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089890" y="4142833"/>
            <a:ext cx="8876848" cy="6144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2629715"/>
            <a:ext cx="16256000" cy="3898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400" b="0" i="0">
                <a:solidFill>
                  <a:srgbClr val="2A59DB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4000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144000" y="0"/>
                </a:lnTo>
                <a:lnTo>
                  <a:pt x="9144000" y="10286999"/>
                </a:lnTo>
                <a:close/>
              </a:path>
            </a:pathLst>
          </a:custGeom>
          <a:solidFill>
            <a:srgbClr val="2A59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679582" y="2167571"/>
            <a:ext cx="3651250" cy="148590"/>
          </a:xfrm>
          <a:custGeom>
            <a:avLst/>
            <a:gdLst/>
            <a:ahLst/>
            <a:cxnLst/>
            <a:rect l="l" t="t" r="r" b="b"/>
            <a:pathLst>
              <a:path w="3651250" h="148589">
                <a:moveTo>
                  <a:pt x="18249" y="56896"/>
                </a:moveTo>
                <a:lnTo>
                  <a:pt x="15367" y="54356"/>
                </a:lnTo>
                <a:lnTo>
                  <a:pt x="12496" y="56896"/>
                </a:lnTo>
                <a:lnTo>
                  <a:pt x="15367" y="59436"/>
                </a:lnTo>
                <a:lnTo>
                  <a:pt x="18249" y="59436"/>
                </a:lnTo>
                <a:lnTo>
                  <a:pt x="18249" y="56896"/>
                </a:lnTo>
                <a:close/>
              </a:path>
              <a:path w="3651250" h="148589">
                <a:moveTo>
                  <a:pt x="29756" y="48006"/>
                </a:moveTo>
                <a:lnTo>
                  <a:pt x="21120" y="48006"/>
                </a:lnTo>
                <a:lnTo>
                  <a:pt x="21120" y="54356"/>
                </a:lnTo>
                <a:lnTo>
                  <a:pt x="29756" y="54356"/>
                </a:lnTo>
                <a:lnTo>
                  <a:pt x="29756" y="48006"/>
                </a:lnTo>
                <a:close/>
              </a:path>
              <a:path w="3651250" h="148589">
                <a:moveTo>
                  <a:pt x="52768" y="42926"/>
                </a:moveTo>
                <a:lnTo>
                  <a:pt x="44132" y="42926"/>
                </a:lnTo>
                <a:lnTo>
                  <a:pt x="44132" y="45466"/>
                </a:lnTo>
                <a:lnTo>
                  <a:pt x="47015" y="45466"/>
                </a:lnTo>
                <a:lnTo>
                  <a:pt x="47015" y="56896"/>
                </a:lnTo>
                <a:lnTo>
                  <a:pt x="52768" y="56896"/>
                </a:lnTo>
                <a:lnTo>
                  <a:pt x="52768" y="42926"/>
                </a:lnTo>
                <a:close/>
              </a:path>
              <a:path w="3651250" h="148589">
                <a:moveTo>
                  <a:pt x="67144" y="59436"/>
                </a:moveTo>
                <a:lnTo>
                  <a:pt x="64274" y="56896"/>
                </a:lnTo>
                <a:lnTo>
                  <a:pt x="61391" y="59436"/>
                </a:lnTo>
                <a:lnTo>
                  <a:pt x="67144" y="59436"/>
                </a:lnTo>
                <a:close/>
              </a:path>
              <a:path w="3651250" h="148589">
                <a:moveTo>
                  <a:pt x="423811" y="59436"/>
                </a:moveTo>
                <a:lnTo>
                  <a:pt x="420941" y="59436"/>
                </a:lnTo>
                <a:lnTo>
                  <a:pt x="420941" y="63246"/>
                </a:lnTo>
                <a:lnTo>
                  <a:pt x="423811" y="63246"/>
                </a:lnTo>
                <a:lnTo>
                  <a:pt x="423811" y="59436"/>
                </a:lnTo>
                <a:close/>
              </a:path>
              <a:path w="3651250" h="148589">
                <a:moveTo>
                  <a:pt x="605028" y="126568"/>
                </a:moveTo>
                <a:lnTo>
                  <a:pt x="599274" y="126568"/>
                </a:lnTo>
                <a:lnTo>
                  <a:pt x="599274" y="129438"/>
                </a:lnTo>
                <a:lnTo>
                  <a:pt x="602145" y="129438"/>
                </a:lnTo>
                <a:lnTo>
                  <a:pt x="605028" y="126568"/>
                </a:lnTo>
                <a:close/>
              </a:path>
              <a:path w="3651250" h="148589">
                <a:moveTo>
                  <a:pt x="619404" y="54356"/>
                </a:moveTo>
                <a:lnTo>
                  <a:pt x="613651" y="54356"/>
                </a:lnTo>
                <a:lnTo>
                  <a:pt x="613651" y="59436"/>
                </a:lnTo>
                <a:lnTo>
                  <a:pt x="619404" y="59436"/>
                </a:lnTo>
                <a:lnTo>
                  <a:pt x="619404" y="54356"/>
                </a:lnTo>
                <a:close/>
              </a:path>
              <a:path w="3651250" h="148589">
                <a:moveTo>
                  <a:pt x="699947" y="59436"/>
                </a:moveTo>
                <a:lnTo>
                  <a:pt x="694194" y="59436"/>
                </a:lnTo>
                <a:lnTo>
                  <a:pt x="694194" y="63246"/>
                </a:lnTo>
                <a:lnTo>
                  <a:pt x="699947" y="63246"/>
                </a:lnTo>
                <a:lnTo>
                  <a:pt x="699947" y="59436"/>
                </a:lnTo>
                <a:close/>
              </a:path>
              <a:path w="3651250" h="148589">
                <a:moveTo>
                  <a:pt x="806373" y="135191"/>
                </a:moveTo>
                <a:lnTo>
                  <a:pt x="800620" y="135191"/>
                </a:lnTo>
                <a:lnTo>
                  <a:pt x="803490" y="138074"/>
                </a:lnTo>
                <a:lnTo>
                  <a:pt x="806373" y="138074"/>
                </a:lnTo>
                <a:lnTo>
                  <a:pt x="806373" y="135191"/>
                </a:lnTo>
                <a:close/>
              </a:path>
              <a:path w="3651250" h="148589">
                <a:moveTo>
                  <a:pt x="829386" y="135191"/>
                </a:moveTo>
                <a:lnTo>
                  <a:pt x="826503" y="132321"/>
                </a:lnTo>
                <a:lnTo>
                  <a:pt x="823633" y="132321"/>
                </a:lnTo>
                <a:lnTo>
                  <a:pt x="820750" y="135191"/>
                </a:lnTo>
                <a:lnTo>
                  <a:pt x="820750" y="138074"/>
                </a:lnTo>
                <a:lnTo>
                  <a:pt x="823633" y="138074"/>
                </a:lnTo>
                <a:lnTo>
                  <a:pt x="829386" y="135191"/>
                </a:lnTo>
                <a:close/>
              </a:path>
              <a:path w="3651250" h="148589">
                <a:moveTo>
                  <a:pt x="881164" y="126568"/>
                </a:moveTo>
                <a:lnTo>
                  <a:pt x="878281" y="126568"/>
                </a:lnTo>
                <a:lnTo>
                  <a:pt x="878281" y="129438"/>
                </a:lnTo>
                <a:lnTo>
                  <a:pt x="881164" y="126568"/>
                </a:lnTo>
                <a:close/>
              </a:path>
              <a:path w="3651250" h="148589">
                <a:moveTo>
                  <a:pt x="1062367" y="100076"/>
                </a:moveTo>
                <a:lnTo>
                  <a:pt x="1059497" y="100076"/>
                </a:lnTo>
                <a:lnTo>
                  <a:pt x="1059497" y="102616"/>
                </a:lnTo>
                <a:lnTo>
                  <a:pt x="1062367" y="102616"/>
                </a:lnTo>
                <a:lnTo>
                  <a:pt x="1062367" y="100076"/>
                </a:lnTo>
                <a:close/>
              </a:path>
              <a:path w="3651250" h="148589">
                <a:moveTo>
                  <a:pt x="1197584" y="63246"/>
                </a:moveTo>
                <a:close/>
              </a:path>
              <a:path w="3651250" h="148589">
                <a:moveTo>
                  <a:pt x="1200429" y="65786"/>
                </a:moveTo>
                <a:lnTo>
                  <a:pt x="1197584" y="63271"/>
                </a:lnTo>
                <a:lnTo>
                  <a:pt x="1197584" y="68326"/>
                </a:lnTo>
                <a:lnTo>
                  <a:pt x="1200429" y="68326"/>
                </a:lnTo>
                <a:lnTo>
                  <a:pt x="1200429" y="65786"/>
                </a:lnTo>
                <a:close/>
              </a:path>
              <a:path w="3651250" h="148589">
                <a:moveTo>
                  <a:pt x="1255090" y="65786"/>
                </a:moveTo>
                <a:lnTo>
                  <a:pt x="1252207" y="63246"/>
                </a:lnTo>
                <a:lnTo>
                  <a:pt x="1252207" y="65786"/>
                </a:lnTo>
                <a:lnTo>
                  <a:pt x="1255090" y="65786"/>
                </a:lnTo>
                <a:close/>
              </a:path>
              <a:path w="3651250" h="148589">
                <a:moveTo>
                  <a:pt x="1260843" y="120815"/>
                </a:moveTo>
                <a:lnTo>
                  <a:pt x="1255090" y="120815"/>
                </a:lnTo>
                <a:lnTo>
                  <a:pt x="1257960" y="123685"/>
                </a:lnTo>
                <a:lnTo>
                  <a:pt x="1260843" y="123685"/>
                </a:lnTo>
                <a:lnTo>
                  <a:pt x="1260843" y="120815"/>
                </a:lnTo>
                <a:close/>
              </a:path>
              <a:path w="3651250" h="148589">
                <a:moveTo>
                  <a:pt x="1275219" y="68326"/>
                </a:moveTo>
                <a:lnTo>
                  <a:pt x="1269466" y="68326"/>
                </a:lnTo>
                <a:lnTo>
                  <a:pt x="1269466" y="70866"/>
                </a:lnTo>
                <a:lnTo>
                  <a:pt x="1275219" y="70866"/>
                </a:lnTo>
                <a:lnTo>
                  <a:pt x="1275219" y="68326"/>
                </a:lnTo>
                <a:close/>
              </a:path>
              <a:path w="3651250" h="148589">
                <a:moveTo>
                  <a:pt x="1332776" y="68326"/>
                </a:moveTo>
                <a:close/>
              </a:path>
              <a:path w="3651250" h="148589">
                <a:moveTo>
                  <a:pt x="1338503" y="126568"/>
                </a:moveTo>
                <a:lnTo>
                  <a:pt x="1335620" y="126568"/>
                </a:lnTo>
                <a:lnTo>
                  <a:pt x="1335620" y="123685"/>
                </a:lnTo>
                <a:lnTo>
                  <a:pt x="1332750" y="123685"/>
                </a:lnTo>
                <a:lnTo>
                  <a:pt x="1335620" y="129438"/>
                </a:lnTo>
                <a:lnTo>
                  <a:pt x="1338503" y="126568"/>
                </a:lnTo>
                <a:close/>
              </a:path>
              <a:path w="3651250" h="148589">
                <a:moveTo>
                  <a:pt x="1338503" y="115062"/>
                </a:moveTo>
                <a:lnTo>
                  <a:pt x="1332750" y="112179"/>
                </a:lnTo>
                <a:lnTo>
                  <a:pt x="1332750" y="117932"/>
                </a:lnTo>
                <a:lnTo>
                  <a:pt x="1335620" y="117932"/>
                </a:lnTo>
                <a:lnTo>
                  <a:pt x="1338503" y="115062"/>
                </a:lnTo>
                <a:close/>
              </a:path>
              <a:path w="3651250" h="148589">
                <a:moveTo>
                  <a:pt x="1338503" y="112179"/>
                </a:moveTo>
                <a:lnTo>
                  <a:pt x="1335620" y="112179"/>
                </a:lnTo>
                <a:lnTo>
                  <a:pt x="1338503" y="115062"/>
                </a:lnTo>
                <a:lnTo>
                  <a:pt x="1338503" y="112179"/>
                </a:lnTo>
                <a:close/>
              </a:path>
              <a:path w="3651250" h="148589">
                <a:moveTo>
                  <a:pt x="1358633" y="123685"/>
                </a:moveTo>
                <a:lnTo>
                  <a:pt x="1355763" y="123685"/>
                </a:lnTo>
                <a:lnTo>
                  <a:pt x="1352880" y="126568"/>
                </a:lnTo>
                <a:lnTo>
                  <a:pt x="1352880" y="129438"/>
                </a:lnTo>
                <a:lnTo>
                  <a:pt x="1358633" y="129438"/>
                </a:lnTo>
                <a:lnTo>
                  <a:pt x="1358633" y="126568"/>
                </a:lnTo>
                <a:lnTo>
                  <a:pt x="1358633" y="123685"/>
                </a:lnTo>
                <a:close/>
              </a:path>
              <a:path w="3651250" h="148589">
                <a:moveTo>
                  <a:pt x="1373009" y="126568"/>
                </a:moveTo>
                <a:lnTo>
                  <a:pt x="1370139" y="126568"/>
                </a:lnTo>
                <a:lnTo>
                  <a:pt x="1370139" y="129438"/>
                </a:lnTo>
                <a:lnTo>
                  <a:pt x="1373009" y="129438"/>
                </a:lnTo>
                <a:lnTo>
                  <a:pt x="1373009" y="126568"/>
                </a:lnTo>
                <a:close/>
              </a:path>
              <a:path w="3651250" h="148589">
                <a:moveTo>
                  <a:pt x="1373009" y="56896"/>
                </a:moveTo>
                <a:lnTo>
                  <a:pt x="1370139" y="56896"/>
                </a:lnTo>
                <a:lnTo>
                  <a:pt x="1367269" y="54356"/>
                </a:lnTo>
                <a:lnTo>
                  <a:pt x="1370139" y="63246"/>
                </a:lnTo>
                <a:lnTo>
                  <a:pt x="1373009" y="63246"/>
                </a:lnTo>
                <a:lnTo>
                  <a:pt x="1373009" y="56896"/>
                </a:lnTo>
                <a:close/>
              </a:path>
              <a:path w="3651250" h="148589">
                <a:moveTo>
                  <a:pt x="1384515" y="50546"/>
                </a:moveTo>
                <a:lnTo>
                  <a:pt x="1381645" y="48006"/>
                </a:lnTo>
                <a:lnTo>
                  <a:pt x="1381645" y="54356"/>
                </a:lnTo>
                <a:lnTo>
                  <a:pt x="1384515" y="50546"/>
                </a:lnTo>
                <a:close/>
              </a:path>
              <a:path w="3651250" h="148589">
                <a:moveTo>
                  <a:pt x="1427670" y="37401"/>
                </a:moveTo>
                <a:lnTo>
                  <a:pt x="1421917" y="37401"/>
                </a:lnTo>
                <a:lnTo>
                  <a:pt x="1421917" y="48907"/>
                </a:lnTo>
                <a:lnTo>
                  <a:pt x="1427670" y="48907"/>
                </a:lnTo>
                <a:lnTo>
                  <a:pt x="1427670" y="37401"/>
                </a:lnTo>
                <a:close/>
              </a:path>
              <a:path w="3651250" h="148589">
                <a:moveTo>
                  <a:pt x="1436293" y="63246"/>
                </a:moveTo>
                <a:lnTo>
                  <a:pt x="1421917" y="63246"/>
                </a:lnTo>
                <a:lnTo>
                  <a:pt x="1421917" y="68326"/>
                </a:lnTo>
                <a:lnTo>
                  <a:pt x="1436293" y="68326"/>
                </a:lnTo>
                <a:lnTo>
                  <a:pt x="1436293" y="63246"/>
                </a:lnTo>
                <a:close/>
              </a:path>
              <a:path w="3651250" h="148589">
                <a:moveTo>
                  <a:pt x="1482318" y="48006"/>
                </a:moveTo>
                <a:lnTo>
                  <a:pt x="1476565" y="48006"/>
                </a:lnTo>
                <a:lnTo>
                  <a:pt x="1476565" y="54356"/>
                </a:lnTo>
                <a:lnTo>
                  <a:pt x="1482318" y="54356"/>
                </a:lnTo>
                <a:lnTo>
                  <a:pt x="1482318" y="48006"/>
                </a:lnTo>
                <a:close/>
              </a:path>
              <a:path w="3651250" h="148589">
                <a:moveTo>
                  <a:pt x="1531213" y="54356"/>
                </a:moveTo>
                <a:lnTo>
                  <a:pt x="1528343" y="54356"/>
                </a:lnTo>
                <a:lnTo>
                  <a:pt x="1525460" y="56896"/>
                </a:lnTo>
                <a:lnTo>
                  <a:pt x="1525460" y="59436"/>
                </a:lnTo>
                <a:lnTo>
                  <a:pt x="1528343" y="59436"/>
                </a:lnTo>
                <a:lnTo>
                  <a:pt x="1531213" y="56896"/>
                </a:lnTo>
                <a:lnTo>
                  <a:pt x="1531213" y="54356"/>
                </a:lnTo>
                <a:close/>
              </a:path>
              <a:path w="3651250" h="148589">
                <a:moveTo>
                  <a:pt x="1591614" y="56896"/>
                </a:moveTo>
                <a:lnTo>
                  <a:pt x="1588744" y="54356"/>
                </a:lnTo>
                <a:lnTo>
                  <a:pt x="1588744" y="56896"/>
                </a:lnTo>
                <a:lnTo>
                  <a:pt x="1585861" y="59436"/>
                </a:lnTo>
                <a:lnTo>
                  <a:pt x="1588770" y="59436"/>
                </a:lnTo>
                <a:lnTo>
                  <a:pt x="1588770" y="56896"/>
                </a:lnTo>
                <a:lnTo>
                  <a:pt x="1591614" y="56896"/>
                </a:lnTo>
                <a:close/>
              </a:path>
              <a:path w="3651250" h="148589">
                <a:moveTo>
                  <a:pt x="1741195" y="36576"/>
                </a:moveTo>
                <a:lnTo>
                  <a:pt x="1738312" y="36576"/>
                </a:lnTo>
                <a:lnTo>
                  <a:pt x="1738312" y="42926"/>
                </a:lnTo>
                <a:lnTo>
                  <a:pt x="1741195" y="42926"/>
                </a:lnTo>
                <a:lnTo>
                  <a:pt x="1741195" y="36576"/>
                </a:lnTo>
                <a:close/>
              </a:path>
              <a:path w="3651250" h="148589">
                <a:moveTo>
                  <a:pt x="1792960" y="45466"/>
                </a:moveTo>
                <a:lnTo>
                  <a:pt x="1787207" y="45466"/>
                </a:lnTo>
                <a:lnTo>
                  <a:pt x="1787207" y="50546"/>
                </a:lnTo>
                <a:lnTo>
                  <a:pt x="1787207" y="56896"/>
                </a:lnTo>
                <a:lnTo>
                  <a:pt x="1787245" y="50546"/>
                </a:lnTo>
                <a:lnTo>
                  <a:pt x="1792960" y="50546"/>
                </a:lnTo>
                <a:lnTo>
                  <a:pt x="1792960" y="45466"/>
                </a:lnTo>
                <a:close/>
              </a:path>
              <a:path w="3651250" h="148589">
                <a:moveTo>
                  <a:pt x="1804466" y="42926"/>
                </a:moveTo>
                <a:lnTo>
                  <a:pt x="1801596" y="42926"/>
                </a:lnTo>
                <a:lnTo>
                  <a:pt x="1801596" y="45466"/>
                </a:lnTo>
                <a:lnTo>
                  <a:pt x="1804466" y="42926"/>
                </a:lnTo>
                <a:close/>
              </a:path>
              <a:path w="3651250" h="148589">
                <a:moveTo>
                  <a:pt x="1807349" y="42926"/>
                </a:moveTo>
                <a:lnTo>
                  <a:pt x="1801596" y="45466"/>
                </a:lnTo>
                <a:lnTo>
                  <a:pt x="1807349" y="48006"/>
                </a:lnTo>
                <a:lnTo>
                  <a:pt x="1807349" y="42926"/>
                </a:lnTo>
                <a:close/>
              </a:path>
              <a:path w="3651250" h="148589">
                <a:moveTo>
                  <a:pt x="1850555" y="59436"/>
                </a:moveTo>
                <a:lnTo>
                  <a:pt x="1850491" y="54356"/>
                </a:lnTo>
                <a:lnTo>
                  <a:pt x="1850491" y="59436"/>
                </a:lnTo>
                <a:close/>
              </a:path>
              <a:path w="3651250" h="148589">
                <a:moveTo>
                  <a:pt x="1885010" y="36576"/>
                </a:moveTo>
                <a:lnTo>
                  <a:pt x="1882127" y="34036"/>
                </a:lnTo>
                <a:lnTo>
                  <a:pt x="1879257" y="34036"/>
                </a:lnTo>
                <a:lnTo>
                  <a:pt x="1876374" y="36576"/>
                </a:lnTo>
                <a:lnTo>
                  <a:pt x="1876374" y="39116"/>
                </a:lnTo>
                <a:lnTo>
                  <a:pt x="1885010" y="39116"/>
                </a:lnTo>
                <a:lnTo>
                  <a:pt x="1885010" y="36576"/>
                </a:lnTo>
                <a:close/>
              </a:path>
              <a:path w="3651250" h="148589">
                <a:moveTo>
                  <a:pt x="2126678" y="106426"/>
                </a:moveTo>
                <a:lnTo>
                  <a:pt x="2120925" y="106426"/>
                </a:lnTo>
                <a:lnTo>
                  <a:pt x="2120925" y="111506"/>
                </a:lnTo>
                <a:lnTo>
                  <a:pt x="2126678" y="111506"/>
                </a:lnTo>
                <a:lnTo>
                  <a:pt x="2126678" y="106426"/>
                </a:lnTo>
                <a:close/>
              </a:path>
              <a:path w="3651250" h="148589">
                <a:moveTo>
                  <a:pt x="2146757" y="92049"/>
                </a:moveTo>
                <a:lnTo>
                  <a:pt x="2138134" y="92049"/>
                </a:lnTo>
                <a:lnTo>
                  <a:pt x="2138134" y="97802"/>
                </a:lnTo>
                <a:lnTo>
                  <a:pt x="2141004" y="97802"/>
                </a:lnTo>
                <a:lnTo>
                  <a:pt x="2146757" y="92049"/>
                </a:lnTo>
                <a:close/>
              </a:path>
              <a:path w="3651250" h="148589">
                <a:moveTo>
                  <a:pt x="2152561" y="102616"/>
                </a:moveTo>
                <a:lnTo>
                  <a:pt x="2146820" y="102616"/>
                </a:lnTo>
                <a:lnTo>
                  <a:pt x="2146820" y="108966"/>
                </a:lnTo>
                <a:lnTo>
                  <a:pt x="2149691" y="108966"/>
                </a:lnTo>
                <a:lnTo>
                  <a:pt x="2149691" y="111506"/>
                </a:lnTo>
                <a:lnTo>
                  <a:pt x="2152561" y="108966"/>
                </a:lnTo>
                <a:lnTo>
                  <a:pt x="2152561" y="102616"/>
                </a:lnTo>
                <a:close/>
              </a:path>
              <a:path w="3651250" h="148589">
                <a:moveTo>
                  <a:pt x="2221547" y="16256"/>
                </a:moveTo>
                <a:lnTo>
                  <a:pt x="2218664" y="16256"/>
                </a:lnTo>
                <a:lnTo>
                  <a:pt x="2218664" y="20066"/>
                </a:lnTo>
                <a:lnTo>
                  <a:pt x="2215794" y="22606"/>
                </a:lnTo>
                <a:lnTo>
                  <a:pt x="2215794" y="25146"/>
                </a:lnTo>
                <a:lnTo>
                  <a:pt x="2218728" y="22606"/>
                </a:lnTo>
                <a:lnTo>
                  <a:pt x="2221547" y="22606"/>
                </a:lnTo>
                <a:lnTo>
                  <a:pt x="2221547" y="16256"/>
                </a:lnTo>
                <a:close/>
              </a:path>
              <a:path w="3651250" h="148589">
                <a:moveTo>
                  <a:pt x="2244610" y="68326"/>
                </a:moveTo>
                <a:lnTo>
                  <a:pt x="2244547" y="70866"/>
                </a:lnTo>
                <a:lnTo>
                  <a:pt x="2244610" y="68326"/>
                </a:lnTo>
                <a:close/>
              </a:path>
              <a:path w="3651250" h="148589">
                <a:moveTo>
                  <a:pt x="2296325" y="83413"/>
                </a:moveTo>
                <a:lnTo>
                  <a:pt x="2293455" y="83413"/>
                </a:lnTo>
                <a:lnTo>
                  <a:pt x="2293455" y="89166"/>
                </a:lnTo>
                <a:lnTo>
                  <a:pt x="2296325" y="86296"/>
                </a:lnTo>
                <a:lnTo>
                  <a:pt x="2296325" y="83413"/>
                </a:lnTo>
                <a:close/>
              </a:path>
              <a:path w="3651250" h="148589">
                <a:moveTo>
                  <a:pt x="2319337" y="77660"/>
                </a:moveTo>
                <a:lnTo>
                  <a:pt x="2316467" y="74790"/>
                </a:lnTo>
                <a:lnTo>
                  <a:pt x="2310714" y="74790"/>
                </a:lnTo>
                <a:lnTo>
                  <a:pt x="2310714" y="77660"/>
                </a:lnTo>
                <a:lnTo>
                  <a:pt x="2313584" y="80543"/>
                </a:lnTo>
                <a:lnTo>
                  <a:pt x="2316467" y="80543"/>
                </a:lnTo>
                <a:lnTo>
                  <a:pt x="2319337" y="77660"/>
                </a:lnTo>
                <a:close/>
              </a:path>
              <a:path w="3651250" h="148589">
                <a:moveTo>
                  <a:pt x="2463152" y="63284"/>
                </a:moveTo>
                <a:lnTo>
                  <a:pt x="2460282" y="60401"/>
                </a:lnTo>
                <a:lnTo>
                  <a:pt x="2457399" y="60401"/>
                </a:lnTo>
                <a:lnTo>
                  <a:pt x="2457399" y="69037"/>
                </a:lnTo>
                <a:lnTo>
                  <a:pt x="2463152" y="69037"/>
                </a:lnTo>
                <a:lnTo>
                  <a:pt x="2463152" y="63284"/>
                </a:lnTo>
                <a:close/>
              </a:path>
              <a:path w="3651250" h="148589">
                <a:moveTo>
                  <a:pt x="2621356" y="71907"/>
                </a:moveTo>
                <a:lnTo>
                  <a:pt x="2618486" y="69037"/>
                </a:lnTo>
                <a:lnTo>
                  <a:pt x="2606979" y="69037"/>
                </a:lnTo>
                <a:lnTo>
                  <a:pt x="2606979" y="74790"/>
                </a:lnTo>
                <a:lnTo>
                  <a:pt x="2621356" y="74790"/>
                </a:lnTo>
                <a:lnTo>
                  <a:pt x="2621356" y="71907"/>
                </a:lnTo>
                <a:close/>
              </a:path>
              <a:path w="3651250" h="148589">
                <a:moveTo>
                  <a:pt x="2652992" y="5753"/>
                </a:moveTo>
                <a:lnTo>
                  <a:pt x="2644368" y="5753"/>
                </a:lnTo>
                <a:lnTo>
                  <a:pt x="2644368" y="14389"/>
                </a:lnTo>
                <a:lnTo>
                  <a:pt x="2650121" y="14389"/>
                </a:lnTo>
                <a:lnTo>
                  <a:pt x="2652992" y="11506"/>
                </a:lnTo>
                <a:lnTo>
                  <a:pt x="2652992" y="5753"/>
                </a:lnTo>
                <a:close/>
              </a:path>
              <a:path w="3651250" h="148589">
                <a:moveTo>
                  <a:pt x="2655925" y="34036"/>
                </a:moveTo>
                <a:lnTo>
                  <a:pt x="2644419" y="34036"/>
                </a:lnTo>
                <a:lnTo>
                  <a:pt x="2641549" y="31496"/>
                </a:lnTo>
                <a:lnTo>
                  <a:pt x="2641549" y="27686"/>
                </a:lnTo>
                <a:lnTo>
                  <a:pt x="2641485" y="34036"/>
                </a:lnTo>
                <a:lnTo>
                  <a:pt x="2641485" y="36576"/>
                </a:lnTo>
                <a:lnTo>
                  <a:pt x="2638615" y="34036"/>
                </a:lnTo>
                <a:lnTo>
                  <a:pt x="2641485" y="39116"/>
                </a:lnTo>
                <a:lnTo>
                  <a:pt x="2638615" y="39116"/>
                </a:lnTo>
                <a:lnTo>
                  <a:pt x="2635732" y="36576"/>
                </a:lnTo>
                <a:lnTo>
                  <a:pt x="2638615" y="34036"/>
                </a:lnTo>
                <a:lnTo>
                  <a:pt x="2641485" y="34036"/>
                </a:lnTo>
                <a:lnTo>
                  <a:pt x="2641485" y="27635"/>
                </a:lnTo>
                <a:lnTo>
                  <a:pt x="2638666" y="25146"/>
                </a:lnTo>
                <a:lnTo>
                  <a:pt x="2632913" y="25146"/>
                </a:lnTo>
                <a:lnTo>
                  <a:pt x="2632913" y="16256"/>
                </a:lnTo>
                <a:lnTo>
                  <a:pt x="2627172" y="16256"/>
                </a:lnTo>
                <a:lnTo>
                  <a:pt x="2627172" y="25146"/>
                </a:lnTo>
                <a:lnTo>
                  <a:pt x="2624290" y="25146"/>
                </a:lnTo>
                <a:lnTo>
                  <a:pt x="2624290" y="31496"/>
                </a:lnTo>
                <a:lnTo>
                  <a:pt x="2624290" y="36576"/>
                </a:lnTo>
                <a:lnTo>
                  <a:pt x="2618536" y="36576"/>
                </a:lnTo>
                <a:lnTo>
                  <a:pt x="2618536" y="31496"/>
                </a:lnTo>
                <a:lnTo>
                  <a:pt x="2624290" y="31496"/>
                </a:lnTo>
                <a:lnTo>
                  <a:pt x="2624290" y="25146"/>
                </a:lnTo>
                <a:lnTo>
                  <a:pt x="2618536" y="25146"/>
                </a:lnTo>
                <a:lnTo>
                  <a:pt x="2618536" y="16256"/>
                </a:lnTo>
                <a:lnTo>
                  <a:pt x="2624290" y="16256"/>
                </a:lnTo>
                <a:lnTo>
                  <a:pt x="2624290" y="11176"/>
                </a:lnTo>
                <a:lnTo>
                  <a:pt x="2615603" y="11176"/>
                </a:lnTo>
                <a:lnTo>
                  <a:pt x="2615603" y="20066"/>
                </a:lnTo>
                <a:lnTo>
                  <a:pt x="2615603" y="22606"/>
                </a:lnTo>
                <a:lnTo>
                  <a:pt x="2612733" y="25146"/>
                </a:lnTo>
                <a:lnTo>
                  <a:pt x="2609850" y="22606"/>
                </a:lnTo>
                <a:lnTo>
                  <a:pt x="2612733" y="20066"/>
                </a:lnTo>
                <a:lnTo>
                  <a:pt x="2615603" y="20066"/>
                </a:lnTo>
                <a:lnTo>
                  <a:pt x="2615603" y="11176"/>
                </a:lnTo>
                <a:lnTo>
                  <a:pt x="2609913" y="11176"/>
                </a:lnTo>
                <a:lnTo>
                  <a:pt x="2609913" y="16256"/>
                </a:lnTo>
                <a:lnTo>
                  <a:pt x="2604160" y="16256"/>
                </a:lnTo>
                <a:lnTo>
                  <a:pt x="2604160" y="8636"/>
                </a:lnTo>
                <a:lnTo>
                  <a:pt x="2566759" y="8636"/>
                </a:lnTo>
                <a:lnTo>
                  <a:pt x="2566759" y="13716"/>
                </a:lnTo>
                <a:lnTo>
                  <a:pt x="2566759" y="20066"/>
                </a:lnTo>
                <a:lnTo>
                  <a:pt x="2566708" y="50546"/>
                </a:lnTo>
                <a:lnTo>
                  <a:pt x="2566708" y="63246"/>
                </a:lnTo>
                <a:lnTo>
                  <a:pt x="2566708" y="65786"/>
                </a:lnTo>
                <a:lnTo>
                  <a:pt x="2560955" y="65786"/>
                </a:lnTo>
                <a:lnTo>
                  <a:pt x="2560955" y="59436"/>
                </a:lnTo>
                <a:lnTo>
                  <a:pt x="2560955" y="54356"/>
                </a:lnTo>
                <a:lnTo>
                  <a:pt x="2560955" y="50546"/>
                </a:lnTo>
                <a:lnTo>
                  <a:pt x="2566708" y="50546"/>
                </a:lnTo>
                <a:lnTo>
                  <a:pt x="2566708" y="20066"/>
                </a:lnTo>
                <a:lnTo>
                  <a:pt x="2561005" y="20066"/>
                </a:lnTo>
                <a:lnTo>
                  <a:pt x="2561005" y="13716"/>
                </a:lnTo>
                <a:lnTo>
                  <a:pt x="2566759" y="13716"/>
                </a:lnTo>
                <a:lnTo>
                  <a:pt x="2566759" y="8636"/>
                </a:lnTo>
                <a:lnTo>
                  <a:pt x="2558135" y="8636"/>
                </a:lnTo>
                <a:lnTo>
                  <a:pt x="2558135" y="13716"/>
                </a:lnTo>
                <a:lnTo>
                  <a:pt x="2555252" y="13716"/>
                </a:lnTo>
                <a:lnTo>
                  <a:pt x="2555252" y="8636"/>
                </a:lnTo>
                <a:lnTo>
                  <a:pt x="2546566" y="8636"/>
                </a:lnTo>
                <a:lnTo>
                  <a:pt x="2546566" y="54356"/>
                </a:lnTo>
                <a:lnTo>
                  <a:pt x="2546566" y="59436"/>
                </a:lnTo>
                <a:lnTo>
                  <a:pt x="2540812" y="59436"/>
                </a:lnTo>
                <a:lnTo>
                  <a:pt x="2540812" y="54356"/>
                </a:lnTo>
                <a:lnTo>
                  <a:pt x="2546566" y="54356"/>
                </a:lnTo>
                <a:lnTo>
                  <a:pt x="2546566" y="8636"/>
                </a:lnTo>
                <a:lnTo>
                  <a:pt x="2532189" y="8636"/>
                </a:lnTo>
                <a:lnTo>
                  <a:pt x="2532189" y="56896"/>
                </a:lnTo>
                <a:lnTo>
                  <a:pt x="2532189" y="59436"/>
                </a:lnTo>
                <a:lnTo>
                  <a:pt x="2529319" y="63246"/>
                </a:lnTo>
                <a:lnTo>
                  <a:pt x="2526436" y="59436"/>
                </a:lnTo>
                <a:lnTo>
                  <a:pt x="2526436" y="56896"/>
                </a:lnTo>
                <a:lnTo>
                  <a:pt x="2532189" y="56896"/>
                </a:lnTo>
                <a:lnTo>
                  <a:pt x="2532189" y="8636"/>
                </a:lnTo>
                <a:lnTo>
                  <a:pt x="2517813" y="8636"/>
                </a:lnTo>
                <a:lnTo>
                  <a:pt x="2517813" y="22606"/>
                </a:lnTo>
                <a:lnTo>
                  <a:pt x="2517813" y="27686"/>
                </a:lnTo>
                <a:lnTo>
                  <a:pt x="2509177" y="27686"/>
                </a:lnTo>
                <a:lnTo>
                  <a:pt x="2506307" y="25146"/>
                </a:lnTo>
                <a:lnTo>
                  <a:pt x="2503424" y="25146"/>
                </a:lnTo>
                <a:lnTo>
                  <a:pt x="2503424" y="22606"/>
                </a:lnTo>
                <a:lnTo>
                  <a:pt x="2517813" y="22606"/>
                </a:lnTo>
                <a:lnTo>
                  <a:pt x="2517813" y="8636"/>
                </a:lnTo>
                <a:lnTo>
                  <a:pt x="2514993" y="8636"/>
                </a:lnTo>
                <a:lnTo>
                  <a:pt x="2514993" y="16256"/>
                </a:lnTo>
                <a:lnTo>
                  <a:pt x="2500604" y="16256"/>
                </a:lnTo>
                <a:lnTo>
                  <a:pt x="2500604" y="11176"/>
                </a:lnTo>
                <a:lnTo>
                  <a:pt x="2497671" y="11176"/>
                </a:lnTo>
                <a:lnTo>
                  <a:pt x="2497671" y="27686"/>
                </a:lnTo>
                <a:lnTo>
                  <a:pt x="2497671" y="31496"/>
                </a:lnTo>
                <a:lnTo>
                  <a:pt x="2491917" y="34036"/>
                </a:lnTo>
                <a:lnTo>
                  <a:pt x="2491917" y="27686"/>
                </a:lnTo>
                <a:lnTo>
                  <a:pt x="2497671" y="27686"/>
                </a:lnTo>
                <a:lnTo>
                  <a:pt x="2497671" y="11176"/>
                </a:lnTo>
                <a:lnTo>
                  <a:pt x="2471788" y="11176"/>
                </a:lnTo>
                <a:lnTo>
                  <a:pt x="2471788" y="36576"/>
                </a:lnTo>
                <a:lnTo>
                  <a:pt x="2468905" y="39116"/>
                </a:lnTo>
                <a:lnTo>
                  <a:pt x="2463152" y="39116"/>
                </a:lnTo>
                <a:lnTo>
                  <a:pt x="2466035" y="36576"/>
                </a:lnTo>
                <a:lnTo>
                  <a:pt x="2471788" y="36576"/>
                </a:lnTo>
                <a:lnTo>
                  <a:pt x="2471788" y="11176"/>
                </a:lnTo>
                <a:lnTo>
                  <a:pt x="2468969" y="11176"/>
                </a:lnTo>
                <a:lnTo>
                  <a:pt x="2466086" y="13716"/>
                </a:lnTo>
                <a:lnTo>
                  <a:pt x="2466086" y="16256"/>
                </a:lnTo>
                <a:lnTo>
                  <a:pt x="2457462" y="16256"/>
                </a:lnTo>
                <a:lnTo>
                  <a:pt x="2457462" y="22606"/>
                </a:lnTo>
                <a:lnTo>
                  <a:pt x="2454579" y="22606"/>
                </a:lnTo>
                <a:lnTo>
                  <a:pt x="2454579" y="20066"/>
                </a:lnTo>
                <a:lnTo>
                  <a:pt x="2454579" y="8636"/>
                </a:lnTo>
                <a:lnTo>
                  <a:pt x="2451646" y="8636"/>
                </a:lnTo>
                <a:lnTo>
                  <a:pt x="2451646" y="34036"/>
                </a:lnTo>
                <a:lnTo>
                  <a:pt x="2451646" y="39116"/>
                </a:lnTo>
                <a:lnTo>
                  <a:pt x="2448776" y="39116"/>
                </a:lnTo>
                <a:lnTo>
                  <a:pt x="2445893" y="42926"/>
                </a:lnTo>
                <a:lnTo>
                  <a:pt x="2445893" y="45466"/>
                </a:lnTo>
                <a:lnTo>
                  <a:pt x="2443022" y="45466"/>
                </a:lnTo>
                <a:lnTo>
                  <a:pt x="2443022" y="34036"/>
                </a:lnTo>
                <a:lnTo>
                  <a:pt x="2451646" y="34036"/>
                </a:lnTo>
                <a:lnTo>
                  <a:pt x="2451646" y="8636"/>
                </a:lnTo>
                <a:lnTo>
                  <a:pt x="2445956" y="8636"/>
                </a:lnTo>
                <a:lnTo>
                  <a:pt x="2445956" y="13716"/>
                </a:lnTo>
                <a:lnTo>
                  <a:pt x="2440140" y="13716"/>
                </a:lnTo>
                <a:lnTo>
                  <a:pt x="2440140" y="48006"/>
                </a:lnTo>
                <a:lnTo>
                  <a:pt x="2440140" y="50546"/>
                </a:lnTo>
                <a:lnTo>
                  <a:pt x="2431516" y="50546"/>
                </a:lnTo>
                <a:lnTo>
                  <a:pt x="2431516" y="56896"/>
                </a:lnTo>
                <a:lnTo>
                  <a:pt x="2422893" y="56896"/>
                </a:lnTo>
                <a:lnTo>
                  <a:pt x="2422893" y="63246"/>
                </a:lnTo>
                <a:lnTo>
                  <a:pt x="2417140" y="63246"/>
                </a:lnTo>
                <a:lnTo>
                  <a:pt x="2417140" y="59436"/>
                </a:lnTo>
                <a:lnTo>
                  <a:pt x="2414257" y="59436"/>
                </a:lnTo>
                <a:lnTo>
                  <a:pt x="2414257" y="56896"/>
                </a:lnTo>
                <a:lnTo>
                  <a:pt x="2422893" y="56896"/>
                </a:lnTo>
                <a:lnTo>
                  <a:pt x="2422893" y="48006"/>
                </a:lnTo>
                <a:lnTo>
                  <a:pt x="2414257" y="48006"/>
                </a:lnTo>
                <a:lnTo>
                  <a:pt x="2414257" y="45466"/>
                </a:lnTo>
                <a:lnTo>
                  <a:pt x="2417140" y="42926"/>
                </a:lnTo>
                <a:lnTo>
                  <a:pt x="2428646" y="42926"/>
                </a:lnTo>
                <a:lnTo>
                  <a:pt x="2428646" y="34036"/>
                </a:lnTo>
                <a:lnTo>
                  <a:pt x="2428646" y="27686"/>
                </a:lnTo>
                <a:lnTo>
                  <a:pt x="2434386" y="27686"/>
                </a:lnTo>
                <a:lnTo>
                  <a:pt x="2434386" y="42926"/>
                </a:lnTo>
                <a:lnTo>
                  <a:pt x="2440140" y="48006"/>
                </a:lnTo>
                <a:lnTo>
                  <a:pt x="2440140" y="13716"/>
                </a:lnTo>
                <a:lnTo>
                  <a:pt x="2431580" y="13716"/>
                </a:lnTo>
                <a:lnTo>
                  <a:pt x="2431580" y="8636"/>
                </a:lnTo>
                <a:lnTo>
                  <a:pt x="2425827" y="8636"/>
                </a:lnTo>
                <a:lnTo>
                  <a:pt x="2425827" y="13716"/>
                </a:lnTo>
                <a:lnTo>
                  <a:pt x="2408504" y="13716"/>
                </a:lnTo>
                <a:lnTo>
                  <a:pt x="2408504" y="34036"/>
                </a:lnTo>
                <a:lnTo>
                  <a:pt x="2408504" y="39116"/>
                </a:lnTo>
                <a:lnTo>
                  <a:pt x="2405634" y="39116"/>
                </a:lnTo>
                <a:lnTo>
                  <a:pt x="2402751" y="36576"/>
                </a:lnTo>
                <a:lnTo>
                  <a:pt x="2402751" y="34036"/>
                </a:lnTo>
                <a:lnTo>
                  <a:pt x="2408504" y="34036"/>
                </a:lnTo>
                <a:lnTo>
                  <a:pt x="2408504" y="13716"/>
                </a:lnTo>
                <a:lnTo>
                  <a:pt x="2394127" y="13716"/>
                </a:lnTo>
                <a:lnTo>
                  <a:pt x="2394127" y="22606"/>
                </a:lnTo>
                <a:lnTo>
                  <a:pt x="2394127" y="36576"/>
                </a:lnTo>
                <a:lnTo>
                  <a:pt x="2391245" y="36576"/>
                </a:lnTo>
                <a:lnTo>
                  <a:pt x="2388374" y="34036"/>
                </a:lnTo>
                <a:lnTo>
                  <a:pt x="2388374" y="31496"/>
                </a:lnTo>
                <a:lnTo>
                  <a:pt x="2388374" y="22606"/>
                </a:lnTo>
                <a:lnTo>
                  <a:pt x="2394127" y="22606"/>
                </a:lnTo>
                <a:lnTo>
                  <a:pt x="2394127" y="13716"/>
                </a:lnTo>
                <a:lnTo>
                  <a:pt x="2385491" y="13716"/>
                </a:lnTo>
                <a:lnTo>
                  <a:pt x="2385491" y="39116"/>
                </a:lnTo>
                <a:lnTo>
                  <a:pt x="2385491" y="54356"/>
                </a:lnTo>
                <a:lnTo>
                  <a:pt x="2379738" y="54356"/>
                </a:lnTo>
                <a:lnTo>
                  <a:pt x="2379738" y="48006"/>
                </a:lnTo>
                <a:lnTo>
                  <a:pt x="2379738" y="45466"/>
                </a:lnTo>
                <a:lnTo>
                  <a:pt x="2376868" y="42926"/>
                </a:lnTo>
                <a:lnTo>
                  <a:pt x="2376868" y="39116"/>
                </a:lnTo>
                <a:lnTo>
                  <a:pt x="2385491" y="39116"/>
                </a:lnTo>
                <a:lnTo>
                  <a:pt x="2385491" y="13716"/>
                </a:lnTo>
                <a:lnTo>
                  <a:pt x="2382621" y="13716"/>
                </a:lnTo>
                <a:lnTo>
                  <a:pt x="2382621" y="20066"/>
                </a:lnTo>
                <a:lnTo>
                  <a:pt x="2382621" y="31496"/>
                </a:lnTo>
                <a:lnTo>
                  <a:pt x="2379738" y="27686"/>
                </a:lnTo>
                <a:lnTo>
                  <a:pt x="2379738" y="31496"/>
                </a:lnTo>
                <a:lnTo>
                  <a:pt x="2373985" y="31496"/>
                </a:lnTo>
                <a:lnTo>
                  <a:pt x="2373985" y="20066"/>
                </a:lnTo>
                <a:lnTo>
                  <a:pt x="2382621" y="20066"/>
                </a:lnTo>
                <a:lnTo>
                  <a:pt x="2382621" y="13716"/>
                </a:lnTo>
                <a:lnTo>
                  <a:pt x="2359660" y="13716"/>
                </a:lnTo>
                <a:lnTo>
                  <a:pt x="2359660" y="48006"/>
                </a:lnTo>
                <a:lnTo>
                  <a:pt x="2353907" y="48006"/>
                </a:lnTo>
                <a:lnTo>
                  <a:pt x="2353907" y="42926"/>
                </a:lnTo>
                <a:lnTo>
                  <a:pt x="2353907" y="39116"/>
                </a:lnTo>
                <a:lnTo>
                  <a:pt x="2353907" y="27686"/>
                </a:lnTo>
                <a:lnTo>
                  <a:pt x="2348153" y="27686"/>
                </a:lnTo>
                <a:lnTo>
                  <a:pt x="2345283" y="25146"/>
                </a:lnTo>
                <a:lnTo>
                  <a:pt x="2345283" y="22606"/>
                </a:lnTo>
                <a:lnTo>
                  <a:pt x="2353907" y="22606"/>
                </a:lnTo>
                <a:lnTo>
                  <a:pt x="2353907" y="16256"/>
                </a:lnTo>
                <a:lnTo>
                  <a:pt x="2345220" y="16256"/>
                </a:lnTo>
                <a:lnTo>
                  <a:pt x="2345220" y="22606"/>
                </a:lnTo>
                <a:lnTo>
                  <a:pt x="2345220" y="27686"/>
                </a:lnTo>
                <a:lnTo>
                  <a:pt x="2342350" y="27686"/>
                </a:lnTo>
                <a:lnTo>
                  <a:pt x="2342350" y="25146"/>
                </a:lnTo>
                <a:lnTo>
                  <a:pt x="2339467" y="25146"/>
                </a:lnTo>
                <a:lnTo>
                  <a:pt x="2339467" y="22606"/>
                </a:lnTo>
                <a:lnTo>
                  <a:pt x="2345220" y="22606"/>
                </a:lnTo>
                <a:lnTo>
                  <a:pt x="2345220" y="16256"/>
                </a:lnTo>
                <a:lnTo>
                  <a:pt x="2333726" y="16256"/>
                </a:lnTo>
                <a:lnTo>
                  <a:pt x="2333726" y="34036"/>
                </a:lnTo>
                <a:lnTo>
                  <a:pt x="2333726" y="39116"/>
                </a:lnTo>
                <a:lnTo>
                  <a:pt x="2325090" y="39116"/>
                </a:lnTo>
                <a:lnTo>
                  <a:pt x="2325090" y="34036"/>
                </a:lnTo>
                <a:lnTo>
                  <a:pt x="2333726" y="34036"/>
                </a:lnTo>
                <a:lnTo>
                  <a:pt x="2333726" y="16256"/>
                </a:lnTo>
                <a:lnTo>
                  <a:pt x="2328024" y="16256"/>
                </a:lnTo>
                <a:lnTo>
                  <a:pt x="2328024" y="22606"/>
                </a:lnTo>
                <a:lnTo>
                  <a:pt x="2325154" y="22606"/>
                </a:lnTo>
                <a:lnTo>
                  <a:pt x="2322271" y="20066"/>
                </a:lnTo>
                <a:lnTo>
                  <a:pt x="2322271" y="16256"/>
                </a:lnTo>
                <a:lnTo>
                  <a:pt x="2299258" y="16256"/>
                </a:lnTo>
                <a:lnTo>
                  <a:pt x="2299258" y="22606"/>
                </a:lnTo>
                <a:lnTo>
                  <a:pt x="2296388" y="22606"/>
                </a:lnTo>
                <a:lnTo>
                  <a:pt x="2296388" y="13716"/>
                </a:lnTo>
                <a:lnTo>
                  <a:pt x="2296325" y="22606"/>
                </a:lnTo>
                <a:lnTo>
                  <a:pt x="2296325" y="34036"/>
                </a:lnTo>
                <a:lnTo>
                  <a:pt x="2290572" y="34036"/>
                </a:lnTo>
                <a:lnTo>
                  <a:pt x="2290572" y="27686"/>
                </a:lnTo>
                <a:lnTo>
                  <a:pt x="2290572" y="22606"/>
                </a:lnTo>
                <a:lnTo>
                  <a:pt x="2296325" y="22606"/>
                </a:lnTo>
                <a:lnTo>
                  <a:pt x="2296325" y="13716"/>
                </a:lnTo>
                <a:lnTo>
                  <a:pt x="2273312" y="13716"/>
                </a:lnTo>
                <a:lnTo>
                  <a:pt x="2273312" y="39116"/>
                </a:lnTo>
                <a:lnTo>
                  <a:pt x="2273312" y="48006"/>
                </a:lnTo>
                <a:lnTo>
                  <a:pt x="2264689" y="48006"/>
                </a:lnTo>
                <a:lnTo>
                  <a:pt x="2264689" y="45466"/>
                </a:lnTo>
                <a:lnTo>
                  <a:pt x="2266988" y="42926"/>
                </a:lnTo>
                <a:lnTo>
                  <a:pt x="2270442" y="39116"/>
                </a:lnTo>
                <a:lnTo>
                  <a:pt x="2273312" y="39116"/>
                </a:lnTo>
                <a:lnTo>
                  <a:pt x="2273312" y="13716"/>
                </a:lnTo>
                <a:lnTo>
                  <a:pt x="2264740" y="13716"/>
                </a:lnTo>
                <a:lnTo>
                  <a:pt x="2264740" y="25146"/>
                </a:lnTo>
                <a:lnTo>
                  <a:pt x="2258987" y="25146"/>
                </a:lnTo>
                <a:lnTo>
                  <a:pt x="2262174" y="27686"/>
                </a:lnTo>
                <a:lnTo>
                  <a:pt x="2256117" y="27686"/>
                </a:lnTo>
                <a:lnTo>
                  <a:pt x="2256117" y="31496"/>
                </a:lnTo>
                <a:lnTo>
                  <a:pt x="2250363" y="31496"/>
                </a:lnTo>
                <a:lnTo>
                  <a:pt x="2250363" y="27686"/>
                </a:lnTo>
                <a:lnTo>
                  <a:pt x="2250363" y="25146"/>
                </a:lnTo>
                <a:lnTo>
                  <a:pt x="2241740" y="25146"/>
                </a:lnTo>
                <a:lnTo>
                  <a:pt x="2241740" y="27686"/>
                </a:lnTo>
                <a:lnTo>
                  <a:pt x="2241677" y="54356"/>
                </a:lnTo>
                <a:lnTo>
                  <a:pt x="2241677" y="56896"/>
                </a:lnTo>
                <a:lnTo>
                  <a:pt x="2238806" y="59436"/>
                </a:lnTo>
                <a:lnTo>
                  <a:pt x="2235924" y="59436"/>
                </a:lnTo>
                <a:lnTo>
                  <a:pt x="2235924" y="56896"/>
                </a:lnTo>
                <a:lnTo>
                  <a:pt x="2238806" y="56896"/>
                </a:lnTo>
                <a:lnTo>
                  <a:pt x="2238806" y="54356"/>
                </a:lnTo>
                <a:lnTo>
                  <a:pt x="2241677" y="54356"/>
                </a:lnTo>
                <a:lnTo>
                  <a:pt x="2241677" y="27686"/>
                </a:lnTo>
                <a:lnTo>
                  <a:pt x="2235987" y="27686"/>
                </a:lnTo>
                <a:lnTo>
                  <a:pt x="2235987" y="25146"/>
                </a:lnTo>
                <a:lnTo>
                  <a:pt x="2233104" y="22606"/>
                </a:lnTo>
                <a:lnTo>
                  <a:pt x="2221547" y="22606"/>
                </a:lnTo>
                <a:lnTo>
                  <a:pt x="2221547" y="25146"/>
                </a:lnTo>
                <a:lnTo>
                  <a:pt x="2215845" y="25146"/>
                </a:lnTo>
                <a:lnTo>
                  <a:pt x="2215845" y="27686"/>
                </a:lnTo>
                <a:lnTo>
                  <a:pt x="2212975" y="31496"/>
                </a:lnTo>
                <a:lnTo>
                  <a:pt x="2210092" y="31496"/>
                </a:lnTo>
                <a:lnTo>
                  <a:pt x="2210092" y="27686"/>
                </a:lnTo>
                <a:lnTo>
                  <a:pt x="2210092" y="25146"/>
                </a:lnTo>
                <a:lnTo>
                  <a:pt x="2210092" y="22606"/>
                </a:lnTo>
                <a:lnTo>
                  <a:pt x="2198586" y="22606"/>
                </a:lnTo>
                <a:lnTo>
                  <a:pt x="2198586" y="25146"/>
                </a:lnTo>
                <a:lnTo>
                  <a:pt x="2192832" y="25146"/>
                </a:lnTo>
                <a:lnTo>
                  <a:pt x="2192832" y="20066"/>
                </a:lnTo>
                <a:lnTo>
                  <a:pt x="2192782" y="70866"/>
                </a:lnTo>
                <a:lnTo>
                  <a:pt x="2192782" y="74676"/>
                </a:lnTo>
                <a:lnTo>
                  <a:pt x="2187029" y="74676"/>
                </a:lnTo>
                <a:lnTo>
                  <a:pt x="2187029" y="68326"/>
                </a:lnTo>
                <a:lnTo>
                  <a:pt x="2192782" y="70866"/>
                </a:lnTo>
                <a:lnTo>
                  <a:pt x="2192782" y="20066"/>
                </a:lnTo>
                <a:lnTo>
                  <a:pt x="2181275" y="20066"/>
                </a:lnTo>
                <a:lnTo>
                  <a:pt x="2181275" y="63246"/>
                </a:lnTo>
                <a:lnTo>
                  <a:pt x="2181275" y="65786"/>
                </a:lnTo>
                <a:lnTo>
                  <a:pt x="2175522" y="68326"/>
                </a:lnTo>
                <a:lnTo>
                  <a:pt x="2175522" y="63246"/>
                </a:lnTo>
                <a:lnTo>
                  <a:pt x="2181275" y="65786"/>
                </a:lnTo>
                <a:lnTo>
                  <a:pt x="2178393" y="63246"/>
                </a:lnTo>
                <a:lnTo>
                  <a:pt x="2181275" y="63246"/>
                </a:lnTo>
                <a:lnTo>
                  <a:pt x="2181275" y="20066"/>
                </a:lnTo>
                <a:lnTo>
                  <a:pt x="2178456" y="20066"/>
                </a:lnTo>
                <a:lnTo>
                  <a:pt x="2178456" y="27686"/>
                </a:lnTo>
                <a:lnTo>
                  <a:pt x="2169820" y="27686"/>
                </a:lnTo>
                <a:lnTo>
                  <a:pt x="2169820" y="22606"/>
                </a:lnTo>
                <a:lnTo>
                  <a:pt x="2161197" y="22606"/>
                </a:lnTo>
                <a:lnTo>
                  <a:pt x="2161197" y="31496"/>
                </a:lnTo>
                <a:lnTo>
                  <a:pt x="2152510" y="31496"/>
                </a:lnTo>
                <a:lnTo>
                  <a:pt x="2152510" y="45466"/>
                </a:lnTo>
                <a:lnTo>
                  <a:pt x="2152510" y="48006"/>
                </a:lnTo>
                <a:lnTo>
                  <a:pt x="2146757" y="48006"/>
                </a:lnTo>
                <a:lnTo>
                  <a:pt x="2146757" y="42926"/>
                </a:lnTo>
                <a:lnTo>
                  <a:pt x="2149627" y="42926"/>
                </a:lnTo>
                <a:lnTo>
                  <a:pt x="2152510" y="45466"/>
                </a:lnTo>
                <a:lnTo>
                  <a:pt x="2152510" y="31496"/>
                </a:lnTo>
                <a:lnTo>
                  <a:pt x="2138134" y="31496"/>
                </a:lnTo>
                <a:lnTo>
                  <a:pt x="2138134" y="63246"/>
                </a:lnTo>
                <a:lnTo>
                  <a:pt x="2138134" y="74676"/>
                </a:lnTo>
                <a:lnTo>
                  <a:pt x="2135251" y="77216"/>
                </a:lnTo>
                <a:lnTo>
                  <a:pt x="2132380" y="74676"/>
                </a:lnTo>
                <a:lnTo>
                  <a:pt x="2132380" y="63246"/>
                </a:lnTo>
                <a:lnTo>
                  <a:pt x="2138134" y="63246"/>
                </a:lnTo>
                <a:lnTo>
                  <a:pt x="2138134" y="31496"/>
                </a:lnTo>
                <a:lnTo>
                  <a:pt x="2135251" y="31496"/>
                </a:lnTo>
                <a:lnTo>
                  <a:pt x="2135251" y="34036"/>
                </a:lnTo>
                <a:lnTo>
                  <a:pt x="2126627" y="34036"/>
                </a:lnTo>
                <a:lnTo>
                  <a:pt x="2126627" y="31496"/>
                </a:lnTo>
                <a:lnTo>
                  <a:pt x="2135251" y="31496"/>
                </a:lnTo>
                <a:lnTo>
                  <a:pt x="2135251" y="25146"/>
                </a:lnTo>
                <a:lnTo>
                  <a:pt x="2129498" y="25146"/>
                </a:lnTo>
                <a:lnTo>
                  <a:pt x="2123744" y="27686"/>
                </a:lnTo>
                <a:lnTo>
                  <a:pt x="2115121" y="27686"/>
                </a:lnTo>
                <a:lnTo>
                  <a:pt x="2112238" y="31496"/>
                </a:lnTo>
                <a:lnTo>
                  <a:pt x="2112302" y="34036"/>
                </a:lnTo>
                <a:lnTo>
                  <a:pt x="2118055" y="34036"/>
                </a:lnTo>
                <a:lnTo>
                  <a:pt x="2118055" y="31496"/>
                </a:lnTo>
                <a:lnTo>
                  <a:pt x="2123744" y="31496"/>
                </a:lnTo>
                <a:lnTo>
                  <a:pt x="2123744" y="34036"/>
                </a:lnTo>
                <a:lnTo>
                  <a:pt x="2123744" y="42926"/>
                </a:lnTo>
                <a:lnTo>
                  <a:pt x="2123744" y="48006"/>
                </a:lnTo>
                <a:lnTo>
                  <a:pt x="2117991" y="48006"/>
                </a:lnTo>
                <a:lnTo>
                  <a:pt x="2117991" y="45466"/>
                </a:lnTo>
                <a:lnTo>
                  <a:pt x="2117991" y="42926"/>
                </a:lnTo>
                <a:lnTo>
                  <a:pt x="2123744" y="42926"/>
                </a:lnTo>
                <a:lnTo>
                  <a:pt x="2123744" y="34036"/>
                </a:lnTo>
                <a:lnTo>
                  <a:pt x="2118055" y="34036"/>
                </a:lnTo>
                <a:lnTo>
                  <a:pt x="2118055" y="36576"/>
                </a:lnTo>
                <a:lnTo>
                  <a:pt x="2115172" y="36576"/>
                </a:lnTo>
                <a:lnTo>
                  <a:pt x="2109419" y="31496"/>
                </a:lnTo>
                <a:lnTo>
                  <a:pt x="2109419" y="22606"/>
                </a:lnTo>
                <a:lnTo>
                  <a:pt x="2106549" y="22606"/>
                </a:lnTo>
                <a:lnTo>
                  <a:pt x="2106485" y="63246"/>
                </a:lnTo>
                <a:lnTo>
                  <a:pt x="2106485" y="68326"/>
                </a:lnTo>
                <a:lnTo>
                  <a:pt x="2097862" y="68326"/>
                </a:lnTo>
                <a:lnTo>
                  <a:pt x="2097862" y="65786"/>
                </a:lnTo>
                <a:lnTo>
                  <a:pt x="2100732" y="63246"/>
                </a:lnTo>
                <a:lnTo>
                  <a:pt x="2106485" y="63246"/>
                </a:lnTo>
                <a:lnTo>
                  <a:pt x="2106485" y="22669"/>
                </a:lnTo>
                <a:lnTo>
                  <a:pt x="2103666" y="25146"/>
                </a:lnTo>
                <a:lnTo>
                  <a:pt x="2103666" y="31496"/>
                </a:lnTo>
                <a:lnTo>
                  <a:pt x="2051900" y="31496"/>
                </a:lnTo>
                <a:lnTo>
                  <a:pt x="2051900" y="39116"/>
                </a:lnTo>
                <a:lnTo>
                  <a:pt x="2048954" y="39116"/>
                </a:lnTo>
                <a:lnTo>
                  <a:pt x="2048954" y="48006"/>
                </a:lnTo>
                <a:lnTo>
                  <a:pt x="2048954" y="54356"/>
                </a:lnTo>
                <a:lnTo>
                  <a:pt x="2043214" y="54356"/>
                </a:lnTo>
                <a:lnTo>
                  <a:pt x="2046084" y="50546"/>
                </a:lnTo>
                <a:lnTo>
                  <a:pt x="2046084" y="48006"/>
                </a:lnTo>
                <a:lnTo>
                  <a:pt x="2048954" y="48006"/>
                </a:lnTo>
                <a:lnTo>
                  <a:pt x="2048954" y="39116"/>
                </a:lnTo>
                <a:lnTo>
                  <a:pt x="2046084" y="39116"/>
                </a:lnTo>
                <a:lnTo>
                  <a:pt x="2046084" y="36576"/>
                </a:lnTo>
                <a:lnTo>
                  <a:pt x="2048954" y="36576"/>
                </a:lnTo>
                <a:lnTo>
                  <a:pt x="2048954" y="34036"/>
                </a:lnTo>
                <a:lnTo>
                  <a:pt x="2043214" y="34036"/>
                </a:lnTo>
                <a:lnTo>
                  <a:pt x="2043214" y="39116"/>
                </a:lnTo>
                <a:lnTo>
                  <a:pt x="2037511" y="39116"/>
                </a:lnTo>
                <a:lnTo>
                  <a:pt x="2037511" y="36576"/>
                </a:lnTo>
                <a:lnTo>
                  <a:pt x="2037511" y="34036"/>
                </a:lnTo>
                <a:lnTo>
                  <a:pt x="2037461" y="45466"/>
                </a:lnTo>
                <a:lnTo>
                  <a:pt x="2037461" y="56896"/>
                </a:lnTo>
                <a:lnTo>
                  <a:pt x="2028825" y="56896"/>
                </a:lnTo>
                <a:lnTo>
                  <a:pt x="2028825" y="54356"/>
                </a:lnTo>
                <a:lnTo>
                  <a:pt x="2028825" y="50546"/>
                </a:lnTo>
                <a:lnTo>
                  <a:pt x="2028825" y="45466"/>
                </a:lnTo>
                <a:lnTo>
                  <a:pt x="2031707" y="48006"/>
                </a:lnTo>
                <a:lnTo>
                  <a:pt x="2034578" y="45466"/>
                </a:lnTo>
                <a:lnTo>
                  <a:pt x="2037461" y="45466"/>
                </a:lnTo>
                <a:lnTo>
                  <a:pt x="2037461" y="34036"/>
                </a:lnTo>
                <a:lnTo>
                  <a:pt x="2023071" y="34036"/>
                </a:lnTo>
                <a:lnTo>
                  <a:pt x="2023071" y="42926"/>
                </a:lnTo>
                <a:lnTo>
                  <a:pt x="2023071" y="48006"/>
                </a:lnTo>
                <a:lnTo>
                  <a:pt x="2020201" y="48006"/>
                </a:lnTo>
                <a:lnTo>
                  <a:pt x="2020201" y="50546"/>
                </a:lnTo>
                <a:lnTo>
                  <a:pt x="2014448" y="50546"/>
                </a:lnTo>
                <a:lnTo>
                  <a:pt x="2014448" y="63246"/>
                </a:lnTo>
                <a:lnTo>
                  <a:pt x="2014448" y="68326"/>
                </a:lnTo>
                <a:lnTo>
                  <a:pt x="2011565" y="68326"/>
                </a:lnTo>
                <a:lnTo>
                  <a:pt x="2008695" y="65786"/>
                </a:lnTo>
                <a:lnTo>
                  <a:pt x="2011565" y="63246"/>
                </a:lnTo>
                <a:lnTo>
                  <a:pt x="2014448" y="63246"/>
                </a:lnTo>
                <a:lnTo>
                  <a:pt x="2014448" y="50546"/>
                </a:lnTo>
                <a:lnTo>
                  <a:pt x="2014448" y="42926"/>
                </a:lnTo>
                <a:lnTo>
                  <a:pt x="2023071" y="42926"/>
                </a:lnTo>
                <a:lnTo>
                  <a:pt x="2023071" y="34036"/>
                </a:lnTo>
                <a:lnTo>
                  <a:pt x="2014499" y="34036"/>
                </a:lnTo>
                <a:lnTo>
                  <a:pt x="2014499" y="36576"/>
                </a:lnTo>
                <a:lnTo>
                  <a:pt x="2011629" y="36576"/>
                </a:lnTo>
                <a:lnTo>
                  <a:pt x="2011629" y="31496"/>
                </a:lnTo>
                <a:lnTo>
                  <a:pt x="1988616" y="31496"/>
                </a:lnTo>
                <a:lnTo>
                  <a:pt x="1988616" y="34036"/>
                </a:lnTo>
                <a:lnTo>
                  <a:pt x="1985733" y="36576"/>
                </a:lnTo>
                <a:lnTo>
                  <a:pt x="1977110" y="36576"/>
                </a:lnTo>
                <a:lnTo>
                  <a:pt x="1977110" y="31496"/>
                </a:lnTo>
                <a:lnTo>
                  <a:pt x="1974176" y="31496"/>
                </a:lnTo>
                <a:lnTo>
                  <a:pt x="1974176" y="50546"/>
                </a:lnTo>
                <a:lnTo>
                  <a:pt x="1974176" y="54356"/>
                </a:lnTo>
                <a:lnTo>
                  <a:pt x="1974176" y="68326"/>
                </a:lnTo>
                <a:lnTo>
                  <a:pt x="1974176" y="74676"/>
                </a:lnTo>
                <a:lnTo>
                  <a:pt x="1971294" y="74676"/>
                </a:lnTo>
                <a:lnTo>
                  <a:pt x="1974176" y="77216"/>
                </a:lnTo>
                <a:lnTo>
                  <a:pt x="1968423" y="77216"/>
                </a:lnTo>
                <a:lnTo>
                  <a:pt x="1968423" y="68326"/>
                </a:lnTo>
                <a:lnTo>
                  <a:pt x="1974176" y="68326"/>
                </a:lnTo>
                <a:lnTo>
                  <a:pt x="1974176" y="54356"/>
                </a:lnTo>
                <a:lnTo>
                  <a:pt x="1971294" y="54356"/>
                </a:lnTo>
                <a:lnTo>
                  <a:pt x="1974176" y="50546"/>
                </a:lnTo>
                <a:lnTo>
                  <a:pt x="1968423" y="54356"/>
                </a:lnTo>
                <a:lnTo>
                  <a:pt x="1968423" y="48006"/>
                </a:lnTo>
                <a:lnTo>
                  <a:pt x="1974176" y="50546"/>
                </a:lnTo>
                <a:lnTo>
                  <a:pt x="1974176" y="31496"/>
                </a:lnTo>
                <a:lnTo>
                  <a:pt x="1959787" y="31496"/>
                </a:lnTo>
                <a:lnTo>
                  <a:pt x="1959787" y="59436"/>
                </a:lnTo>
                <a:lnTo>
                  <a:pt x="1959787" y="68326"/>
                </a:lnTo>
                <a:lnTo>
                  <a:pt x="1954034" y="68326"/>
                </a:lnTo>
                <a:lnTo>
                  <a:pt x="1954034" y="65786"/>
                </a:lnTo>
                <a:lnTo>
                  <a:pt x="1954034" y="59436"/>
                </a:lnTo>
                <a:lnTo>
                  <a:pt x="1959787" y="59436"/>
                </a:lnTo>
                <a:lnTo>
                  <a:pt x="1959787" y="31496"/>
                </a:lnTo>
                <a:lnTo>
                  <a:pt x="1954098" y="31496"/>
                </a:lnTo>
                <a:lnTo>
                  <a:pt x="1951278" y="33985"/>
                </a:lnTo>
                <a:lnTo>
                  <a:pt x="1951228" y="39116"/>
                </a:lnTo>
                <a:lnTo>
                  <a:pt x="1951164" y="59436"/>
                </a:lnTo>
                <a:lnTo>
                  <a:pt x="1948294" y="59436"/>
                </a:lnTo>
                <a:lnTo>
                  <a:pt x="1948294" y="56896"/>
                </a:lnTo>
                <a:lnTo>
                  <a:pt x="1951164" y="59436"/>
                </a:lnTo>
                <a:lnTo>
                  <a:pt x="1951164" y="39116"/>
                </a:lnTo>
                <a:lnTo>
                  <a:pt x="1942592" y="39116"/>
                </a:lnTo>
                <a:lnTo>
                  <a:pt x="1942592" y="36576"/>
                </a:lnTo>
                <a:lnTo>
                  <a:pt x="1936788" y="36576"/>
                </a:lnTo>
                <a:lnTo>
                  <a:pt x="1936788" y="42926"/>
                </a:lnTo>
                <a:lnTo>
                  <a:pt x="1936788" y="48006"/>
                </a:lnTo>
                <a:lnTo>
                  <a:pt x="1933905" y="48006"/>
                </a:lnTo>
                <a:lnTo>
                  <a:pt x="1933905" y="45466"/>
                </a:lnTo>
                <a:lnTo>
                  <a:pt x="1936788" y="42926"/>
                </a:lnTo>
                <a:lnTo>
                  <a:pt x="1936788" y="36576"/>
                </a:lnTo>
                <a:lnTo>
                  <a:pt x="1887943" y="36576"/>
                </a:lnTo>
                <a:lnTo>
                  <a:pt x="1885061" y="39116"/>
                </a:lnTo>
                <a:lnTo>
                  <a:pt x="1885061" y="45466"/>
                </a:lnTo>
                <a:lnTo>
                  <a:pt x="1876437" y="45466"/>
                </a:lnTo>
                <a:lnTo>
                  <a:pt x="1876437" y="42926"/>
                </a:lnTo>
                <a:lnTo>
                  <a:pt x="1873554" y="42926"/>
                </a:lnTo>
                <a:lnTo>
                  <a:pt x="1870684" y="45466"/>
                </a:lnTo>
                <a:lnTo>
                  <a:pt x="1870684" y="50546"/>
                </a:lnTo>
                <a:lnTo>
                  <a:pt x="1864931" y="50546"/>
                </a:lnTo>
                <a:lnTo>
                  <a:pt x="1864931" y="45466"/>
                </a:lnTo>
                <a:lnTo>
                  <a:pt x="1859178" y="45466"/>
                </a:lnTo>
                <a:lnTo>
                  <a:pt x="1859178" y="50546"/>
                </a:lnTo>
                <a:lnTo>
                  <a:pt x="1853425" y="50546"/>
                </a:lnTo>
                <a:lnTo>
                  <a:pt x="1850555" y="54356"/>
                </a:lnTo>
                <a:lnTo>
                  <a:pt x="1853361" y="56896"/>
                </a:lnTo>
                <a:lnTo>
                  <a:pt x="1856244" y="56896"/>
                </a:lnTo>
                <a:lnTo>
                  <a:pt x="1856244" y="59436"/>
                </a:lnTo>
                <a:lnTo>
                  <a:pt x="1853361" y="63246"/>
                </a:lnTo>
                <a:lnTo>
                  <a:pt x="1850491" y="63246"/>
                </a:lnTo>
                <a:lnTo>
                  <a:pt x="1850491" y="59436"/>
                </a:lnTo>
                <a:lnTo>
                  <a:pt x="1844802" y="59436"/>
                </a:lnTo>
                <a:lnTo>
                  <a:pt x="1844802" y="50546"/>
                </a:lnTo>
                <a:lnTo>
                  <a:pt x="1844738" y="65786"/>
                </a:lnTo>
                <a:lnTo>
                  <a:pt x="1844738" y="74676"/>
                </a:lnTo>
                <a:lnTo>
                  <a:pt x="1836115" y="74676"/>
                </a:lnTo>
                <a:lnTo>
                  <a:pt x="1836115" y="68326"/>
                </a:lnTo>
                <a:lnTo>
                  <a:pt x="1838985" y="65786"/>
                </a:lnTo>
                <a:lnTo>
                  <a:pt x="1844738" y="65786"/>
                </a:lnTo>
                <a:lnTo>
                  <a:pt x="1844738" y="50546"/>
                </a:lnTo>
                <a:lnTo>
                  <a:pt x="1841919" y="50546"/>
                </a:lnTo>
                <a:lnTo>
                  <a:pt x="1836166" y="45466"/>
                </a:lnTo>
                <a:lnTo>
                  <a:pt x="1824659" y="45466"/>
                </a:lnTo>
                <a:lnTo>
                  <a:pt x="1824659" y="50546"/>
                </a:lnTo>
                <a:lnTo>
                  <a:pt x="1792960" y="50546"/>
                </a:lnTo>
                <a:lnTo>
                  <a:pt x="1792960" y="59436"/>
                </a:lnTo>
                <a:lnTo>
                  <a:pt x="1787207" y="59436"/>
                </a:lnTo>
                <a:lnTo>
                  <a:pt x="1787207" y="56896"/>
                </a:lnTo>
                <a:lnTo>
                  <a:pt x="1781492" y="56896"/>
                </a:lnTo>
                <a:lnTo>
                  <a:pt x="1781492" y="54356"/>
                </a:lnTo>
                <a:lnTo>
                  <a:pt x="1781492" y="50546"/>
                </a:lnTo>
                <a:lnTo>
                  <a:pt x="1772831" y="50546"/>
                </a:lnTo>
                <a:lnTo>
                  <a:pt x="1772831" y="63246"/>
                </a:lnTo>
                <a:lnTo>
                  <a:pt x="1772831" y="68326"/>
                </a:lnTo>
                <a:lnTo>
                  <a:pt x="1769948" y="65786"/>
                </a:lnTo>
                <a:lnTo>
                  <a:pt x="1767078" y="65786"/>
                </a:lnTo>
                <a:lnTo>
                  <a:pt x="1767078" y="63246"/>
                </a:lnTo>
                <a:lnTo>
                  <a:pt x="1772831" y="63246"/>
                </a:lnTo>
                <a:lnTo>
                  <a:pt x="1772831" y="50546"/>
                </a:lnTo>
                <a:lnTo>
                  <a:pt x="1744065" y="50546"/>
                </a:lnTo>
                <a:lnTo>
                  <a:pt x="1744065" y="63246"/>
                </a:lnTo>
                <a:lnTo>
                  <a:pt x="1744065" y="68326"/>
                </a:lnTo>
                <a:lnTo>
                  <a:pt x="1741195" y="68326"/>
                </a:lnTo>
                <a:lnTo>
                  <a:pt x="1741195" y="65786"/>
                </a:lnTo>
                <a:lnTo>
                  <a:pt x="1738312" y="65786"/>
                </a:lnTo>
                <a:lnTo>
                  <a:pt x="1738312" y="63246"/>
                </a:lnTo>
                <a:lnTo>
                  <a:pt x="1744065" y="63246"/>
                </a:lnTo>
                <a:lnTo>
                  <a:pt x="1744065" y="50546"/>
                </a:lnTo>
                <a:lnTo>
                  <a:pt x="1738312" y="50546"/>
                </a:lnTo>
                <a:lnTo>
                  <a:pt x="1738312" y="42926"/>
                </a:lnTo>
                <a:lnTo>
                  <a:pt x="1729689" y="42926"/>
                </a:lnTo>
                <a:lnTo>
                  <a:pt x="1729689" y="48006"/>
                </a:lnTo>
                <a:lnTo>
                  <a:pt x="1732559" y="50546"/>
                </a:lnTo>
                <a:lnTo>
                  <a:pt x="1723936" y="50546"/>
                </a:lnTo>
                <a:lnTo>
                  <a:pt x="1723936" y="54356"/>
                </a:lnTo>
                <a:lnTo>
                  <a:pt x="1723936" y="59436"/>
                </a:lnTo>
                <a:lnTo>
                  <a:pt x="1718183" y="59436"/>
                </a:lnTo>
                <a:lnTo>
                  <a:pt x="1718183" y="56896"/>
                </a:lnTo>
                <a:lnTo>
                  <a:pt x="1721053" y="54356"/>
                </a:lnTo>
                <a:lnTo>
                  <a:pt x="1723936" y="54356"/>
                </a:lnTo>
                <a:lnTo>
                  <a:pt x="1723936" y="50546"/>
                </a:lnTo>
                <a:lnTo>
                  <a:pt x="1698040" y="50546"/>
                </a:lnTo>
                <a:lnTo>
                  <a:pt x="1698040" y="79756"/>
                </a:lnTo>
                <a:lnTo>
                  <a:pt x="1698040" y="82296"/>
                </a:lnTo>
                <a:lnTo>
                  <a:pt x="1695170" y="82296"/>
                </a:lnTo>
                <a:lnTo>
                  <a:pt x="1692287" y="79756"/>
                </a:lnTo>
                <a:lnTo>
                  <a:pt x="1695170" y="77216"/>
                </a:lnTo>
                <a:lnTo>
                  <a:pt x="1698040" y="79756"/>
                </a:lnTo>
                <a:lnTo>
                  <a:pt x="1698040" y="50546"/>
                </a:lnTo>
                <a:lnTo>
                  <a:pt x="1649145" y="50546"/>
                </a:lnTo>
                <a:lnTo>
                  <a:pt x="1649145" y="79756"/>
                </a:lnTo>
                <a:lnTo>
                  <a:pt x="1649145" y="88646"/>
                </a:lnTo>
                <a:lnTo>
                  <a:pt x="1643392" y="86106"/>
                </a:lnTo>
                <a:lnTo>
                  <a:pt x="1643392" y="79756"/>
                </a:lnTo>
                <a:lnTo>
                  <a:pt x="1649145" y="79756"/>
                </a:lnTo>
                <a:lnTo>
                  <a:pt x="1649145" y="50546"/>
                </a:lnTo>
                <a:lnTo>
                  <a:pt x="1646301" y="50546"/>
                </a:lnTo>
                <a:lnTo>
                  <a:pt x="1643418" y="54356"/>
                </a:lnTo>
                <a:lnTo>
                  <a:pt x="1643418" y="56896"/>
                </a:lnTo>
                <a:lnTo>
                  <a:pt x="1634769" y="56896"/>
                </a:lnTo>
                <a:lnTo>
                  <a:pt x="1634769" y="79756"/>
                </a:lnTo>
                <a:lnTo>
                  <a:pt x="1634769" y="86106"/>
                </a:lnTo>
                <a:lnTo>
                  <a:pt x="1631886" y="88646"/>
                </a:lnTo>
                <a:lnTo>
                  <a:pt x="1623263" y="88646"/>
                </a:lnTo>
                <a:lnTo>
                  <a:pt x="1623263" y="79756"/>
                </a:lnTo>
                <a:lnTo>
                  <a:pt x="1626133" y="77216"/>
                </a:lnTo>
                <a:lnTo>
                  <a:pt x="1629016" y="79756"/>
                </a:lnTo>
                <a:lnTo>
                  <a:pt x="1634769" y="79756"/>
                </a:lnTo>
                <a:lnTo>
                  <a:pt x="1634769" y="56896"/>
                </a:lnTo>
                <a:lnTo>
                  <a:pt x="1631911" y="56896"/>
                </a:lnTo>
                <a:lnTo>
                  <a:pt x="1629041" y="54356"/>
                </a:lnTo>
                <a:lnTo>
                  <a:pt x="1617535" y="54356"/>
                </a:lnTo>
                <a:lnTo>
                  <a:pt x="1617535" y="59436"/>
                </a:lnTo>
                <a:lnTo>
                  <a:pt x="1614627" y="59436"/>
                </a:lnTo>
                <a:lnTo>
                  <a:pt x="1614627" y="65786"/>
                </a:lnTo>
                <a:lnTo>
                  <a:pt x="1614627" y="74676"/>
                </a:lnTo>
                <a:lnTo>
                  <a:pt x="1608874" y="74676"/>
                </a:lnTo>
                <a:lnTo>
                  <a:pt x="1608874" y="82296"/>
                </a:lnTo>
                <a:lnTo>
                  <a:pt x="1600250" y="82296"/>
                </a:lnTo>
                <a:lnTo>
                  <a:pt x="1600250" y="79756"/>
                </a:lnTo>
                <a:lnTo>
                  <a:pt x="1597367" y="79756"/>
                </a:lnTo>
                <a:lnTo>
                  <a:pt x="1597367" y="77216"/>
                </a:lnTo>
                <a:lnTo>
                  <a:pt x="1597367" y="74676"/>
                </a:lnTo>
                <a:lnTo>
                  <a:pt x="1608874" y="74676"/>
                </a:lnTo>
                <a:lnTo>
                  <a:pt x="1608874" y="70866"/>
                </a:lnTo>
                <a:lnTo>
                  <a:pt x="1608874" y="65786"/>
                </a:lnTo>
                <a:lnTo>
                  <a:pt x="1614627" y="65786"/>
                </a:lnTo>
                <a:lnTo>
                  <a:pt x="1614627" y="59436"/>
                </a:lnTo>
                <a:lnTo>
                  <a:pt x="1603159" y="59436"/>
                </a:lnTo>
                <a:lnTo>
                  <a:pt x="1603159" y="56896"/>
                </a:lnTo>
                <a:lnTo>
                  <a:pt x="1591614" y="56896"/>
                </a:lnTo>
                <a:lnTo>
                  <a:pt x="1594497" y="59436"/>
                </a:lnTo>
                <a:lnTo>
                  <a:pt x="1588770" y="59436"/>
                </a:lnTo>
                <a:lnTo>
                  <a:pt x="1588770" y="63246"/>
                </a:lnTo>
                <a:lnTo>
                  <a:pt x="1594523" y="63246"/>
                </a:lnTo>
                <a:lnTo>
                  <a:pt x="1594497" y="68351"/>
                </a:lnTo>
                <a:lnTo>
                  <a:pt x="1591652" y="70866"/>
                </a:lnTo>
                <a:lnTo>
                  <a:pt x="1585899" y="70866"/>
                </a:lnTo>
                <a:lnTo>
                  <a:pt x="1585899" y="63246"/>
                </a:lnTo>
                <a:lnTo>
                  <a:pt x="1574355" y="63246"/>
                </a:lnTo>
                <a:lnTo>
                  <a:pt x="1574355" y="77216"/>
                </a:lnTo>
                <a:lnTo>
                  <a:pt x="1574355" y="82296"/>
                </a:lnTo>
                <a:lnTo>
                  <a:pt x="1568602" y="82296"/>
                </a:lnTo>
                <a:lnTo>
                  <a:pt x="1568602" y="77216"/>
                </a:lnTo>
                <a:lnTo>
                  <a:pt x="1574355" y="77216"/>
                </a:lnTo>
                <a:lnTo>
                  <a:pt x="1574355" y="63246"/>
                </a:lnTo>
                <a:lnTo>
                  <a:pt x="1571485" y="63246"/>
                </a:lnTo>
                <a:lnTo>
                  <a:pt x="1571485" y="54356"/>
                </a:lnTo>
                <a:lnTo>
                  <a:pt x="1568602" y="54356"/>
                </a:lnTo>
                <a:lnTo>
                  <a:pt x="1565732" y="59436"/>
                </a:lnTo>
                <a:lnTo>
                  <a:pt x="1565732" y="63246"/>
                </a:lnTo>
                <a:lnTo>
                  <a:pt x="1534096" y="63246"/>
                </a:lnTo>
                <a:lnTo>
                  <a:pt x="1536966" y="65786"/>
                </a:lnTo>
                <a:lnTo>
                  <a:pt x="1534096" y="68326"/>
                </a:lnTo>
                <a:lnTo>
                  <a:pt x="1534096" y="65786"/>
                </a:lnTo>
                <a:lnTo>
                  <a:pt x="1531213" y="65786"/>
                </a:lnTo>
                <a:lnTo>
                  <a:pt x="1531213" y="63246"/>
                </a:lnTo>
                <a:lnTo>
                  <a:pt x="1502448" y="63246"/>
                </a:lnTo>
                <a:lnTo>
                  <a:pt x="1502448" y="77216"/>
                </a:lnTo>
                <a:lnTo>
                  <a:pt x="1499577" y="82296"/>
                </a:lnTo>
                <a:lnTo>
                  <a:pt x="1502448" y="79756"/>
                </a:lnTo>
                <a:lnTo>
                  <a:pt x="1502448" y="82296"/>
                </a:lnTo>
                <a:lnTo>
                  <a:pt x="1502448" y="97536"/>
                </a:lnTo>
                <a:lnTo>
                  <a:pt x="1502448" y="102616"/>
                </a:lnTo>
                <a:lnTo>
                  <a:pt x="1499577" y="102616"/>
                </a:lnTo>
                <a:lnTo>
                  <a:pt x="1499577" y="100076"/>
                </a:lnTo>
                <a:lnTo>
                  <a:pt x="1499577" y="97536"/>
                </a:lnTo>
                <a:lnTo>
                  <a:pt x="1502448" y="97536"/>
                </a:lnTo>
                <a:lnTo>
                  <a:pt x="1502448" y="82296"/>
                </a:lnTo>
                <a:lnTo>
                  <a:pt x="1499577" y="82296"/>
                </a:lnTo>
                <a:lnTo>
                  <a:pt x="1496695" y="79756"/>
                </a:lnTo>
                <a:lnTo>
                  <a:pt x="1496695" y="77216"/>
                </a:lnTo>
                <a:lnTo>
                  <a:pt x="1502448" y="77216"/>
                </a:lnTo>
                <a:lnTo>
                  <a:pt x="1502448" y="63246"/>
                </a:lnTo>
                <a:lnTo>
                  <a:pt x="1496695" y="63246"/>
                </a:lnTo>
                <a:lnTo>
                  <a:pt x="1496695" y="68326"/>
                </a:lnTo>
                <a:lnTo>
                  <a:pt x="1490941" y="68326"/>
                </a:lnTo>
                <a:lnTo>
                  <a:pt x="1490941" y="65786"/>
                </a:lnTo>
                <a:lnTo>
                  <a:pt x="1488071" y="65786"/>
                </a:lnTo>
                <a:lnTo>
                  <a:pt x="1490941" y="63246"/>
                </a:lnTo>
                <a:lnTo>
                  <a:pt x="1442072" y="63246"/>
                </a:lnTo>
                <a:lnTo>
                  <a:pt x="1442072" y="68326"/>
                </a:lnTo>
                <a:lnTo>
                  <a:pt x="1442046" y="82296"/>
                </a:lnTo>
                <a:lnTo>
                  <a:pt x="1442046" y="88646"/>
                </a:lnTo>
                <a:lnTo>
                  <a:pt x="1439176" y="91186"/>
                </a:lnTo>
                <a:lnTo>
                  <a:pt x="1436293" y="91186"/>
                </a:lnTo>
                <a:lnTo>
                  <a:pt x="1433423" y="88646"/>
                </a:lnTo>
                <a:lnTo>
                  <a:pt x="1433423" y="86106"/>
                </a:lnTo>
                <a:lnTo>
                  <a:pt x="1436293" y="82296"/>
                </a:lnTo>
                <a:lnTo>
                  <a:pt x="1442046" y="82296"/>
                </a:lnTo>
                <a:lnTo>
                  <a:pt x="1442046" y="68326"/>
                </a:lnTo>
                <a:lnTo>
                  <a:pt x="1436319" y="68326"/>
                </a:lnTo>
                <a:lnTo>
                  <a:pt x="1436319" y="74676"/>
                </a:lnTo>
                <a:lnTo>
                  <a:pt x="1427695" y="74676"/>
                </a:lnTo>
                <a:lnTo>
                  <a:pt x="1427695" y="82296"/>
                </a:lnTo>
                <a:lnTo>
                  <a:pt x="1421942" y="82296"/>
                </a:lnTo>
                <a:lnTo>
                  <a:pt x="1421942" y="77216"/>
                </a:lnTo>
                <a:lnTo>
                  <a:pt x="1416189" y="77216"/>
                </a:lnTo>
                <a:lnTo>
                  <a:pt x="1416189" y="74676"/>
                </a:lnTo>
                <a:lnTo>
                  <a:pt x="1416189" y="70866"/>
                </a:lnTo>
                <a:lnTo>
                  <a:pt x="1413319" y="68326"/>
                </a:lnTo>
                <a:lnTo>
                  <a:pt x="1407566" y="68326"/>
                </a:lnTo>
                <a:lnTo>
                  <a:pt x="1407566" y="63246"/>
                </a:lnTo>
                <a:lnTo>
                  <a:pt x="1407528" y="70866"/>
                </a:lnTo>
                <a:lnTo>
                  <a:pt x="1401775" y="74676"/>
                </a:lnTo>
                <a:lnTo>
                  <a:pt x="1401775" y="70866"/>
                </a:lnTo>
                <a:lnTo>
                  <a:pt x="1404658" y="68326"/>
                </a:lnTo>
                <a:lnTo>
                  <a:pt x="1407528" y="70866"/>
                </a:lnTo>
                <a:lnTo>
                  <a:pt x="1407528" y="63246"/>
                </a:lnTo>
                <a:lnTo>
                  <a:pt x="1393177" y="63246"/>
                </a:lnTo>
                <a:lnTo>
                  <a:pt x="1390307" y="65786"/>
                </a:lnTo>
                <a:lnTo>
                  <a:pt x="1390307" y="68326"/>
                </a:lnTo>
                <a:lnTo>
                  <a:pt x="1381671" y="68326"/>
                </a:lnTo>
                <a:lnTo>
                  <a:pt x="1381671" y="63246"/>
                </a:lnTo>
                <a:lnTo>
                  <a:pt x="1375918" y="63246"/>
                </a:lnTo>
                <a:lnTo>
                  <a:pt x="1375892" y="68351"/>
                </a:lnTo>
                <a:lnTo>
                  <a:pt x="1373047" y="70866"/>
                </a:lnTo>
                <a:lnTo>
                  <a:pt x="1373047" y="74676"/>
                </a:lnTo>
                <a:lnTo>
                  <a:pt x="1364411" y="74676"/>
                </a:lnTo>
                <a:lnTo>
                  <a:pt x="1364411" y="68326"/>
                </a:lnTo>
                <a:lnTo>
                  <a:pt x="1358633" y="68326"/>
                </a:lnTo>
                <a:lnTo>
                  <a:pt x="1358633" y="82296"/>
                </a:lnTo>
                <a:lnTo>
                  <a:pt x="1358633" y="88646"/>
                </a:lnTo>
                <a:lnTo>
                  <a:pt x="1355763" y="91186"/>
                </a:lnTo>
                <a:lnTo>
                  <a:pt x="1350010" y="91186"/>
                </a:lnTo>
                <a:lnTo>
                  <a:pt x="1350010" y="82296"/>
                </a:lnTo>
                <a:lnTo>
                  <a:pt x="1358633" y="82296"/>
                </a:lnTo>
                <a:lnTo>
                  <a:pt x="1358633" y="68326"/>
                </a:lnTo>
                <a:lnTo>
                  <a:pt x="1344282" y="68326"/>
                </a:lnTo>
                <a:lnTo>
                  <a:pt x="1344282" y="63246"/>
                </a:lnTo>
                <a:lnTo>
                  <a:pt x="1341399" y="63246"/>
                </a:lnTo>
                <a:lnTo>
                  <a:pt x="1338529" y="65786"/>
                </a:lnTo>
                <a:lnTo>
                  <a:pt x="1338529" y="68326"/>
                </a:lnTo>
                <a:lnTo>
                  <a:pt x="1338503" y="70866"/>
                </a:lnTo>
                <a:lnTo>
                  <a:pt x="1335620" y="77216"/>
                </a:lnTo>
                <a:lnTo>
                  <a:pt x="1335620" y="91186"/>
                </a:lnTo>
                <a:lnTo>
                  <a:pt x="1335620" y="97536"/>
                </a:lnTo>
                <a:lnTo>
                  <a:pt x="1326997" y="97536"/>
                </a:lnTo>
                <a:lnTo>
                  <a:pt x="1324114" y="93726"/>
                </a:lnTo>
                <a:lnTo>
                  <a:pt x="1321244" y="93726"/>
                </a:lnTo>
                <a:lnTo>
                  <a:pt x="1321244" y="91186"/>
                </a:lnTo>
                <a:lnTo>
                  <a:pt x="1335620" y="91186"/>
                </a:lnTo>
                <a:lnTo>
                  <a:pt x="1335620" y="77216"/>
                </a:lnTo>
                <a:lnTo>
                  <a:pt x="1334477" y="74676"/>
                </a:lnTo>
                <a:lnTo>
                  <a:pt x="1332750" y="70866"/>
                </a:lnTo>
                <a:lnTo>
                  <a:pt x="1332750" y="68351"/>
                </a:lnTo>
                <a:lnTo>
                  <a:pt x="1329893" y="70866"/>
                </a:lnTo>
                <a:lnTo>
                  <a:pt x="1329893" y="74676"/>
                </a:lnTo>
                <a:lnTo>
                  <a:pt x="1324140" y="74676"/>
                </a:lnTo>
                <a:lnTo>
                  <a:pt x="1324140" y="68326"/>
                </a:lnTo>
                <a:lnTo>
                  <a:pt x="1303985" y="68326"/>
                </a:lnTo>
                <a:lnTo>
                  <a:pt x="1303985" y="97536"/>
                </a:lnTo>
                <a:lnTo>
                  <a:pt x="1303985" y="102616"/>
                </a:lnTo>
                <a:lnTo>
                  <a:pt x="1295349" y="102616"/>
                </a:lnTo>
                <a:lnTo>
                  <a:pt x="1295349" y="91186"/>
                </a:lnTo>
                <a:lnTo>
                  <a:pt x="1295349" y="88646"/>
                </a:lnTo>
                <a:lnTo>
                  <a:pt x="1298232" y="88646"/>
                </a:lnTo>
                <a:lnTo>
                  <a:pt x="1298232" y="97536"/>
                </a:lnTo>
                <a:lnTo>
                  <a:pt x="1303985" y="97536"/>
                </a:lnTo>
                <a:lnTo>
                  <a:pt x="1303985" y="68326"/>
                </a:lnTo>
                <a:lnTo>
                  <a:pt x="1292504" y="68326"/>
                </a:lnTo>
                <a:lnTo>
                  <a:pt x="1289634" y="65786"/>
                </a:lnTo>
                <a:lnTo>
                  <a:pt x="1289634" y="70866"/>
                </a:lnTo>
                <a:lnTo>
                  <a:pt x="1283881" y="70866"/>
                </a:lnTo>
                <a:lnTo>
                  <a:pt x="1283881" y="65786"/>
                </a:lnTo>
                <a:lnTo>
                  <a:pt x="1275245" y="65786"/>
                </a:lnTo>
                <a:lnTo>
                  <a:pt x="1275245" y="70866"/>
                </a:lnTo>
                <a:lnTo>
                  <a:pt x="1275219" y="79756"/>
                </a:lnTo>
                <a:lnTo>
                  <a:pt x="1278089" y="82296"/>
                </a:lnTo>
                <a:lnTo>
                  <a:pt x="1269466" y="82296"/>
                </a:lnTo>
                <a:lnTo>
                  <a:pt x="1269466" y="79756"/>
                </a:lnTo>
                <a:lnTo>
                  <a:pt x="1269466" y="70866"/>
                </a:lnTo>
                <a:lnTo>
                  <a:pt x="1266621" y="70866"/>
                </a:lnTo>
                <a:lnTo>
                  <a:pt x="1266621" y="79756"/>
                </a:lnTo>
                <a:lnTo>
                  <a:pt x="1257985" y="79756"/>
                </a:lnTo>
                <a:lnTo>
                  <a:pt x="1257985" y="74676"/>
                </a:lnTo>
                <a:lnTo>
                  <a:pt x="1257985" y="68326"/>
                </a:lnTo>
                <a:lnTo>
                  <a:pt x="1257985" y="65786"/>
                </a:lnTo>
                <a:lnTo>
                  <a:pt x="1255090" y="65786"/>
                </a:lnTo>
                <a:lnTo>
                  <a:pt x="1252207" y="68326"/>
                </a:lnTo>
                <a:lnTo>
                  <a:pt x="1252207" y="65786"/>
                </a:lnTo>
                <a:lnTo>
                  <a:pt x="1243609" y="65786"/>
                </a:lnTo>
                <a:lnTo>
                  <a:pt x="1243609" y="68326"/>
                </a:lnTo>
                <a:lnTo>
                  <a:pt x="1229220" y="68326"/>
                </a:lnTo>
                <a:lnTo>
                  <a:pt x="1229220" y="63246"/>
                </a:lnTo>
                <a:lnTo>
                  <a:pt x="1223479" y="63246"/>
                </a:lnTo>
                <a:lnTo>
                  <a:pt x="1223479" y="70866"/>
                </a:lnTo>
                <a:lnTo>
                  <a:pt x="1211973" y="70866"/>
                </a:lnTo>
                <a:lnTo>
                  <a:pt x="1211973" y="74676"/>
                </a:lnTo>
                <a:lnTo>
                  <a:pt x="1206220" y="74676"/>
                </a:lnTo>
                <a:lnTo>
                  <a:pt x="1206220" y="70866"/>
                </a:lnTo>
                <a:lnTo>
                  <a:pt x="1203337" y="68326"/>
                </a:lnTo>
                <a:lnTo>
                  <a:pt x="1200429" y="68326"/>
                </a:lnTo>
                <a:lnTo>
                  <a:pt x="1200429" y="70866"/>
                </a:lnTo>
                <a:lnTo>
                  <a:pt x="1197559" y="70866"/>
                </a:lnTo>
                <a:lnTo>
                  <a:pt x="1194714" y="68351"/>
                </a:lnTo>
                <a:lnTo>
                  <a:pt x="1194676" y="63246"/>
                </a:lnTo>
                <a:lnTo>
                  <a:pt x="1188961" y="63246"/>
                </a:lnTo>
                <a:lnTo>
                  <a:pt x="1188961" y="68326"/>
                </a:lnTo>
                <a:lnTo>
                  <a:pt x="1186053" y="68326"/>
                </a:lnTo>
                <a:lnTo>
                  <a:pt x="1186053" y="74676"/>
                </a:lnTo>
                <a:lnTo>
                  <a:pt x="1186053" y="86106"/>
                </a:lnTo>
                <a:lnTo>
                  <a:pt x="1183170" y="88646"/>
                </a:lnTo>
                <a:lnTo>
                  <a:pt x="1180299" y="88646"/>
                </a:lnTo>
                <a:lnTo>
                  <a:pt x="1180299" y="86106"/>
                </a:lnTo>
                <a:lnTo>
                  <a:pt x="1180299" y="82296"/>
                </a:lnTo>
                <a:lnTo>
                  <a:pt x="1183170" y="82296"/>
                </a:lnTo>
                <a:lnTo>
                  <a:pt x="1186053" y="86106"/>
                </a:lnTo>
                <a:lnTo>
                  <a:pt x="1186053" y="74676"/>
                </a:lnTo>
                <a:lnTo>
                  <a:pt x="1180299" y="74676"/>
                </a:lnTo>
                <a:lnTo>
                  <a:pt x="1180299" y="68326"/>
                </a:lnTo>
                <a:lnTo>
                  <a:pt x="1165923" y="68326"/>
                </a:lnTo>
                <a:lnTo>
                  <a:pt x="1165923" y="93726"/>
                </a:lnTo>
                <a:lnTo>
                  <a:pt x="1163040" y="97536"/>
                </a:lnTo>
                <a:lnTo>
                  <a:pt x="1160170" y="97536"/>
                </a:lnTo>
                <a:lnTo>
                  <a:pt x="1160170" y="93726"/>
                </a:lnTo>
                <a:lnTo>
                  <a:pt x="1163040" y="91186"/>
                </a:lnTo>
                <a:lnTo>
                  <a:pt x="1165923" y="93726"/>
                </a:lnTo>
                <a:lnTo>
                  <a:pt x="1165923" y="68326"/>
                </a:lnTo>
                <a:lnTo>
                  <a:pt x="1151534" y="68326"/>
                </a:lnTo>
                <a:lnTo>
                  <a:pt x="1151534" y="91186"/>
                </a:lnTo>
                <a:lnTo>
                  <a:pt x="1151534" y="102616"/>
                </a:lnTo>
                <a:lnTo>
                  <a:pt x="1145781" y="102616"/>
                </a:lnTo>
                <a:lnTo>
                  <a:pt x="1145781" y="91186"/>
                </a:lnTo>
                <a:lnTo>
                  <a:pt x="1151534" y="91186"/>
                </a:lnTo>
                <a:lnTo>
                  <a:pt x="1151534" y="68326"/>
                </a:lnTo>
                <a:lnTo>
                  <a:pt x="1140053" y="68326"/>
                </a:lnTo>
                <a:lnTo>
                  <a:pt x="1140053" y="59436"/>
                </a:lnTo>
                <a:lnTo>
                  <a:pt x="1137183" y="59436"/>
                </a:lnTo>
                <a:lnTo>
                  <a:pt x="1137183" y="63246"/>
                </a:lnTo>
                <a:lnTo>
                  <a:pt x="1117015" y="63246"/>
                </a:lnTo>
                <a:lnTo>
                  <a:pt x="1117015" y="56896"/>
                </a:lnTo>
                <a:lnTo>
                  <a:pt x="1111262" y="56896"/>
                </a:lnTo>
                <a:lnTo>
                  <a:pt x="1111262" y="63246"/>
                </a:lnTo>
                <a:lnTo>
                  <a:pt x="1096911" y="63246"/>
                </a:lnTo>
                <a:lnTo>
                  <a:pt x="1094041" y="59436"/>
                </a:lnTo>
                <a:lnTo>
                  <a:pt x="1094041" y="56896"/>
                </a:lnTo>
                <a:lnTo>
                  <a:pt x="1088288" y="56896"/>
                </a:lnTo>
                <a:lnTo>
                  <a:pt x="1088288" y="63246"/>
                </a:lnTo>
                <a:lnTo>
                  <a:pt x="1082497" y="63246"/>
                </a:lnTo>
                <a:lnTo>
                  <a:pt x="1082497" y="68326"/>
                </a:lnTo>
                <a:lnTo>
                  <a:pt x="1079627" y="65786"/>
                </a:lnTo>
                <a:lnTo>
                  <a:pt x="1076756" y="65786"/>
                </a:lnTo>
                <a:lnTo>
                  <a:pt x="1079627" y="63246"/>
                </a:lnTo>
                <a:lnTo>
                  <a:pt x="1056640" y="63246"/>
                </a:lnTo>
                <a:lnTo>
                  <a:pt x="1056640" y="65786"/>
                </a:lnTo>
                <a:lnTo>
                  <a:pt x="1050886" y="65786"/>
                </a:lnTo>
                <a:lnTo>
                  <a:pt x="1050886" y="59436"/>
                </a:lnTo>
                <a:lnTo>
                  <a:pt x="1050861" y="86106"/>
                </a:lnTo>
                <a:lnTo>
                  <a:pt x="1050861" y="91186"/>
                </a:lnTo>
                <a:lnTo>
                  <a:pt x="1042238" y="91186"/>
                </a:lnTo>
                <a:lnTo>
                  <a:pt x="1042238" y="82296"/>
                </a:lnTo>
                <a:lnTo>
                  <a:pt x="1047991" y="82296"/>
                </a:lnTo>
                <a:lnTo>
                  <a:pt x="1050861" y="86106"/>
                </a:lnTo>
                <a:lnTo>
                  <a:pt x="1050861" y="59436"/>
                </a:lnTo>
                <a:lnTo>
                  <a:pt x="1042263" y="59436"/>
                </a:lnTo>
                <a:lnTo>
                  <a:pt x="1039380" y="56896"/>
                </a:lnTo>
                <a:lnTo>
                  <a:pt x="1033627" y="59436"/>
                </a:lnTo>
                <a:lnTo>
                  <a:pt x="1030757" y="59436"/>
                </a:lnTo>
                <a:lnTo>
                  <a:pt x="1030757" y="74676"/>
                </a:lnTo>
                <a:lnTo>
                  <a:pt x="1025004" y="74676"/>
                </a:lnTo>
                <a:lnTo>
                  <a:pt x="1025004" y="65786"/>
                </a:lnTo>
                <a:lnTo>
                  <a:pt x="1025004" y="59436"/>
                </a:lnTo>
                <a:lnTo>
                  <a:pt x="1025004" y="54356"/>
                </a:lnTo>
                <a:lnTo>
                  <a:pt x="1022096" y="54356"/>
                </a:lnTo>
                <a:lnTo>
                  <a:pt x="1022096" y="93726"/>
                </a:lnTo>
                <a:lnTo>
                  <a:pt x="1022096" y="108966"/>
                </a:lnTo>
                <a:lnTo>
                  <a:pt x="1019225" y="111506"/>
                </a:lnTo>
                <a:lnTo>
                  <a:pt x="1019225" y="108966"/>
                </a:lnTo>
                <a:lnTo>
                  <a:pt x="1007719" y="108966"/>
                </a:lnTo>
                <a:lnTo>
                  <a:pt x="1007719" y="102616"/>
                </a:lnTo>
                <a:lnTo>
                  <a:pt x="1013472" y="102616"/>
                </a:lnTo>
                <a:lnTo>
                  <a:pt x="1013472" y="93726"/>
                </a:lnTo>
                <a:lnTo>
                  <a:pt x="1022096" y="93726"/>
                </a:lnTo>
                <a:lnTo>
                  <a:pt x="1022096" y="54356"/>
                </a:lnTo>
                <a:lnTo>
                  <a:pt x="1010627" y="54356"/>
                </a:lnTo>
                <a:lnTo>
                  <a:pt x="1007745" y="50546"/>
                </a:lnTo>
                <a:lnTo>
                  <a:pt x="1007719" y="65786"/>
                </a:lnTo>
                <a:lnTo>
                  <a:pt x="1007719" y="74676"/>
                </a:lnTo>
                <a:lnTo>
                  <a:pt x="999083" y="74676"/>
                </a:lnTo>
                <a:lnTo>
                  <a:pt x="996213" y="70866"/>
                </a:lnTo>
                <a:lnTo>
                  <a:pt x="993330" y="70866"/>
                </a:lnTo>
                <a:lnTo>
                  <a:pt x="993330" y="65786"/>
                </a:lnTo>
                <a:lnTo>
                  <a:pt x="1007719" y="65786"/>
                </a:lnTo>
                <a:lnTo>
                  <a:pt x="1007719" y="50571"/>
                </a:lnTo>
                <a:lnTo>
                  <a:pt x="1001991" y="54356"/>
                </a:lnTo>
                <a:lnTo>
                  <a:pt x="999121" y="54356"/>
                </a:lnTo>
                <a:lnTo>
                  <a:pt x="999121" y="59436"/>
                </a:lnTo>
                <a:lnTo>
                  <a:pt x="990485" y="59436"/>
                </a:lnTo>
                <a:lnTo>
                  <a:pt x="990485" y="56896"/>
                </a:lnTo>
                <a:lnTo>
                  <a:pt x="990485" y="50546"/>
                </a:lnTo>
                <a:lnTo>
                  <a:pt x="981837" y="50546"/>
                </a:lnTo>
                <a:lnTo>
                  <a:pt x="981837" y="106426"/>
                </a:lnTo>
                <a:lnTo>
                  <a:pt x="981837" y="111506"/>
                </a:lnTo>
                <a:lnTo>
                  <a:pt x="973201" y="111506"/>
                </a:lnTo>
                <a:lnTo>
                  <a:pt x="973201" y="102616"/>
                </a:lnTo>
                <a:lnTo>
                  <a:pt x="978954" y="102616"/>
                </a:lnTo>
                <a:lnTo>
                  <a:pt x="978954" y="106426"/>
                </a:lnTo>
                <a:lnTo>
                  <a:pt x="981837" y="106426"/>
                </a:lnTo>
                <a:lnTo>
                  <a:pt x="981837" y="50546"/>
                </a:lnTo>
                <a:lnTo>
                  <a:pt x="976109" y="50546"/>
                </a:lnTo>
                <a:lnTo>
                  <a:pt x="976109" y="56896"/>
                </a:lnTo>
                <a:lnTo>
                  <a:pt x="970356" y="56896"/>
                </a:lnTo>
                <a:lnTo>
                  <a:pt x="970356" y="54356"/>
                </a:lnTo>
                <a:lnTo>
                  <a:pt x="970356" y="48006"/>
                </a:lnTo>
                <a:lnTo>
                  <a:pt x="961720" y="48006"/>
                </a:lnTo>
                <a:lnTo>
                  <a:pt x="961720" y="54356"/>
                </a:lnTo>
                <a:lnTo>
                  <a:pt x="958824" y="54356"/>
                </a:lnTo>
                <a:lnTo>
                  <a:pt x="958824" y="111506"/>
                </a:lnTo>
                <a:lnTo>
                  <a:pt x="958824" y="117856"/>
                </a:lnTo>
                <a:lnTo>
                  <a:pt x="953071" y="117856"/>
                </a:lnTo>
                <a:lnTo>
                  <a:pt x="953071" y="111506"/>
                </a:lnTo>
                <a:lnTo>
                  <a:pt x="958824" y="111506"/>
                </a:lnTo>
                <a:lnTo>
                  <a:pt x="958824" y="54356"/>
                </a:lnTo>
                <a:lnTo>
                  <a:pt x="955967" y="54356"/>
                </a:lnTo>
                <a:lnTo>
                  <a:pt x="955967" y="48006"/>
                </a:lnTo>
                <a:lnTo>
                  <a:pt x="950188" y="48006"/>
                </a:lnTo>
                <a:lnTo>
                  <a:pt x="950188" y="91186"/>
                </a:lnTo>
                <a:lnTo>
                  <a:pt x="950188" y="97536"/>
                </a:lnTo>
                <a:lnTo>
                  <a:pt x="947318" y="93726"/>
                </a:lnTo>
                <a:lnTo>
                  <a:pt x="947318" y="91186"/>
                </a:lnTo>
                <a:lnTo>
                  <a:pt x="947318" y="88646"/>
                </a:lnTo>
                <a:lnTo>
                  <a:pt x="950188" y="91186"/>
                </a:lnTo>
                <a:lnTo>
                  <a:pt x="950188" y="48006"/>
                </a:lnTo>
                <a:lnTo>
                  <a:pt x="878306" y="48006"/>
                </a:lnTo>
                <a:lnTo>
                  <a:pt x="878306" y="54356"/>
                </a:lnTo>
                <a:lnTo>
                  <a:pt x="869683" y="54356"/>
                </a:lnTo>
                <a:lnTo>
                  <a:pt x="869683" y="48006"/>
                </a:lnTo>
                <a:lnTo>
                  <a:pt x="846645" y="48006"/>
                </a:lnTo>
                <a:lnTo>
                  <a:pt x="846645" y="97536"/>
                </a:lnTo>
                <a:lnTo>
                  <a:pt x="846645" y="100076"/>
                </a:lnTo>
                <a:lnTo>
                  <a:pt x="843762" y="102616"/>
                </a:lnTo>
                <a:lnTo>
                  <a:pt x="843762" y="100076"/>
                </a:lnTo>
                <a:lnTo>
                  <a:pt x="843762" y="97536"/>
                </a:lnTo>
                <a:lnTo>
                  <a:pt x="846645" y="97536"/>
                </a:lnTo>
                <a:lnTo>
                  <a:pt x="846645" y="48006"/>
                </a:lnTo>
                <a:lnTo>
                  <a:pt x="817905" y="48006"/>
                </a:lnTo>
                <a:lnTo>
                  <a:pt x="815035" y="50546"/>
                </a:lnTo>
                <a:lnTo>
                  <a:pt x="815035" y="56896"/>
                </a:lnTo>
                <a:lnTo>
                  <a:pt x="814997" y="91186"/>
                </a:lnTo>
                <a:lnTo>
                  <a:pt x="814997" y="93726"/>
                </a:lnTo>
                <a:lnTo>
                  <a:pt x="812126" y="97536"/>
                </a:lnTo>
                <a:lnTo>
                  <a:pt x="809244" y="97536"/>
                </a:lnTo>
                <a:lnTo>
                  <a:pt x="809244" y="93726"/>
                </a:lnTo>
                <a:lnTo>
                  <a:pt x="809244" y="91186"/>
                </a:lnTo>
                <a:lnTo>
                  <a:pt x="814997" y="91186"/>
                </a:lnTo>
                <a:lnTo>
                  <a:pt x="814997" y="56896"/>
                </a:lnTo>
                <a:lnTo>
                  <a:pt x="794893" y="56896"/>
                </a:lnTo>
                <a:lnTo>
                  <a:pt x="794893" y="50546"/>
                </a:lnTo>
                <a:lnTo>
                  <a:pt x="789139" y="50546"/>
                </a:lnTo>
                <a:lnTo>
                  <a:pt x="789139" y="59436"/>
                </a:lnTo>
                <a:lnTo>
                  <a:pt x="780516" y="59436"/>
                </a:lnTo>
                <a:lnTo>
                  <a:pt x="780516" y="54356"/>
                </a:lnTo>
                <a:lnTo>
                  <a:pt x="766102" y="54356"/>
                </a:lnTo>
                <a:lnTo>
                  <a:pt x="766102" y="74676"/>
                </a:lnTo>
                <a:lnTo>
                  <a:pt x="760349" y="74676"/>
                </a:lnTo>
                <a:lnTo>
                  <a:pt x="760349" y="68326"/>
                </a:lnTo>
                <a:lnTo>
                  <a:pt x="760349" y="56896"/>
                </a:lnTo>
                <a:lnTo>
                  <a:pt x="760349" y="54356"/>
                </a:lnTo>
                <a:lnTo>
                  <a:pt x="757478" y="54356"/>
                </a:lnTo>
                <a:lnTo>
                  <a:pt x="757478" y="77216"/>
                </a:lnTo>
                <a:lnTo>
                  <a:pt x="757478" y="82296"/>
                </a:lnTo>
                <a:lnTo>
                  <a:pt x="751725" y="82296"/>
                </a:lnTo>
                <a:lnTo>
                  <a:pt x="751725" y="79756"/>
                </a:lnTo>
                <a:lnTo>
                  <a:pt x="754595" y="77216"/>
                </a:lnTo>
                <a:lnTo>
                  <a:pt x="757478" y="77216"/>
                </a:lnTo>
                <a:lnTo>
                  <a:pt x="757478" y="54356"/>
                </a:lnTo>
                <a:lnTo>
                  <a:pt x="722960" y="54356"/>
                </a:lnTo>
                <a:lnTo>
                  <a:pt x="722960" y="68326"/>
                </a:lnTo>
                <a:lnTo>
                  <a:pt x="722960" y="77216"/>
                </a:lnTo>
                <a:lnTo>
                  <a:pt x="717207" y="77216"/>
                </a:lnTo>
                <a:lnTo>
                  <a:pt x="717207" y="91186"/>
                </a:lnTo>
                <a:lnTo>
                  <a:pt x="717207" y="93726"/>
                </a:lnTo>
                <a:lnTo>
                  <a:pt x="714324" y="93726"/>
                </a:lnTo>
                <a:lnTo>
                  <a:pt x="717207" y="91186"/>
                </a:lnTo>
                <a:lnTo>
                  <a:pt x="711454" y="93726"/>
                </a:lnTo>
                <a:lnTo>
                  <a:pt x="711454" y="88646"/>
                </a:lnTo>
                <a:lnTo>
                  <a:pt x="717207" y="91186"/>
                </a:lnTo>
                <a:lnTo>
                  <a:pt x="717207" y="77216"/>
                </a:lnTo>
                <a:lnTo>
                  <a:pt x="717207" y="70866"/>
                </a:lnTo>
                <a:lnTo>
                  <a:pt x="717207" y="68326"/>
                </a:lnTo>
                <a:lnTo>
                  <a:pt x="722960" y="68326"/>
                </a:lnTo>
                <a:lnTo>
                  <a:pt x="722960" y="54356"/>
                </a:lnTo>
                <a:lnTo>
                  <a:pt x="720115" y="54356"/>
                </a:lnTo>
                <a:lnTo>
                  <a:pt x="717232" y="56896"/>
                </a:lnTo>
                <a:lnTo>
                  <a:pt x="714362" y="54356"/>
                </a:lnTo>
                <a:lnTo>
                  <a:pt x="714362" y="63246"/>
                </a:lnTo>
                <a:lnTo>
                  <a:pt x="699947" y="63246"/>
                </a:lnTo>
                <a:lnTo>
                  <a:pt x="699947" y="70866"/>
                </a:lnTo>
                <a:lnTo>
                  <a:pt x="697064" y="70866"/>
                </a:lnTo>
                <a:lnTo>
                  <a:pt x="697064" y="65786"/>
                </a:lnTo>
                <a:lnTo>
                  <a:pt x="694194" y="63246"/>
                </a:lnTo>
                <a:lnTo>
                  <a:pt x="691349" y="63246"/>
                </a:lnTo>
                <a:lnTo>
                  <a:pt x="691349" y="56896"/>
                </a:lnTo>
                <a:lnTo>
                  <a:pt x="685596" y="56896"/>
                </a:lnTo>
                <a:lnTo>
                  <a:pt x="685596" y="63246"/>
                </a:lnTo>
                <a:lnTo>
                  <a:pt x="688441" y="63246"/>
                </a:lnTo>
                <a:lnTo>
                  <a:pt x="688441" y="88646"/>
                </a:lnTo>
                <a:lnTo>
                  <a:pt x="679818" y="88646"/>
                </a:lnTo>
                <a:lnTo>
                  <a:pt x="682688" y="91186"/>
                </a:lnTo>
                <a:lnTo>
                  <a:pt x="679818" y="91186"/>
                </a:lnTo>
                <a:lnTo>
                  <a:pt x="679818" y="88646"/>
                </a:lnTo>
                <a:lnTo>
                  <a:pt x="679818" y="86106"/>
                </a:lnTo>
                <a:lnTo>
                  <a:pt x="682688" y="86106"/>
                </a:lnTo>
                <a:lnTo>
                  <a:pt x="682688" y="74676"/>
                </a:lnTo>
                <a:lnTo>
                  <a:pt x="682688" y="63246"/>
                </a:lnTo>
                <a:lnTo>
                  <a:pt x="679843" y="63246"/>
                </a:lnTo>
                <a:lnTo>
                  <a:pt x="679843" y="59436"/>
                </a:lnTo>
                <a:lnTo>
                  <a:pt x="679843" y="56896"/>
                </a:lnTo>
                <a:lnTo>
                  <a:pt x="676935" y="56896"/>
                </a:lnTo>
                <a:lnTo>
                  <a:pt x="676935" y="63246"/>
                </a:lnTo>
                <a:lnTo>
                  <a:pt x="676935" y="74676"/>
                </a:lnTo>
                <a:lnTo>
                  <a:pt x="668312" y="74676"/>
                </a:lnTo>
                <a:lnTo>
                  <a:pt x="668312" y="88646"/>
                </a:lnTo>
                <a:lnTo>
                  <a:pt x="662559" y="88646"/>
                </a:lnTo>
                <a:lnTo>
                  <a:pt x="662559" y="86106"/>
                </a:lnTo>
                <a:lnTo>
                  <a:pt x="665429" y="82296"/>
                </a:lnTo>
                <a:lnTo>
                  <a:pt x="668312" y="88646"/>
                </a:lnTo>
                <a:lnTo>
                  <a:pt x="668312" y="74676"/>
                </a:lnTo>
                <a:lnTo>
                  <a:pt x="671182" y="70866"/>
                </a:lnTo>
                <a:lnTo>
                  <a:pt x="671182" y="59436"/>
                </a:lnTo>
                <a:lnTo>
                  <a:pt x="674065" y="59436"/>
                </a:lnTo>
                <a:lnTo>
                  <a:pt x="676935" y="63246"/>
                </a:lnTo>
                <a:lnTo>
                  <a:pt x="676935" y="56896"/>
                </a:lnTo>
                <a:lnTo>
                  <a:pt x="651078" y="56896"/>
                </a:lnTo>
                <a:lnTo>
                  <a:pt x="651078" y="65786"/>
                </a:lnTo>
                <a:lnTo>
                  <a:pt x="645325" y="65786"/>
                </a:lnTo>
                <a:lnTo>
                  <a:pt x="645325" y="74676"/>
                </a:lnTo>
                <a:lnTo>
                  <a:pt x="636701" y="74676"/>
                </a:lnTo>
                <a:lnTo>
                  <a:pt x="636701" y="68326"/>
                </a:lnTo>
                <a:lnTo>
                  <a:pt x="636701" y="65786"/>
                </a:lnTo>
                <a:lnTo>
                  <a:pt x="645325" y="65786"/>
                </a:lnTo>
                <a:lnTo>
                  <a:pt x="645325" y="63246"/>
                </a:lnTo>
                <a:lnTo>
                  <a:pt x="645325" y="59436"/>
                </a:lnTo>
                <a:lnTo>
                  <a:pt x="633793" y="59436"/>
                </a:lnTo>
                <a:lnTo>
                  <a:pt x="633793" y="108966"/>
                </a:lnTo>
                <a:lnTo>
                  <a:pt x="633793" y="114046"/>
                </a:lnTo>
                <a:lnTo>
                  <a:pt x="619404" y="114046"/>
                </a:lnTo>
                <a:lnTo>
                  <a:pt x="619404" y="117856"/>
                </a:lnTo>
                <a:lnTo>
                  <a:pt x="613651" y="117856"/>
                </a:lnTo>
                <a:lnTo>
                  <a:pt x="613651" y="111506"/>
                </a:lnTo>
                <a:lnTo>
                  <a:pt x="619404" y="111506"/>
                </a:lnTo>
                <a:lnTo>
                  <a:pt x="619404" y="108966"/>
                </a:lnTo>
                <a:lnTo>
                  <a:pt x="616534" y="108966"/>
                </a:lnTo>
                <a:lnTo>
                  <a:pt x="616534" y="102616"/>
                </a:lnTo>
                <a:lnTo>
                  <a:pt x="619404" y="102616"/>
                </a:lnTo>
                <a:lnTo>
                  <a:pt x="619404" y="108966"/>
                </a:lnTo>
                <a:lnTo>
                  <a:pt x="633793" y="108966"/>
                </a:lnTo>
                <a:lnTo>
                  <a:pt x="633793" y="59436"/>
                </a:lnTo>
                <a:lnTo>
                  <a:pt x="628040" y="59436"/>
                </a:lnTo>
                <a:lnTo>
                  <a:pt x="628040" y="68326"/>
                </a:lnTo>
                <a:lnTo>
                  <a:pt x="628040" y="82296"/>
                </a:lnTo>
                <a:lnTo>
                  <a:pt x="622287" y="82296"/>
                </a:lnTo>
                <a:lnTo>
                  <a:pt x="619404" y="79756"/>
                </a:lnTo>
                <a:lnTo>
                  <a:pt x="619404" y="74676"/>
                </a:lnTo>
                <a:lnTo>
                  <a:pt x="622287" y="70866"/>
                </a:lnTo>
                <a:lnTo>
                  <a:pt x="619404" y="70866"/>
                </a:lnTo>
                <a:lnTo>
                  <a:pt x="619404" y="68326"/>
                </a:lnTo>
                <a:lnTo>
                  <a:pt x="628040" y="68326"/>
                </a:lnTo>
                <a:lnTo>
                  <a:pt x="628040" y="59436"/>
                </a:lnTo>
                <a:lnTo>
                  <a:pt x="619404" y="59436"/>
                </a:lnTo>
                <a:lnTo>
                  <a:pt x="616534" y="63246"/>
                </a:lnTo>
                <a:lnTo>
                  <a:pt x="613651" y="59436"/>
                </a:lnTo>
                <a:lnTo>
                  <a:pt x="613651" y="102616"/>
                </a:lnTo>
                <a:lnTo>
                  <a:pt x="613651" y="108966"/>
                </a:lnTo>
                <a:lnTo>
                  <a:pt x="607898" y="108966"/>
                </a:lnTo>
                <a:lnTo>
                  <a:pt x="605028" y="106426"/>
                </a:lnTo>
                <a:lnTo>
                  <a:pt x="607898" y="102616"/>
                </a:lnTo>
                <a:lnTo>
                  <a:pt x="613651" y="102616"/>
                </a:lnTo>
                <a:lnTo>
                  <a:pt x="613651" y="59436"/>
                </a:lnTo>
                <a:lnTo>
                  <a:pt x="605028" y="59436"/>
                </a:lnTo>
                <a:lnTo>
                  <a:pt x="605028" y="77216"/>
                </a:lnTo>
                <a:lnTo>
                  <a:pt x="605028" y="79756"/>
                </a:lnTo>
                <a:lnTo>
                  <a:pt x="602145" y="82296"/>
                </a:lnTo>
                <a:lnTo>
                  <a:pt x="596392" y="82296"/>
                </a:lnTo>
                <a:lnTo>
                  <a:pt x="596392" y="88646"/>
                </a:lnTo>
                <a:lnTo>
                  <a:pt x="584898" y="88646"/>
                </a:lnTo>
                <a:lnTo>
                  <a:pt x="584898" y="79756"/>
                </a:lnTo>
                <a:lnTo>
                  <a:pt x="590651" y="79756"/>
                </a:lnTo>
                <a:lnTo>
                  <a:pt x="593521" y="77216"/>
                </a:lnTo>
                <a:lnTo>
                  <a:pt x="593521" y="74676"/>
                </a:lnTo>
                <a:lnTo>
                  <a:pt x="599274" y="74676"/>
                </a:lnTo>
                <a:lnTo>
                  <a:pt x="599274" y="77216"/>
                </a:lnTo>
                <a:lnTo>
                  <a:pt x="605028" y="77216"/>
                </a:lnTo>
                <a:lnTo>
                  <a:pt x="605028" y="59436"/>
                </a:lnTo>
                <a:lnTo>
                  <a:pt x="567664" y="59436"/>
                </a:lnTo>
                <a:lnTo>
                  <a:pt x="567664" y="70866"/>
                </a:lnTo>
                <a:lnTo>
                  <a:pt x="561911" y="70866"/>
                </a:lnTo>
                <a:lnTo>
                  <a:pt x="561911" y="68326"/>
                </a:lnTo>
                <a:lnTo>
                  <a:pt x="561911" y="65786"/>
                </a:lnTo>
                <a:lnTo>
                  <a:pt x="561911" y="56896"/>
                </a:lnTo>
                <a:lnTo>
                  <a:pt x="559003" y="56896"/>
                </a:lnTo>
                <a:lnTo>
                  <a:pt x="559003" y="70866"/>
                </a:lnTo>
                <a:lnTo>
                  <a:pt x="559003" y="74676"/>
                </a:lnTo>
                <a:lnTo>
                  <a:pt x="556133" y="77216"/>
                </a:lnTo>
                <a:lnTo>
                  <a:pt x="550379" y="77216"/>
                </a:lnTo>
                <a:lnTo>
                  <a:pt x="550379" y="91186"/>
                </a:lnTo>
                <a:lnTo>
                  <a:pt x="550379" y="97536"/>
                </a:lnTo>
                <a:lnTo>
                  <a:pt x="547497" y="97536"/>
                </a:lnTo>
                <a:lnTo>
                  <a:pt x="547471" y="125476"/>
                </a:lnTo>
                <a:lnTo>
                  <a:pt x="547471" y="131826"/>
                </a:lnTo>
                <a:lnTo>
                  <a:pt x="544588" y="131826"/>
                </a:lnTo>
                <a:lnTo>
                  <a:pt x="544588" y="125476"/>
                </a:lnTo>
                <a:lnTo>
                  <a:pt x="547471" y="125476"/>
                </a:lnTo>
                <a:lnTo>
                  <a:pt x="547471" y="97510"/>
                </a:lnTo>
                <a:lnTo>
                  <a:pt x="544626" y="93726"/>
                </a:lnTo>
                <a:lnTo>
                  <a:pt x="544626" y="111506"/>
                </a:lnTo>
                <a:lnTo>
                  <a:pt x="544626" y="117856"/>
                </a:lnTo>
                <a:lnTo>
                  <a:pt x="541743" y="120396"/>
                </a:lnTo>
                <a:lnTo>
                  <a:pt x="535990" y="120396"/>
                </a:lnTo>
                <a:lnTo>
                  <a:pt x="535990" y="117856"/>
                </a:lnTo>
                <a:lnTo>
                  <a:pt x="535990" y="111506"/>
                </a:lnTo>
                <a:lnTo>
                  <a:pt x="544626" y="111506"/>
                </a:lnTo>
                <a:lnTo>
                  <a:pt x="544626" y="93726"/>
                </a:lnTo>
                <a:lnTo>
                  <a:pt x="541743" y="93726"/>
                </a:lnTo>
                <a:lnTo>
                  <a:pt x="538873" y="97536"/>
                </a:lnTo>
                <a:lnTo>
                  <a:pt x="535990" y="97536"/>
                </a:lnTo>
                <a:lnTo>
                  <a:pt x="535990" y="91186"/>
                </a:lnTo>
                <a:lnTo>
                  <a:pt x="533120" y="91186"/>
                </a:lnTo>
                <a:lnTo>
                  <a:pt x="533120" y="88646"/>
                </a:lnTo>
                <a:lnTo>
                  <a:pt x="533120" y="86106"/>
                </a:lnTo>
                <a:lnTo>
                  <a:pt x="533120" y="82296"/>
                </a:lnTo>
                <a:lnTo>
                  <a:pt x="538873" y="82296"/>
                </a:lnTo>
                <a:lnTo>
                  <a:pt x="541743" y="86106"/>
                </a:lnTo>
                <a:lnTo>
                  <a:pt x="541743" y="91186"/>
                </a:lnTo>
                <a:lnTo>
                  <a:pt x="550379" y="91186"/>
                </a:lnTo>
                <a:lnTo>
                  <a:pt x="550379" y="77216"/>
                </a:lnTo>
                <a:lnTo>
                  <a:pt x="550379" y="68326"/>
                </a:lnTo>
                <a:lnTo>
                  <a:pt x="556133" y="68326"/>
                </a:lnTo>
                <a:lnTo>
                  <a:pt x="559003" y="70866"/>
                </a:lnTo>
                <a:lnTo>
                  <a:pt x="559003" y="56896"/>
                </a:lnTo>
                <a:lnTo>
                  <a:pt x="544626" y="56896"/>
                </a:lnTo>
                <a:lnTo>
                  <a:pt x="544626" y="68326"/>
                </a:lnTo>
                <a:lnTo>
                  <a:pt x="544626" y="77216"/>
                </a:lnTo>
                <a:lnTo>
                  <a:pt x="535990" y="77216"/>
                </a:lnTo>
                <a:lnTo>
                  <a:pt x="535990" y="74676"/>
                </a:lnTo>
                <a:lnTo>
                  <a:pt x="535990" y="68326"/>
                </a:lnTo>
                <a:lnTo>
                  <a:pt x="544626" y="68326"/>
                </a:lnTo>
                <a:lnTo>
                  <a:pt x="544626" y="56896"/>
                </a:lnTo>
                <a:lnTo>
                  <a:pt x="530237" y="56896"/>
                </a:lnTo>
                <a:lnTo>
                  <a:pt x="530237" y="93726"/>
                </a:lnTo>
                <a:lnTo>
                  <a:pt x="527367" y="97536"/>
                </a:lnTo>
                <a:lnTo>
                  <a:pt x="524484" y="97536"/>
                </a:lnTo>
                <a:lnTo>
                  <a:pt x="524484" y="93726"/>
                </a:lnTo>
                <a:lnTo>
                  <a:pt x="527367" y="91186"/>
                </a:lnTo>
                <a:lnTo>
                  <a:pt x="530237" y="93726"/>
                </a:lnTo>
                <a:lnTo>
                  <a:pt x="530237" y="56896"/>
                </a:lnTo>
                <a:lnTo>
                  <a:pt x="495757" y="56896"/>
                </a:lnTo>
                <a:lnTo>
                  <a:pt x="495757" y="50546"/>
                </a:lnTo>
                <a:lnTo>
                  <a:pt x="490004" y="50546"/>
                </a:lnTo>
                <a:lnTo>
                  <a:pt x="490004" y="56896"/>
                </a:lnTo>
                <a:lnTo>
                  <a:pt x="484251" y="56896"/>
                </a:lnTo>
                <a:lnTo>
                  <a:pt x="484251" y="63246"/>
                </a:lnTo>
                <a:lnTo>
                  <a:pt x="481342" y="63246"/>
                </a:lnTo>
                <a:lnTo>
                  <a:pt x="481342" y="70866"/>
                </a:lnTo>
                <a:lnTo>
                  <a:pt x="481342" y="82296"/>
                </a:lnTo>
                <a:lnTo>
                  <a:pt x="481342" y="86106"/>
                </a:lnTo>
                <a:lnTo>
                  <a:pt x="478472" y="82296"/>
                </a:lnTo>
                <a:lnTo>
                  <a:pt x="481342" y="88646"/>
                </a:lnTo>
                <a:lnTo>
                  <a:pt x="475589" y="88646"/>
                </a:lnTo>
                <a:lnTo>
                  <a:pt x="475589" y="82296"/>
                </a:lnTo>
                <a:lnTo>
                  <a:pt x="478472" y="82296"/>
                </a:lnTo>
                <a:lnTo>
                  <a:pt x="481342" y="82296"/>
                </a:lnTo>
                <a:lnTo>
                  <a:pt x="481342" y="70866"/>
                </a:lnTo>
                <a:lnTo>
                  <a:pt x="478472" y="74676"/>
                </a:lnTo>
                <a:lnTo>
                  <a:pt x="475589" y="74676"/>
                </a:lnTo>
                <a:lnTo>
                  <a:pt x="475589" y="77216"/>
                </a:lnTo>
                <a:lnTo>
                  <a:pt x="475589" y="79756"/>
                </a:lnTo>
                <a:lnTo>
                  <a:pt x="472719" y="77216"/>
                </a:lnTo>
                <a:lnTo>
                  <a:pt x="475589" y="77216"/>
                </a:lnTo>
                <a:lnTo>
                  <a:pt x="475589" y="74676"/>
                </a:lnTo>
                <a:lnTo>
                  <a:pt x="475589" y="68326"/>
                </a:lnTo>
                <a:lnTo>
                  <a:pt x="481342" y="70866"/>
                </a:lnTo>
                <a:lnTo>
                  <a:pt x="481342" y="63246"/>
                </a:lnTo>
                <a:lnTo>
                  <a:pt x="475589" y="63246"/>
                </a:lnTo>
                <a:lnTo>
                  <a:pt x="472719" y="65786"/>
                </a:lnTo>
                <a:lnTo>
                  <a:pt x="469861" y="63271"/>
                </a:lnTo>
                <a:lnTo>
                  <a:pt x="469836" y="56896"/>
                </a:lnTo>
                <a:lnTo>
                  <a:pt x="455460" y="56896"/>
                </a:lnTo>
                <a:lnTo>
                  <a:pt x="455460" y="59436"/>
                </a:lnTo>
                <a:lnTo>
                  <a:pt x="452577" y="63246"/>
                </a:lnTo>
                <a:lnTo>
                  <a:pt x="452577" y="77216"/>
                </a:lnTo>
                <a:lnTo>
                  <a:pt x="446824" y="77216"/>
                </a:lnTo>
                <a:lnTo>
                  <a:pt x="446824" y="56896"/>
                </a:lnTo>
                <a:lnTo>
                  <a:pt x="423811" y="56896"/>
                </a:lnTo>
                <a:lnTo>
                  <a:pt x="423811" y="59436"/>
                </a:lnTo>
                <a:lnTo>
                  <a:pt x="426694" y="59436"/>
                </a:lnTo>
                <a:lnTo>
                  <a:pt x="426694" y="74676"/>
                </a:lnTo>
                <a:lnTo>
                  <a:pt x="426694" y="91186"/>
                </a:lnTo>
                <a:lnTo>
                  <a:pt x="426694" y="93726"/>
                </a:lnTo>
                <a:lnTo>
                  <a:pt x="423811" y="93726"/>
                </a:lnTo>
                <a:lnTo>
                  <a:pt x="423811" y="91186"/>
                </a:lnTo>
                <a:lnTo>
                  <a:pt x="426694" y="91186"/>
                </a:lnTo>
                <a:lnTo>
                  <a:pt x="426694" y="74676"/>
                </a:lnTo>
                <a:lnTo>
                  <a:pt x="420941" y="74676"/>
                </a:lnTo>
                <a:lnTo>
                  <a:pt x="420941" y="63246"/>
                </a:lnTo>
                <a:lnTo>
                  <a:pt x="418058" y="63246"/>
                </a:lnTo>
                <a:lnTo>
                  <a:pt x="418058" y="54356"/>
                </a:lnTo>
                <a:lnTo>
                  <a:pt x="415188" y="54356"/>
                </a:lnTo>
                <a:lnTo>
                  <a:pt x="415188" y="63246"/>
                </a:lnTo>
                <a:lnTo>
                  <a:pt x="415188" y="68326"/>
                </a:lnTo>
                <a:lnTo>
                  <a:pt x="412305" y="68326"/>
                </a:lnTo>
                <a:lnTo>
                  <a:pt x="412305" y="79756"/>
                </a:lnTo>
                <a:lnTo>
                  <a:pt x="409435" y="82296"/>
                </a:lnTo>
                <a:lnTo>
                  <a:pt x="406552" y="79756"/>
                </a:lnTo>
                <a:lnTo>
                  <a:pt x="406552" y="77216"/>
                </a:lnTo>
                <a:lnTo>
                  <a:pt x="409435" y="77216"/>
                </a:lnTo>
                <a:lnTo>
                  <a:pt x="412305" y="79756"/>
                </a:lnTo>
                <a:lnTo>
                  <a:pt x="412305" y="68326"/>
                </a:lnTo>
                <a:lnTo>
                  <a:pt x="400812" y="68326"/>
                </a:lnTo>
                <a:lnTo>
                  <a:pt x="400812" y="70866"/>
                </a:lnTo>
                <a:lnTo>
                  <a:pt x="400812" y="74676"/>
                </a:lnTo>
                <a:lnTo>
                  <a:pt x="392176" y="74676"/>
                </a:lnTo>
                <a:lnTo>
                  <a:pt x="392176" y="79756"/>
                </a:lnTo>
                <a:lnTo>
                  <a:pt x="395058" y="79756"/>
                </a:lnTo>
                <a:lnTo>
                  <a:pt x="395058" y="82296"/>
                </a:lnTo>
                <a:lnTo>
                  <a:pt x="386422" y="82296"/>
                </a:lnTo>
                <a:lnTo>
                  <a:pt x="386422" y="79756"/>
                </a:lnTo>
                <a:lnTo>
                  <a:pt x="386422" y="74676"/>
                </a:lnTo>
                <a:lnTo>
                  <a:pt x="392176" y="74676"/>
                </a:lnTo>
                <a:lnTo>
                  <a:pt x="392176" y="70866"/>
                </a:lnTo>
                <a:lnTo>
                  <a:pt x="400812" y="70866"/>
                </a:lnTo>
                <a:lnTo>
                  <a:pt x="400812" y="68326"/>
                </a:lnTo>
                <a:lnTo>
                  <a:pt x="400812" y="63246"/>
                </a:lnTo>
                <a:lnTo>
                  <a:pt x="415188" y="63246"/>
                </a:lnTo>
                <a:lnTo>
                  <a:pt x="415188" y="54356"/>
                </a:lnTo>
                <a:lnTo>
                  <a:pt x="397929" y="54356"/>
                </a:lnTo>
                <a:lnTo>
                  <a:pt x="397929" y="48006"/>
                </a:lnTo>
                <a:lnTo>
                  <a:pt x="386422" y="48006"/>
                </a:lnTo>
                <a:lnTo>
                  <a:pt x="386422" y="54356"/>
                </a:lnTo>
                <a:lnTo>
                  <a:pt x="395058" y="54356"/>
                </a:lnTo>
                <a:lnTo>
                  <a:pt x="395058" y="63246"/>
                </a:lnTo>
                <a:lnTo>
                  <a:pt x="386422" y="63246"/>
                </a:lnTo>
                <a:lnTo>
                  <a:pt x="386422" y="54356"/>
                </a:lnTo>
                <a:lnTo>
                  <a:pt x="377799" y="54356"/>
                </a:lnTo>
                <a:lnTo>
                  <a:pt x="377799" y="65786"/>
                </a:lnTo>
                <a:lnTo>
                  <a:pt x="377799" y="70866"/>
                </a:lnTo>
                <a:lnTo>
                  <a:pt x="372046" y="70866"/>
                </a:lnTo>
                <a:lnTo>
                  <a:pt x="372046" y="63246"/>
                </a:lnTo>
                <a:lnTo>
                  <a:pt x="374916" y="63246"/>
                </a:lnTo>
                <a:lnTo>
                  <a:pt x="377799" y="65786"/>
                </a:lnTo>
                <a:lnTo>
                  <a:pt x="377799" y="54356"/>
                </a:lnTo>
                <a:lnTo>
                  <a:pt x="377799" y="50546"/>
                </a:lnTo>
                <a:lnTo>
                  <a:pt x="377799" y="48006"/>
                </a:lnTo>
                <a:lnTo>
                  <a:pt x="377799" y="45466"/>
                </a:lnTo>
                <a:lnTo>
                  <a:pt x="372046" y="45466"/>
                </a:lnTo>
                <a:lnTo>
                  <a:pt x="369163" y="48006"/>
                </a:lnTo>
                <a:lnTo>
                  <a:pt x="363410" y="48006"/>
                </a:lnTo>
                <a:lnTo>
                  <a:pt x="363410" y="65786"/>
                </a:lnTo>
                <a:lnTo>
                  <a:pt x="363410" y="68326"/>
                </a:lnTo>
                <a:lnTo>
                  <a:pt x="357657" y="68326"/>
                </a:lnTo>
                <a:lnTo>
                  <a:pt x="357657" y="86106"/>
                </a:lnTo>
                <a:lnTo>
                  <a:pt x="354787" y="88646"/>
                </a:lnTo>
                <a:lnTo>
                  <a:pt x="351904" y="86106"/>
                </a:lnTo>
                <a:lnTo>
                  <a:pt x="354787" y="82296"/>
                </a:lnTo>
                <a:lnTo>
                  <a:pt x="357657" y="86106"/>
                </a:lnTo>
                <a:lnTo>
                  <a:pt x="357657" y="68326"/>
                </a:lnTo>
                <a:lnTo>
                  <a:pt x="357657" y="63246"/>
                </a:lnTo>
                <a:lnTo>
                  <a:pt x="360540" y="63246"/>
                </a:lnTo>
                <a:lnTo>
                  <a:pt x="363410" y="65786"/>
                </a:lnTo>
                <a:lnTo>
                  <a:pt x="363410" y="48006"/>
                </a:lnTo>
                <a:lnTo>
                  <a:pt x="346151" y="48006"/>
                </a:lnTo>
                <a:lnTo>
                  <a:pt x="343281" y="45466"/>
                </a:lnTo>
                <a:lnTo>
                  <a:pt x="343281" y="42926"/>
                </a:lnTo>
                <a:lnTo>
                  <a:pt x="337527" y="42926"/>
                </a:lnTo>
                <a:lnTo>
                  <a:pt x="337527" y="63246"/>
                </a:lnTo>
                <a:lnTo>
                  <a:pt x="337527" y="65786"/>
                </a:lnTo>
                <a:lnTo>
                  <a:pt x="337527" y="79756"/>
                </a:lnTo>
                <a:lnTo>
                  <a:pt x="331774" y="79756"/>
                </a:lnTo>
                <a:lnTo>
                  <a:pt x="334645" y="77216"/>
                </a:lnTo>
                <a:lnTo>
                  <a:pt x="337527" y="79756"/>
                </a:lnTo>
                <a:lnTo>
                  <a:pt x="337527" y="65786"/>
                </a:lnTo>
                <a:lnTo>
                  <a:pt x="331774" y="68326"/>
                </a:lnTo>
                <a:lnTo>
                  <a:pt x="331774" y="65786"/>
                </a:lnTo>
                <a:lnTo>
                  <a:pt x="334645" y="65786"/>
                </a:lnTo>
                <a:lnTo>
                  <a:pt x="334645" y="63246"/>
                </a:lnTo>
                <a:lnTo>
                  <a:pt x="337527" y="63246"/>
                </a:lnTo>
                <a:lnTo>
                  <a:pt x="337527" y="42926"/>
                </a:lnTo>
                <a:lnTo>
                  <a:pt x="328891" y="42926"/>
                </a:lnTo>
                <a:lnTo>
                  <a:pt x="328891" y="50546"/>
                </a:lnTo>
                <a:lnTo>
                  <a:pt x="320268" y="50546"/>
                </a:lnTo>
                <a:lnTo>
                  <a:pt x="320268" y="48006"/>
                </a:lnTo>
                <a:lnTo>
                  <a:pt x="317385" y="45466"/>
                </a:lnTo>
                <a:lnTo>
                  <a:pt x="314515" y="45466"/>
                </a:lnTo>
                <a:lnTo>
                  <a:pt x="314515" y="65786"/>
                </a:lnTo>
                <a:lnTo>
                  <a:pt x="308762" y="65786"/>
                </a:lnTo>
                <a:lnTo>
                  <a:pt x="308762" y="59436"/>
                </a:lnTo>
                <a:lnTo>
                  <a:pt x="308762" y="50546"/>
                </a:lnTo>
                <a:lnTo>
                  <a:pt x="303009" y="50546"/>
                </a:lnTo>
                <a:lnTo>
                  <a:pt x="303009" y="59436"/>
                </a:lnTo>
                <a:lnTo>
                  <a:pt x="297256" y="59436"/>
                </a:lnTo>
                <a:lnTo>
                  <a:pt x="297256" y="97536"/>
                </a:lnTo>
                <a:lnTo>
                  <a:pt x="291503" y="97536"/>
                </a:lnTo>
                <a:lnTo>
                  <a:pt x="291503" y="93726"/>
                </a:lnTo>
                <a:lnTo>
                  <a:pt x="294386" y="91186"/>
                </a:lnTo>
                <a:lnTo>
                  <a:pt x="294386" y="93726"/>
                </a:lnTo>
                <a:lnTo>
                  <a:pt x="297256" y="97536"/>
                </a:lnTo>
                <a:lnTo>
                  <a:pt x="297256" y="59436"/>
                </a:lnTo>
                <a:lnTo>
                  <a:pt x="294386" y="59436"/>
                </a:lnTo>
                <a:lnTo>
                  <a:pt x="294386" y="54356"/>
                </a:lnTo>
                <a:lnTo>
                  <a:pt x="297256" y="50546"/>
                </a:lnTo>
                <a:lnTo>
                  <a:pt x="300139" y="50546"/>
                </a:lnTo>
                <a:lnTo>
                  <a:pt x="300139" y="45466"/>
                </a:lnTo>
                <a:lnTo>
                  <a:pt x="288632" y="45466"/>
                </a:lnTo>
                <a:lnTo>
                  <a:pt x="288632" y="50546"/>
                </a:lnTo>
                <a:lnTo>
                  <a:pt x="282879" y="50546"/>
                </a:lnTo>
                <a:lnTo>
                  <a:pt x="282879" y="48006"/>
                </a:lnTo>
                <a:lnTo>
                  <a:pt x="279996" y="45466"/>
                </a:lnTo>
                <a:lnTo>
                  <a:pt x="268490" y="45466"/>
                </a:lnTo>
                <a:lnTo>
                  <a:pt x="268490" y="77216"/>
                </a:lnTo>
                <a:lnTo>
                  <a:pt x="268490" y="82296"/>
                </a:lnTo>
                <a:lnTo>
                  <a:pt x="262737" y="82296"/>
                </a:lnTo>
                <a:lnTo>
                  <a:pt x="262737" y="77216"/>
                </a:lnTo>
                <a:lnTo>
                  <a:pt x="268490" y="77216"/>
                </a:lnTo>
                <a:lnTo>
                  <a:pt x="268490" y="45466"/>
                </a:lnTo>
                <a:lnTo>
                  <a:pt x="265620" y="42926"/>
                </a:lnTo>
                <a:lnTo>
                  <a:pt x="265620" y="39116"/>
                </a:lnTo>
                <a:lnTo>
                  <a:pt x="259867" y="39116"/>
                </a:lnTo>
                <a:lnTo>
                  <a:pt x="259867" y="42926"/>
                </a:lnTo>
                <a:lnTo>
                  <a:pt x="251231" y="42926"/>
                </a:lnTo>
                <a:lnTo>
                  <a:pt x="251231" y="86106"/>
                </a:lnTo>
                <a:lnTo>
                  <a:pt x="251231" y="91186"/>
                </a:lnTo>
                <a:lnTo>
                  <a:pt x="242608" y="91186"/>
                </a:lnTo>
                <a:lnTo>
                  <a:pt x="242608" y="82296"/>
                </a:lnTo>
                <a:lnTo>
                  <a:pt x="248361" y="82296"/>
                </a:lnTo>
                <a:lnTo>
                  <a:pt x="251231" y="86106"/>
                </a:lnTo>
                <a:lnTo>
                  <a:pt x="251231" y="42926"/>
                </a:lnTo>
                <a:lnTo>
                  <a:pt x="251231" y="39116"/>
                </a:lnTo>
                <a:lnTo>
                  <a:pt x="248361" y="36576"/>
                </a:lnTo>
                <a:lnTo>
                  <a:pt x="248361" y="65786"/>
                </a:lnTo>
                <a:lnTo>
                  <a:pt x="242608" y="68326"/>
                </a:lnTo>
                <a:lnTo>
                  <a:pt x="242608" y="63246"/>
                </a:lnTo>
                <a:lnTo>
                  <a:pt x="248361" y="65786"/>
                </a:lnTo>
                <a:lnTo>
                  <a:pt x="248361" y="36576"/>
                </a:lnTo>
                <a:lnTo>
                  <a:pt x="245478" y="36576"/>
                </a:lnTo>
                <a:lnTo>
                  <a:pt x="245478" y="42926"/>
                </a:lnTo>
                <a:lnTo>
                  <a:pt x="239725" y="42926"/>
                </a:lnTo>
                <a:lnTo>
                  <a:pt x="239725" y="36576"/>
                </a:lnTo>
                <a:lnTo>
                  <a:pt x="236855" y="34036"/>
                </a:lnTo>
                <a:lnTo>
                  <a:pt x="233972" y="34036"/>
                </a:lnTo>
                <a:lnTo>
                  <a:pt x="233972" y="42926"/>
                </a:lnTo>
                <a:lnTo>
                  <a:pt x="231101" y="42926"/>
                </a:lnTo>
                <a:lnTo>
                  <a:pt x="231101" y="68326"/>
                </a:lnTo>
                <a:lnTo>
                  <a:pt x="231101" y="70866"/>
                </a:lnTo>
                <a:lnTo>
                  <a:pt x="228219" y="74676"/>
                </a:lnTo>
                <a:lnTo>
                  <a:pt x="222465" y="74676"/>
                </a:lnTo>
                <a:lnTo>
                  <a:pt x="222465" y="68326"/>
                </a:lnTo>
                <a:lnTo>
                  <a:pt x="225348" y="68326"/>
                </a:lnTo>
                <a:lnTo>
                  <a:pt x="228219" y="70866"/>
                </a:lnTo>
                <a:lnTo>
                  <a:pt x="231101" y="68326"/>
                </a:lnTo>
                <a:lnTo>
                  <a:pt x="231101" y="42926"/>
                </a:lnTo>
                <a:lnTo>
                  <a:pt x="222465" y="42926"/>
                </a:lnTo>
                <a:lnTo>
                  <a:pt x="222465" y="39116"/>
                </a:lnTo>
                <a:lnTo>
                  <a:pt x="222465" y="36576"/>
                </a:lnTo>
                <a:lnTo>
                  <a:pt x="219595" y="36576"/>
                </a:lnTo>
                <a:lnTo>
                  <a:pt x="219595" y="45466"/>
                </a:lnTo>
                <a:lnTo>
                  <a:pt x="216712" y="48006"/>
                </a:lnTo>
                <a:lnTo>
                  <a:pt x="215277" y="45466"/>
                </a:lnTo>
                <a:lnTo>
                  <a:pt x="213842" y="42926"/>
                </a:lnTo>
                <a:lnTo>
                  <a:pt x="216712" y="42926"/>
                </a:lnTo>
                <a:lnTo>
                  <a:pt x="219595" y="45466"/>
                </a:lnTo>
                <a:lnTo>
                  <a:pt x="219595" y="36576"/>
                </a:lnTo>
                <a:lnTo>
                  <a:pt x="199466" y="36576"/>
                </a:lnTo>
                <a:lnTo>
                  <a:pt x="199466" y="54356"/>
                </a:lnTo>
                <a:lnTo>
                  <a:pt x="199466" y="59436"/>
                </a:lnTo>
                <a:lnTo>
                  <a:pt x="193713" y="59436"/>
                </a:lnTo>
                <a:lnTo>
                  <a:pt x="193713" y="56896"/>
                </a:lnTo>
                <a:lnTo>
                  <a:pt x="196583" y="54356"/>
                </a:lnTo>
                <a:lnTo>
                  <a:pt x="199466" y="54356"/>
                </a:lnTo>
                <a:lnTo>
                  <a:pt x="199466" y="36576"/>
                </a:lnTo>
                <a:lnTo>
                  <a:pt x="185077" y="36576"/>
                </a:lnTo>
                <a:lnTo>
                  <a:pt x="185077" y="63246"/>
                </a:lnTo>
                <a:lnTo>
                  <a:pt x="185077" y="68326"/>
                </a:lnTo>
                <a:lnTo>
                  <a:pt x="179324" y="68326"/>
                </a:lnTo>
                <a:lnTo>
                  <a:pt x="179324" y="70866"/>
                </a:lnTo>
                <a:lnTo>
                  <a:pt x="182206" y="74676"/>
                </a:lnTo>
                <a:lnTo>
                  <a:pt x="179324" y="77216"/>
                </a:lnTo>
                <a:lnTo>
                  <a:pt x="173570" y="77216"/>
                </a:lnTo>
                <a:lnTo>
                  <a:pt x="173570" y="68326"/>
                </a:lnTo>
                <a:lnTo>
                  <a:pt x="179324" y="68326"/>
                </a:lnTo>
                <a:lnTo>
                  <a:pt x="179324" y="63246"/>
                </a:lnTo>
                <a:lnTo>
                  <a:pt x="185077" y="63246"/>
                </a:lnTo>
                <a:lnTo>
                  <a:pt x="185077" y="36576"/>
                </a:lnTo>
                <a:lnTo>
                  <a:pt x="182206" y="36576"/>
                </a:lnTo>
                <a:lnTo>
                  <a:pt x="182206" y="39116"/>
                </a:lnTo>
                <a:lnTo>
                  <a:pt x="170700" y="39116"/>
                </a:lnTo>
                <a:lnTo>
                  <a:pt x="170700" y="36576"/>
                </a:lnTo>
                <a:lnTo>
                  <a:pt x="170662" y="120396"/>
                </a:lnTo>
                <a:lnTo>
                  <a:pt x="170662" y="125476"/>
                </a:lnTo>
                <a:lnTo>
                  <a:pt x="164909" y="125476"/>
                </a:lnTo>
                <a:lnTo>
                  <a:pt x="164909" y="123685"/>
                </a:lnTo>
                <a:lnTo>
                  <a:pt x="164947" y="120396"/>
                </a:lnTo>
                <a:lnTo>
                  <a:pt x="170662" y="120396"/>
                </a:lnTo>
                <a:lnTo>
                  <a:pt x="170662" y="36550"/>
                </a:lnTo>
                <a:lnTo>
                  <a:pt x="167817" y="34036"/>
                </a:lnTo>
                <a:lnTo>
                  <a:pt x="164909" y="34036"/>
                </a:lnTo>
                <a:lnTo>
                  <a:pt x="164909" y="112179"/>
                </a:lnTo>
                <a:lnTo>
                  <a:pt x="164909" y="117932"/>
                </a:lnTo>
                <a:lnTo>
                  <a:pt x="159194" y="117932"/>
                </a:lnTo>
                <a:lnTo>
                  <a:pt x="159194" y="120396"/>
                </a:lnTo>
                <a:lnTo>
                  <a:pt x="156286" y="120396"/>
                </a:lnTo>
                <a:lnTo>
                  <a:pt x="156286" y="111506"/>
                </a:lnTo>
                <a:lnTo>
                  <a:pt x="159194" y="111506"/>
                </a:lnTo>
                <a:lnTo>
                  <a:pt x="159194" y="112179"/>
                </a:lnTo>
                <a:lnTo>
                  <a:pt x="164909" y="112179"/>
                </a:lnTo>
                <a:lnTo>
                  <a:pt x="164909" y="34036"/>
                </a:lnTo>
                <a:lnTo>
                  <a:pt x="139052" y="34036"/>
                </a:lnTo>
                <a:lnTo>
                  <a:pt x="139052" y="36576"/>
                </a:lnTo>
                <a:lnTo>
                  <a:pt x="136182" y="36576"/>
                </a:lnTo>
                <a:lnTo>
                  <a:pt x="136182" y="54356"/>
                </a:lnTo>
                <a:lnTo>
                  <a:pt x="136182" y="63246"/>
                </a:lnTo>
                <a:lnTo>
                  <a:pt x="127546" y="63246"/>
                </a:lnTo>
                <a:lnTo>
                  <a:pt x="127546" y="70866"/>
                </a:lnTo>
                <a:lnTo>
                  <a:pt x="124675" y="74676"/>
                </a:lnTo>
                <a:lnTo>
                  <a:pt x="121793" y="74676"/>
                </a:lnTo>
                <a:lnTo>
                  <a:pt x="121793" y="77216"/>
                </a:lnTo>
                <a:lnTo>
                  <a:pt x="118922" y="79756"/>
                </a:lnTo>
                <a:lnTo>
                  <a:pt x="118922" y="82296"/>
                </a:lnTo>
                <a:lnTo>
                  <a:pt x="113169" y="82296"/>
                </a:lnTo>
                <a:lnTo>
                  <a:pt x="110299" y="79756"/>
                </a:lnTo>
                <a:lnTo>
                  <a:pt x="110299" y="77216"/>
                </a:lnTo>
                <a:lnTo>
                  <a:pt x="110299" y="74676"/>
                </a:lnTo>
                <a:lnTo>
                  <a:pt x="110299" y="70866"/>
                </a:lnTo>
                <a:lnTo>
                  <a:pt x="118922" y="70866"/>
                </a:lnTo>
                <a:lnTo>
                  <a:pt x="118922" y="68326"/>
                </a:lnTo>
                <a:lnTo>
                  <a:pt x="118922" y="65786"/>
                </a:lnTo>
                <a:lnTo>
                  <a:pt x="116039" y="63246"/>
                </a:lnTo>
                <a:lnTo>
                  <a:pt x="110299" y="63246"/>
                </a:lnTo>
                <a:lnTo>
                  <a:pt x="110299" y="54356"/>
                </a:lnTo>
                <a:lnTo>
                  <a:pt x="121793" y="54356"/>
                </a:lnTo>
                <a:lnTo>
                  <a:pt x="124675" y="59436"/>
                </a:lnTo>
                <a:lnTo>
                  <a:pt x="127546" y="59436"/>
                </a:lnTo>
                <a:lnTo>
                  <a:pt x="127546" y="54356"/>
                </a:lnTo>
                <a:lnTo>
                  <a:pt x="136182" y="54356"/>
                </a:lnTo>
                <a:lnTo>
                  <a:pt x="136182" y="36576"/>
                </a:lnTo>
                <a:lnTo>
                  <a:pt x="133299" y="36576"/>
                </a:lnTo>
                <a:lnTo>
                  <a:pt x="133299" y="27686"/>
                </a:lnTo>
                <a:lnTo>
                  <a:pt x="130429" y="27686"/>
                </a:lnTo>
                <a:lnTo>
                  <a:pt x="130429" y="42926"/>
                </a:lnTo>
                <a:lnTo>
                  <a:pt x="130429" y="48006"/>
                </a:lnTo>
                <a:lnTo>
                  <a:pt x="124675" y="50546"/>
                </a:lnTo>
                <a:lnTo>
                  <a:pt x="121793" y="50546"/>
                </a:lnTo>
                <a:lnTo>
                  <a:pt x="121793" y="45466"/>
                </a:lnTo>
                <a:lnTo>
                  <a:pt x="121793" y="42926"/>
                </a:lnTo>
                <a:lnTo>
                  <a:pt x="130429" y="42926"/>
                </a:lnTo>
                <a:lnTo>
                  <a:pt x="130429" y="27686"/>
                </a:lnTo>
                <a:lnTo>
                  <a:pt x="118922" y="27686"/>
                </a:lnTo>
                <a:lnTo>
                  <a:pt x="118922" y="34036"/>
                </a:lnTo>
                <a:lnTo>
                  <a:pt x="116039" y="36576"/>
                </a:lnTo>
                <a:lnTo>
                  <a:pt x="116039" y="39116"/>
                </a:lnTo>
                <a:lnTo>
                  <a:pt x="110299" y="39116"/>
                </a:lnTo>
                <a:lnTo>
                  <a:pt x="107416" y="36576"/>
                </a:lnTo>
                <a:lnTo>
                  <a:pt x="107416" y="31496"/>
                </a:lnTo>
                <a:lnTo>
                  <a:pt x="101663" y="31496"/>
                </a:lnTo>
                <a:lnTo>
                  <a:pt x="101663" y="39116"/>
                </a:lnTo>
                <a:lnTo>
                  <a:pt x="101663" y="77216"/>
                </a:lnTo>
                <a:lnTo>
                  <a:pt x="101663" y="82296"/>
                </a:lnTo>
                <a:lnTo>
                  <a:pt x="93040" y="82296"/>
                </a:lnTo>
                <a:lnTo>
                  <a:pt x="93040" y="77216"/>
                </a:lnTo>
                <a:lnTo>
                  <a:pt x="101663" y="77216"/>
                </a:lnTo>
                <a:lnTo>
                  <a:pt x="101663" y="39116"/>
                </a:lnTo>
                <a:lnTo>
                  <a:pt x="95910" y="39116"/>
                </a:lnTo>
                <a:lnTo>
                  <a:pt x="93040" y="36576"/>
                </a:lnTo>
                <a:lnTo>
                  <a:pt x="93040" y="34036"/>
                </a:lnTo>
                <a:lnTo>
                  <a:pt x="87287" y="34036"/>
                </a:lnTo>
                <a:lnTo>
                  <a:pt x="87287" y="48006"/>
                </a:lnTo>
                <a:lnTo>
                  <a:pt x="92976" y="48006"/>
                </a:lnTo>
                <a:lnTo>
                  <a:pt x="90106" y="45466"/>
                </a:lnTo>
                <a:lnTo>
                  <a:pt x="92976" y="45466"/>
                </a:lnTo>
                <a:lnTo>
                  <a:pt x="92976" y="48006"/>
                </a:lnTo>
                <a:lnTo>
                  <a:pt x="92976" y="54356"/>
                </a:lnTo>
                <a:lnTo>
                  <a:pt x="87223" y="54356"/>
                </a:lnTo>
                <a:lnTo>
                  <a:pt x="87223" y="48006"/>
                </a:lnTo>
                <a:lnTo>
                  <a:pt x="84886" y="48006"/>
                </a:lnTo>
                <a:lnTo>
                  <a:pt x="81534" y="51066"/>
                </a:lnTo>
                <a:lnTo>
                  <a:pt x="81534" y="68326"/>
                </a:lnTo>
                <a:lnTo>
                  <a:pt x="81534" y="74676"/>
                </a:lnTo>
                <a:lnTo>
                  <a:pt x="75780" y="74676"/>
                </a:lnTo>
                <a:lnTo>
                  <a:pt x="75780" y="68326"/>
                </a:lnTo>
                <a:lnTo>
                  <a:pt x="81534" y="68326"/>
                </a:lnTo>
                <a:lnTo>
                  <a:pt x="81534" y="51066"/>
                </a:lnTo>
                <a:lnTo>
                  <a:pt x="79311" y="53086"/>
                </a:lnTo>
                <a:lnTo>
                  <a:pt x="66192" y="68326"/>
                </a:lnTo>
                <a:lnTo>
                  <a:pt x="41198" y="100076"/>
                </a:lnTo>
                <a:lnTo>
                  <a:pt x="41198" y="88646"/>
                </a:lnTo>
                <a:lnTo>
                  <a:pt x="3810" y="88646"/>
                </a:lnTo>
                <a:lnTo>
                  <a:pt x="3810" y="82296"/>
                </a:lnTo>
                <a:lnTo>
                  <a:pt x="0" y="82296"/>
                </a:lnTo>
                <a:lnTo>
                  <a:pt x="0" y="125476"/>
                </a:lnTo>
                <a:lnTo>
                  <a:pt x="6718" y="125476"/>
                </a:lnTo>
                <a:lnTo>
                  <a:pt x="6718" y="122936"/>
                </a:lnTo>
                <a:lnTo>
                  <a:pt x="12471" y="117856"/>
                </a:lnTo>
                <a:lnTo>
                  <a:pt x="21094" y="117856"/>
                </a:lnTo>
                <a:lnTo>
                  <a:pt x="21094" y="122936"/>
                </a:lnTo>
                <a:lnTo>
                  <a:pt x="26847" y="122936"/>
                </a:lnTo>
                <a:lnTo>
                  <a:pt x="26847" y="117856"/>
                </a:lnTo>
                <a:lnTo>
                  <a:pt x="32600" y="117856"/>
                </a:lnTo>
                <a:lnTo>
                  <a:pt x="32600" y="122936"/>
                </a:lnTo>
                <a:lnTo>
                  <a:pt x="38354" y="122936"/>
                </a:lnTo>
                <a:lnTo>
                  <a:pt x="38354" y="117856"/>
                </a:lnTo>
                <a:lnTo>
                  <a:pt x="41236" y="114046"/>
                </a:lnTo>
                <a:lnTo>
                  <a:pt x="41236" y="111506"/>
                </a:lnTo>
                <a:lnTo>
                  <a:pt x="44107" y="108966"/>
                </a:lnTo>
                <a:lnTo>
                  <a:pt x="55613" y="108966"/>
                </a:lnTo>
                <a:lnTo>
                  <a:pt x="55613" y="114046"/>
                </a:lnTo>
                <a:lnTo>
                  <a:pt x="64236" y="114046"/>
                </a:lnTo>
                <a:lnTo>
                  <a:pt x="64236" y="122936"/>
                </a:lnTo>
                <a:lnTo>
                  <a:pt x="72872" y="122936"/>
                </a:lnTo>
                <a:lnTo>
                  <a:pt x="72872" y="117856"/>
                </a:lnTo>
                <a:lnTo>
                  <a:pt x="78625" y="117856"/>
                </a:lnTo>
                <a:lnTo>
                  <a:pt x="78625" y="131826"/>
                </a:lnTo>
                <a:lnTo>
                  <a:pt x="87249" y="131826"/>
                </a:lnTo>
                <a:lnTo>
                  <a:pt x="87249" y="122936"/>
                </a:lnTo>
                <a:lnTo>
                  <a:pt x="93002" y="122936"/>
                </a:lnTo>
                <a:lnTo>
                  <a:pt x="93002" y="117856"/>
                </a:lnTo>
                <a:lnTo>
                  <a:pt x="93002" y="108966"/>
                </a:lnTo>
                <a:lnTo>
                  <a:pt x="101638" y="108966"/>
                </a:lnTo>
                <a:lnTo>
                  <a:pt x="101638" y="114046"/>
                </a:lnTo>
                <a:lnTo>
                  <a:pt x="116014" y="114046"/>
                </a:lnTo>
                <a:lnTo>
                  <a:pt x="116014" y="108966"/>
                </a:lnTo>
                <a:lnTo>
                  <a:pt x="130403" y="108966"/>
                </a:lnTo>
                <a:lnTo>
                  <a:pt x="130403" y="122936"/>
                </a:lnTo>
                <a:lnTo>
                  <a:pt x="144780" y="122936"/>
                </a:lnTo>
                <a:lnTo>
                  <a:pt x="144780" y="131826"/>
                </a:lnTo>
                <a:lnTo>
                  <a:pt x="153416" y="131826"/>
                </a:lnTo>
                <a:lnTo>
                  <a:pt x="153416" y="129286"/>
                </a:lnTo>
                <a:lnTo>
                  <a:pt x="159156" y="129286"/>
                </a:lnTo>
                <a:lnTo>
                  <a:pt x="159156" y="134366"/>
                </a:lnTo>
                <a:lnTo>
                  <a:pt x="173545" y="134366"/>
                </a:lnTo>
                <a:lnTo>
                  <a:pt x="173545" y="129286"/>
                </a:lnTo>
                <a:lnTo>
                  <a:pt x="173545" y="125476"/>
                </a:lnTo>
                <a:lnTo>
                  <a:pt x="179298" y="125476"/>
                </a:lnTo>
                <a:lnTo>
                  <a:pt x="179298" y="111506"/>
                </a:lnTo>
                <a:lnTo>
                  <a:pt x="179298" y="108966"/>
                </a:lnTo>
                <a:lnTo>
                  <a:pt x="187921" y="108966"/>
                </a:lnTo>
                <a:lnTo>
                  <a:pt x="187921" y="117856"/>
                </a:lnTo>
                <a:lnTo>
                  <a:pt x="185051" y="120396"/>
                </a:lnTo>
                <a:lnTo>
                  <a:pt x="187921" y="125476"/>
                </a:lnTo>
                <a:lnTo>
                  <a:pt x="187921" y="131826"/>
                </a:lnTo>
                <a:lnTo>
                  <a:pt x="196557" y="131826"/>
                </a:lnTo>
                <a:lnTo>
                  <a:pt x="199428" y="134366"/>
                </a:lnTo>
                <a:lnTo>
                  <a:pt x="202311" y="134366"/>
                </a:lnTo>
                <a:lnTo>
                  <a:pt x="202311" y="136906"/>
                </a:lnTo>
                <a:lnTo>
                  <a:pt x="205181" y="140716"/>
                </a:lnTo>
                <a:lnTo>
                  <a:pt x="216687" y="140716"/>
                </a:lnTo>
                <a:lnTo>
                  <a:pt x="216687" y="129286"/>
                </a:lnTo>
                <a:lnTo>
                  <a:pt x="231076" y="129286"/>
                </a:lnTo>
                <a:lnTo>
                  <a:pt x="231076" y="148336"/>
                </a:lnTo>
                <a:lnTo>
                  <a:pt x="239699" y="148336"/>
                </a:lnTo>
                <a:lnTo>
                  <a:pt x="239699" y="143256"/>
                </a:lnTo>
                <a:lnTo>
                  <a:pt x="248335" y="143256"/>
                </a:lnTo>
                <a:lnTo>
                  <a:pt x="248335" y="145796"/>
                </a:lnTo>
                <a:lnTo>
                  <a:pt x="262712" y="145796"/>
                </a:lnTo>
                <a:lnTo>
                  <a:pt x="262712" y="143256"/>
                </a:lnTo>
                <a:lnTo>
                  <a:pt x="262712" y="134366"/>
                </a:lnTo>
                <a:lnTo>
                  <a:pt x="291477" y="134366"/>
                </a:lnTo>
                <a:lnTo>
                  <a:pt x="291477" y="136906"/>
                </a:lnTo>
                <a:lnTo>
                  <a:pt x="288594" y="140716"/>
                </a:lnTo>
                <a:lnTo>
                  <a:pt x="282841" y="140716"/>
                </a:lnTo>
                <a:lnTo>
                  <a:pt x="282841" y="145796"/>
                </a:lnTo>
                <a:lnTo>
                  <a:pt x="291477" y="145796"/>
                </a:lnTo>
                <a:lnTo>
                  <a:pt x="291477" y="140716"/>
                </a:lnTo>
                <a:lnTo>
                  <a:pt x="297230" y="140716"/>
                </a:lnTo>
                <a:lnTo>
                  <a:pt x="297230" y="143256"/>
                </a:lnTo>
                <a:lnTo>
                  <a:pt x="308737" y="143256"/>
                </a:lnTo>
                <a:lnTo>
                  <a:pt x="308737" y="131826"/>
                </a:lnTo>
                <a:lnTo>
                  <a:pt x="314490" y="131826"/>
                </a:lnTo>
                <a:lnTo>
                  <a:pt x="314490" y="129286"/>
                </a:lnTo>
                <a:lnTo>
                  <a:pt x="314490" y="125476"/>
                </a:lnTo>
                <a:lnTo>
                  <a:pt x="302983" y="125476"/>
                </a:lnTo>
                <a:lnTo>
                  <a:pt x="302983" y="131826"/>
                </a:lnTo>
                <a:lnTo>
                  <a:pt x="302983" y="136906"/>
                </a:lnTo>
                <a:lnTo>
                  <a:pt x="297230" y="136906"/>
                </a:lnTo>
                <a:lnTo>
                  <a:pt x="297230" y="134366"/>
                </a:lnTo>
                <a:lnTo>
                  <a:pt x="297230" y="131826"/>
                </a:lnTo>
                <a:lnTo>
                  <a:pt x="302983" y="131826"/>
                </a:lnTo>
                <a:lnTo>
                  <a:pt x="302983" y="125476"/>
                </a:lnTo>
                <a:lnTo>
                  <a:pt x="302983" y="122936"/>
                </a:lnTo>
                <a:lnTo>
                  <a:pt x="305854" y="120396"/>
                </a:lnTo>
                <a:lnTo>
                  <a:pt x="308737" y="120396"/>
                </a:lnTo>
                <a:lnTo>
                  <a:pt x="311607" y="117856"/>
                </a:lnTo>
                <a:lnTo>
                  <a:pt x="311607" y="111506"/>
                </a:lnTo>
                <a:lnTo>
                  <a:pt x="317360" y="111506"/>
                </a:lnTo>
                <a:lnTo>
                  <a:pt x="317360" y="114046"/>
                </a:lnTo>
                <a:lnTo>
                  <a:pt x="320243" y="117856"/>
                </a:lnTo>
                <a:lnTo>
                  <a:pt x="320243" y="122936"/>
                </a:lnTo>
                <a:lnTo>
                  <a:pt x="325996" y="122936"/>
                </a:lnTo>
                <a:lnTo>
                  <a:pt x="325996" y="131826"/>
                </a:lnTo>
                <a:lnTo>
                  <a:pt x="340372" y="131826"/>
                </a:lnTo>
                <a:lnTo>
                  <a:pt x="340372" y="136906"/>
                </a:lnTo>
                <a:lnTo>
                  <a:pt x="343255" y="136906"/>
                </a:lnTo>
                <a:lnTo>
                  <a:pt x="346125" y="140716"/>
                </a:lnTo>
                <a:lnTo>
                  <a:pt x="346125" y="143256"/>
                </a:lnTo>
                <a:lnTo>
                  <a:pt x="349008" y="143256"/>
                </a:lnTo>
                <a:lnTo>
                  <a:pt x="349008" y="136906"/>
                </a:lnTo>
                <a:lnTo>
                  <a:pt x="354749" y="136906"/>
                </a:lnTo>
                <a:lnTo>
                  <a:pt x="357632" y="134366"/>
                </a:lnTo>
                <a:lnTo>
                  <a:pt x="357632" y="131826"/>
                </a:lnTo>
                <a:lnTo>
                  <a:pt x="360502" y="129286"/>
                </a:lnTo>
                <a:lnTo>
                  <a:pt x="380644" y="129286"/>
                </a:lnTo>
                <a:lnTo>
                  <a:pt x="380644" y="117856"/>
                </a:lnTo>
                <a:lnTo>
                  <a:pt x="386397" y="117856"/>
                </a:lnTo>
                <a:lnTo>
                  <a:pt x="386397" y="136906"/>
                </a:lnTo>
                <a:lnTo>
                  <a:pt x="392150" y="136906"/>
                </a:lnTo>
                <a:lnTo>
                  <a:pt x="395020" y="134366"/>
                </a:lnTo>
                <a:lnTo>
                  <a:pt x="395020" y="131826"/>
                </a:lnTo>
                <a:lnTo>
                  <a:pt x="397903" y="129286"/>
                </a:lnTo>
                <a:lnTo>
                  <a:pt x="400773" y="129286"/>
                </a:lnTo>
                <a:lnTo>
                  <a:pt x="400773" y="134366"/>
                </a:lnTo>
                <a:lnTo>
                  <a:pt x="406527" y="134366"/>
                </a:lnTo>
                <a:lnTo>
                  <a:pt x="406527" y="129286"/>
                </a:lnTo>
                <a:lnTo>
                  <a:pt x="406527" y="117856"/>
                </a:lnTo>
                <a:lnTo>
                  <a:pt x="409409" y="111506"/>
                </a:lnTo>
                <a:lnTo>
                  <a:pt x="409409" y="108966"/>
                </a:lnTo>
                <a:lnTo>
                  <a:pt x="415163" y="108966"/>
                </a:lnTo>
                <a:lnTo>
                  <a:pt x="415163" y="129286"/>
                </a:lnTo>
                <a:lnTo>
                  <a:pt x="443928" y="129286"/>
                </a:lnTo>
                <a:lnTo>
                  <a:pt x="443928" y="131826"/>
                </a:lnTo>
                <a:lnTo>
                  <a:pt x="446798" y="134366"/>
                </a:lnTo>
                <a:lnTo>
                  <a:pt x="452551" y="134366"/>
                </a:lnTo>
                <a:lnTo>
                  <a:pt x="452551" y="140716"/>
                </a:lnTo>
                <a:lnTo>
                  <a:pt x="458304" y="140716"/>
                </a:lnTo>
                <a:lnTo>
                  <a:pt x="461175" y="136906"/>
                </a:lnTo>
                <a:lnTo>
                  <a:pt x="461175" y="131826"/>
                </a:lnTo>
                <a:lnTo>
                  <a:pt x="455422" y="131826"/>
                </a:lnTo>
                <a:lnTo>
                  <a:pt x="455422" y="125476"/>
                </a:lnTo>
                <a:lnTo>
                  <a:pt x="469811" y="125476"/>
                </a:lnTo>
                <a:lnTo>
                  <a:pt x="469811" y="134366"/>
                </a:lnTo>
                <a:lnTo>
                  <a:pt x="475564" y="134366"/>
                </a:lnTo>
                <a:lnTo>
                  <a:pt x="478434" y="136906"/>
                </a:lnTo>
                <a:lnTo>
                  <a:pt x="478434" y="143256"/>
                </a:lnTo>
                <a:lnTo>
                  <a:pt x="484187" y="143256"/>
                </a:lnTo>
                <a:lnTo>
                  <a:pt x="484187" y="148336"/>
                </a:lnTo>
                <a:lnTo>
                  <a:pt x="489940" y="148336"/>
                </a:lnTo>
                <a:lnTo>
                  <a:pt x="489940" y="136906"/>
                </a:lnTo>
                <a:lnTo>
                  <a:pt x="481317" y="136906"/>
                </a:lnTo>
                <a:lnTo>
                  <a:pt x="481317" y="129286"/>
                </a:lnTo>
                <a:lnTo>
                  <a:pt x="475564" y="129286"/>
                </a:lnTo>
                <a:lnTo>
                  <a:pt x="475564" y="125476"/>
                </a:lnTo>
                <a:lnTo>
                  <a:pt x="475564" y="122936"/>
                </a:lnTo>
                <a:lnTo>
                  <a:pt x="469811" y="122936"/>
                </a:lnTo>
                <a:lnTo>
                  <a:pt x="469811" y="117856"/>
                </a:lnTo>
                <a:lnTo>
                  <a:pt x="487070" y="117856"/>
                </a:lnTo>
                <a:lnTo>
                  <a:pt x="487070" y="120396"/>
                </a:lnTo>
                <a:lnTo>
                  <a:pt x="489940" y="122936"/>
                </a:lnTo>
                <a:lnTo>
                  <a:pt x="481317" y="122936"/>
                </a:lnTo>
                <a:lnTo>
                  <a:pt x="481317" y="129286"/>
                </a:lnTo>
                <a:lnTo>
                  <a:pt x="489940" y="129286"/>
                </a:lnTo>
                <a:lnTo>
                  <a:pt x="489940" y="134366"/>
                </a:lnTo>
                <a:lnTo>
                  <a:pt x="498576" y="134366"/>
                </a:lnTo>
                <a:lnTo>
                  <a:pt x="498576" y="125476"/>
                </a:lnTo>
                <a:lnTo>
                  <a:pt x="504329" y="125476"/>
                </a:lnTo>
                <a:lnTo>
                  <a:pt x="504329" y="134366"/>
                </a:lnTo>
                <a:lnTo>
                  <a:pt x="510082" y="134366"/>
                </a:lnTo>
                <a:lnTo>
                  <a:pt x="510082" y="136906"/>
                </a:lnTo>
                <a:lnTo>
                  <a:pt x="512953" y="136906"/>
                </a:lnTo>
                <a:lnTo>
                  <a:pt x="512953" y="145796"/>
                </a:lnTo>
                <a:lnTo>
                  <a:pt x="530212" y="145796"/>
                </a:lnTo>
                <a:lnTo>
                  <a:pt x="533095" y="143256"/>
                </a:lnTo>
                <a:lnTo>
                  <a:pt x="533095" y="140716"/>
                </a:lnTo>
                <a:lnTo>
                  <a:pt x="530212" y="140716"/>
                </a:lnTo>
                <a:lnTo>
                  <a:pt x="530212" y="134366"/>
                </a:lnTo>
                <a:lnTo>
                  <a:pt x="541718" y="134366"/>
                </a:lnTo>
                <a:lnTo>
                  <a:pt x="541718" y="136906"/>
                </a:lnTo>
                <a:lnTo>
                  <a:pt x="561848" y="136906"/>
                </a:lnTo>
                <a:lnTo>
                  <a:pt x="564730" y="134366"/>
                </a:lnTo>
                <a:lnTo>
                  <a:pt x="567601" y="131826"/>
                </a:lnTo>
                <a:lnTo>
                  <a:pt x="567601" y="125476"/>
                </a:lnTo>
                <a:lnTo>
                  <a:pt x="567601" y="122936"/>
                </a:lnTo>
                <a:lnTo>
                  <a:pt x="581990" y="122936"/>
                </a:lnTo>
                <a:lnTo>
                  <a:pt x="581990" y="129286"/>
                </a:lnTo>
                <a:lnTo>
                  <a:pt x="579107" y="129286"/>
                </a:lnTo>
                <a:lnTo>
                  <a:pt x="579107" y="131826"/>
                </a:lnTo>
                <a:lnTo>
                  <a:pt x="596366" y="131826"/>
                </a:lnTo>
                <a:lnTo>
                  <a:pt x="596366" y="125476"/>
                </a:lnTo>
                <a:lnTo>
                  <a:pt x="616534" y="125476"/>
                </a:lnTo>
                <a:lnTo>
                  <a:pt x="618553" y="123685"/>
                </a:lnTo>
                <a:lnTo>
                  <a:pt x="625157" y="123685"/>
                </a:lnTo>
                <a:lnTo>
                  <a:pt x="625157" y="131826"/>
                </a:lnTo>
                <a:lnTo>
                  <a:pt x="653923" y="131826"/>
                </a:lnTo>
                <a:lnTo>
                  <a:pt x="653923" y="134366"/>
                </a:lnTo>
                <a:lnTo>
                  <a:pt x="659676" y="134366"/>
                </a:lnTo>
                <a:lnTo>
                  <a:pt x="659676" y="125476"/>
                </a:lnTo>
                <a:lnTo>
                  <a:pt x="653923" y="125476"/>
                </a:lnTo>
                <a:lnTo>
                  <a:pt x="653923" y="117856"/>
                </a:lnTo>
                <a:lnTo>
                  <a:pt x="648169" y="117856"/>
                </a:lnTo>
                <a:lnTo>
                  <a:pt x="648169" y="114046"/>
                </a:lnTo>
                <a:lnTo>
                  <a:pt x="662559" y="114046"/>
                </a:lnTo>
                <a:lnTo>
                  <a:pt x="662559" y="125476"/>
                </a:lnTo>
                <a:lnTo>
                  <a:pt x="676935" y="125476"/>
                </a:lnTo>
                <a:lnTo>
                  <a:pt x="676935" y="122936"/>
                </a:lnTo>
                <a:lnTo>
                  <a:pt x="682688" y="122936"/>
                </a:lnTo>
                <a:lnTo>
                  <a:pt x="682688" y="125476"/>
                </a:lnTo>
                <a:lnTo>
                  <a:pt x="691324" y="125476"/>
                </a:lnTo>
                <a:lnTo>
                  <a:pt x="694194" y="122936"/>
                </a:lnTo>
                <a:lnTo>
                  <a:pt x="705700" y="122936"/>
                </a:lnTo>
                <a:lnTo>
                  <a:pt x="705700" y="129286"/>
                </a:lnTo>
                <a:lnTo>
                  <a:pt x="737336" y="129286"/>
                </a:lnTo>
                <a:lnTo>
                  <a:pt x="737336" y="131826"/>
                </a:lnTo>
                <a:lnTo>
                  <a:pt x="743089" y="131826"/>
                </a:lnTo>
                <a:lnTo>
                  <a:pt x="743089" y="129286"/>
                </a:lnTo>
                <a:lnTo>
                  <a:pt x="745972" y="125476"/>
                </a:lnTo>
                <a:lnTo>
                  <a:pt x="757478" y="125476"/>
                </a:lnTo>
                <a:lnTo>
                  <a:pt x="757478" y="131826"/>
                </a:lnTo>
                <a:lnTo>
                  <a:pt x="760349" y="134366"/>
                </a:lnTo>
                <a:lnTo>
                  <a:pt x="766102" y="134366"/>
                </a:lnTo>
                <a:lnTo>
                  <a:pt x="766102" y="140716"/>
                </a:lnTo>
                <a:lnTo>
                  <a:pt x="771855" y="140716"/>
                </a:lnTo>
                <a:lnTo>
                  <a:pt x="771855" y="134366"/>
                </a:lnTo>
                <a:lnTo>
                  <a:pt x="783361" y="134366"/>
                </a:lnTo>
                <a:lnTo>
                  <a:pt x="786244" y="131826"/>
                </a:lnTo>
                <a:lnTo>
                  <a:pt x="786244" y="129286"/>
                </a:lnTo>
                <a:lnTo>
                  <a:pt x="789114" y="129286"/>
                </a:lnTo>
                <a:lnTo>
                  <a:pt x="791984" y="125476"/>
                </a:lnTo>
                <a:lnTo>
                  <a:pt x="794867" y="129286"/>
                </a:lnTo>
                <a:lnTo>
                  <a:pt x="794867" y="134366"/>
                </a:lnTo>
                <a:lnTo>
                  <a:pt x="814997" y="134366"/>
                </a:lnTo>
                <a:lnTo>
                  <a:pt x="814997" y="129286"/>
                </a:lnTo>
                <a:lnTo>
                  <a:pt x="817880" y="125476"/>
                </a:lnTo>
                <a:lnTo>
                  <a:pt x="826503" y="125476"/>
                </a:lnTo>
                <a:lnTo>
                  <a:pt x="829386" y="129286"/>
                </a:lnTo>
                <a:lnTo>
                  <a:pt x="835139" y="129286"/>
                </a:lnTo>
                <a:lnTo>
                  <a:pt x="838009" y="131826"/>
                </a:lnTo>
                <a:lnTo>
                  <a:pt x="838009" y="136906"/>
                </a:lnTo>
                <a:lnTo>
                  <a:pt x="846645" y="136906"/>
                </a:lnTo>
                <a:lnTo>
                  <a:pt x="846645" y="129286"/>
                </a:lnTo>
                <a:lnTo>
                  <a:pt x="858151" y="129286"/>
                </a:lnTo>
                <a:lnTo>
                  <a:pt x="861021" y="125476"/>
                </a:lnTo>
                <a:lnTo>
                  <a:pt x="861021" y="122936"/>
                </a:lnTo>
                <a:lnTo>
                  <a:pt x="861021" y="120396"/>
                </a:lnTo>
                <a:lnTo>
                  <a:pt x="869657" y="120396"/>
                </a:lnTo>
                <a:lnTo>
                  <a:pt x="869657" y="125476"/>
                </a:lnTo>
                <a:lnTo>
                  <a:pt x="881164" y="125476"/>
                </a:lnTo>
                <a:lnTo>
                  <a:pt x="881164" y="126568"/>
                </a:lnTo>
                <a:lnTo>
                  <a:pt x="881164" y="131826"/>
                </a:lnTo>
                <a:lnTo>
                  <a:pt x="904163" y="131826"/>
                </a:lnTo>
                <a:lnTo>
                  <a:pt x="904163" y="125476"/>
                </a:lnTo>
                <a:lnTo>
                  <a:pt x="915670" y="125476"/>
                </a:lnTo>
                <a:lnTo>
                  <a:pt x="915670" y="131826"/>
                </a:lnTo>
                <a:lnTo>
                  <a:pt x="930059" y="131826"/>
                </a:lnTo>
                <a:lnTo>
                  <a:pt x="930059" y="140716"/>
                </a:lnTo>
                <a:lnTo>
                  <a:pt x="953071" y="140716"/>
                </a:lnTo>
                <a:lnTo>
                  <a:pt x="955941" y="136906"/>
                </a:lnTo>
                <a:lnTo>
                  <a:pt x="955941" y="131826"/>
                </a:lnTo>
                <a:lnTo>
                  <a:pt x="987577" y="131826"/>
                </a:lnTo>
                <a:lnTo>
                  <a:pt x="990460" y="134366"/>
                </a:lnTo>
                <a:lnTo>
                  <a:pt x="993330" y="134366"/>
                </a:lnTo>
                <a:lnTo>
                  <a:pt x="993330" y="136906"/>
                </a:lnTo>
                <a:lnTo>
                  <a:pt x="996213" y="136906"/>
                </a:lnTo>
                <a:lnTo>
                  <a:pt x="996213" y="134366"/>
                </a:lnTo>
                <a:lnTo>
                  <a:pt x="990460" y="129286"/>
                </a:lnTo>
                <a:lnTo>
                  <a:pt x="990460" y="122936"/>
                </a:lnTo>
                <a:lnTo>
                  <a:pt x="981837" y="122936"/>
                </a:lnTo>
                <a:lnTo>
                  <a:pt x="981837" y="120396"/>
                </a:lnTo>
                <a:lnTo>
                  <a:pt x="981837" y="117856"/>
                </a:lnTo>
                <a:lnTo>
                  <a:pt x="984707" y="114046"/>
                </a:lnTo>
                <a:lnTo>
                  <a:pt x="990460" y="114046"/>
                </a:lnTo>
                <a:lnTo>
                  <a:pt x="990460" y="122936"/>
                </a:lnTo>
                <a:lnTo>
                  <a:pt x="1001966" y="122936"/>
                </a:lnTo>
                <a:lnTo>
                  <a:pt x="1001966" y="129286"/>
                </a:lnTo>
                <a:lnTo>
                  <a:pt x="1007719" y="129286"/>
                </a:lnTo>
                <a:lnTo>
                  <a:pt x="1007719" y="134366"/>
                </a:lnTo>
                <a:lnTo>
                  <a:pt x="1019225" y="134366"/>
                </a:lnTo>
                <a:lnTo>
                  <a:pt x="1019225" y="120396"/>
                </a:lnTo>
                <a:lnTo>
                  <a:pt x="1033602" y="120396"/>
                </a:lnTo>
                <a:lnTo>
                  <a:pt x="1036485" y="122936"/>
                </a:lnTo>
                <a:lnTo>
                  <a:pt x="1036485" y="129286"/>
                </a:lnTo>
                <a:lnTo>
                  <a:pt x="1050861" y="129286"/>
                </a:lnTo>
                <a:lnTo>
                  <a:pt x="1050861" y="120396"/>
                </a:lnTo>
                <a:lnTo>
                  <a:pt x="1065250" y="120396"/>
                </a:lnTo>
                <a:lnTo>
                  <a:pt x="1065250" y="114046"/>
                </a:lnTo>
                <a:lnTo>
                  <a:pt x="1065250" y="106426"/>
                </a:lnTo>
                <a:lnTo>
                  <a:pt x="1059497" y="106426"/>
                </a:lnTo>
                <a:lnTo>
                  <a:pt x="1059497" y="102616"/>
                </a:lnTo>
                <a:lnTo>
                  <a:pt x="1056614" y="102616"/>
                </a:lnTo>
                <a:lnTo>
                  <a:pt x="1056614" y="93726"/>
                </a:lnTo>
                <a:lnTo>
                  <a:pt x="1062367" y="93726"/>
                </a:lnTo>
                <a:lnTo>
                  <a:pt x="1062367" y="100076"/>
                </a:lnTo>
                <a:lnTo>
                  <a:pt x="1073873" y="100076"/>
                </a:lnTo>
                <a:lnTo>
                  <a:pt x="1073873" y="93726"/>
                </a:lnTo>
                <a:lnTo>
                  <a:pt x="1073873" y="91186"/>
                </a:lnTo>
                <a:lnTo>
                  <a:pt x="1073873" y="86106"/>
                </a:lnTo>
                <a:lnTo>
                  <a:pt x="1082497" y="86106"/>
                </a:lnTo>
                <a:lnTo>
                  <a:pt x="1082497" y="100076"/>
                </a:lnTo>
                <a:lnTo>
                  <a:pt x="1076756" y="100076"/>
                </a:lnTo>
                <a:lnTo>
                  <a:pt x="1073873" y="102616"/>
                </a:lnTo>
                <a:lnTo>
                  <a:pt x="1073873" y="111506"/>
                </a:lnTo>
                <a:lnTo>
                  <a:pt x="1076756" y="114046"/>
                </a:lnTo>
                <a:lnTo>
                  <a:pt x="1079627" y="114046"/>
                </a:lnTo>
                <a:lnTo>
                  <a:pt x="1079627" y="120396"/>
                </a:lnTo>
                <a:lnTo>
                  <a:pt x="1088250" y="120396"/>
                </a:lnTo>
                <a:lnTo>
                  <a:pt x="1088250" y="122936"/>
                </a:lnTo>
                <a:lnTo>
                  <a:pt x="1099756" y="122936"/>
                </a:lnTo>
                <a:lnTo>
                  <a:pt x="1099756" y="108966"/>
                </a:lnTo>
                <a:lnTo>
                  <a:pt x="1094003" y="108966"/>
                </a:lnTo>
                <a:lnTo>
                  <a:pt x="1094003" y="100076"/>
                </a:lnTo>
                <a:lnTo>
                  <a:pt x="1102639" y="100076"/>
                </a:lnTo>
                <a:lnTo>
                  <a:pt x="1102639" y="108966"/>
                </a:lnTo>
                <a:lnTo>
                  <a:pt x="1111262" y="108966"/>
                </a:lnTo>
                <a:lnTo>
                  <a:pt x="1111262" y="120396"/>
                </a:lnTo>
                <a:lnTo>
                  <a:pt x="1117015" y="120396"/>
                </a:lnTo>
                <a:lnTo>
                  <a:pt x="1117015" y="117856"/>
                </a:lnTo>
                <a:lnTo>
                  <a:pt x="1119898" y="114046"/>
                </a:lnTo>
                <a:lnTo>
                  <a:pt x="1125651" y="114046"/>
                </a:lnTo>
                <a:lnTo>
                  <a:pt x="1128522" y="111506"/>
                </a:lnTo>
                <a:lnTo>
                  <a:pt x="1131404" y="111506"/>
                </a:lnTo>
                <a:lnTo>
                  <a:pt x="1131404" y="108966"/>
                </a:lnTo>
                <a:lnTo>
                  <a:pt x="1137158" y="108966"/>
                </a:lnTo>
                <a:lnTo>
                  <a:pt x="1137158" y="117856"/>
                </a:lnTo>
                <a:lnTo>
                  <a:pt x="1140028" y="120396"/>
                </a:lnTo>
                <a:lnTo>
                  <a:pt x="1140028" y="129286"/>
                </a:lnTo>
                <a:lnTo>
                  <a:pt x="1148664" y="129286"/>
                </a:lnTo>
                <a:lnTo>
                  <a:pt x="1148664" y="125476"/>
                </a:lnTo>
                <a:lnTo>
                  <a:pt x="1151534" y="122936"/>
                </a:lnTo>
                <a:lnTo>
                  <a:pt x="1160170" y="122936"/>
                </a:lnTo>
                <a:lnTo>
                  <a:pt x="1165923" y="129286"/>
                </a:lnTo>
                <a:lnTo>
                  <a:pt x="1165923" y="134366"/>
                </a:lnTo>
                <a:lnTo>
                  <a:pt x="1171676" y="134366"/>
                </a:lnTo>
                <a:lnTo>
                  <a:pt x="1171676" y="132321"/>
                </a:lnTo>
                <a:lnTo>
                  <a:pt x="1180299" y="132321"/>
                </a:lnTo>
                <a:lnTo>
                  <a:pt x="1180299" y="117932"/>
                </a:lnTo>
                <a:lnTo>
                  <a:pt x="1171676" y="117932"/>
                </a:lnTo>
                <a:lnTo>
                  <a:pt x="1171676" y="108966"/>
                </a:lnTo>
                <a:lnTo>
                  <a:pt x="1177417" y="108966"/>
                </a:lnTo>
                <a:lnTo>
                  <a:pt x="1177417" y="117856"/>
                </a:lnTo>
                <a:lnTo>
                  <a:pt x="1186053" y="117856"/>
                </a:lnTo>
                <a:lnTo>
                  <a:pt x="1186053" y="106426"/>
                </a:lnTo>
                <a:lnTo>
                  <a:pt x="1188923" y="106426"/>
                </a:lnTo>
                <a:lnTo>
                  <a:pt x="1188923" y="120396"/>
                </a:lnTo>
                <a:lnTo>
                  <a:pt x="1191806" y="120396"/>
                </a:lnTo>
                <a:lnTo>
                  <a:pt x="1194676" y="122936"/>
                </a:lnTo>
                <a:lnTo>
                  <a:pt x="1194676" y="125476"/>
                </a:lnTo>
                <a:lnTo>
                  <a:pt x="1200429" y="125476"/>
                </a:lnTo>
                <a:lnTo>
                  <a:pt x="1200429" y="131826"/>
                </a:lnTo>
                <a:lnTo>
                  <a:pt x="1209065" y="131826"/>
                </a:lnTo>
                <a:lnTo>
                  <a:pt x="1209065" y="136906"/>
                </a:lnTo>
                <a:lnTo>
                  <a:pt x="1211935" y="136906"/>
                </a:lnTo>
                <a:lnTo>
                  <a:pt x="1211935" y="117856"/>
                </a:lnTo>
                <a:lnTo>
                  <a:pt x="1217688" y="117856"/>
                </a:lnTo>
                <a:lnTo>
                  <a:pt x="1217688" y="122936"/>
                </a:lnTo>
                <a:lnTo>
                  <a:pt x="1243584" y="122936"/>
                </a:lnTo>
                <a:lnTo>
                  <a:pt x="1246454" y="120396"/>
                </a:lnTo>
                <a:lnTo>
                  <a:pt x="1246454" y="117932"/>
                </a:lnTo>
                <a:lnTo>
                  <a:pt x="1255090" y="117932"/>
                </a:lnTo>
                <a:lnTo>
                  <a:pt x="1255090" y="112179"/>
                </a:lnTo>
                <a:lnTo>
                  <a:pt x="1252207" y="112179"/>
                </a:lnTo>
                <a:lnTo>
                  <a:pt x="1252207" y="111506"/>
                </a:lnTo>
                <a:lnTo>
                  <a:pt x="1255090" y="106426"/>
                </a:lnTo>
                <a:lnTo>
                  <a:pt x="1255090" y="102616"/>
                </a:lnTo>
                <a:lnTo>
                  <a:pt x="1255090" y="100076"/>
                </a:lnTo>
                <a:lnTo>
                  <a:pt x="1260843" y="100076"/>
                </a:lnTo>
                <a:lnTo>
                  <a:pt x="1260843" y="114046"/>
                </a:lnTo>
                <a:lnTo>
                  <a:pt x="1266596" y="114046"/>
                </a:lnTo>
                <a:lnTo>
                  <a:pt x="1269466" y="111506"/>
                </a:lnTo>
                <a:lnTo>
                  <a:pt x="1269466" y="106426"/>
                </a:lnTo>
                <a:lnTo>
                  <a:pt x="1275219" y="106426"/>
                </a:lnTo>
                <a:lnTo>
                  <a:pt x="1275219" y="122936"/>
                </a:lnTo>
                <a:lnTo>
                  <a:pt x="1280972" y="122936"/>
                </a:lnTo>
                <a:lnTo>
                  <a:pt x="1280972" y="117856"/>
                </a:lnTo>
                <a:lnTo>
                  <a:pt x="1289596" y="117856"/>
                </a:lnTo>
                <a:lnTo>
                  <a:pt x="1289596" y="111506"/>
                </a:lnTo>
                <a:lnTo>
                  <a:pt x="1286725" y="108966"/>
                </a:lnTo>
                <a:lnTo>
                  <a:pt x="1286725" y="106426"/>
                </a:lnTo>
                <a:lnTo>
                  <a:pt x="1280972" y="106426"/>
                </a:lnTo>
                <a:lnTo>
                  <a:pt x="1280972" y="100076"/>
                </a:lnTo>
                <a:lnTo>
                  <a:pt x="1280972" y="97536"/>
                </a:lnTo>
                <a:lnTo>
                  <a:pt x="1289596" y="97536"/>
                </a:lnTo>
                <a:lnTo>
                  <a:pt x="1289596" y="108966"/>
                </a:lnTo>
                <a:lnTo>
                  <a:pt x="1292479" y="111506"/>
                </a:lnTo>
                <a:lnTo>
                  <a:pt x="1295349" y="111506"/>
                </a:lnTo>
                <a:lnTo>
                  <a:pt x="1298232" y="114046"/>
                </a:lnTo>
                <a:lnTo>
                  <a:pt x="1298232" y="120396"/>
                </a:lnTo>
                <a:lnTo>
                  <a:pt x="1309738" y="120396"/>
                </a:lnTo>
                <a:lnTo>
                  <a:pt x="1312608" y="117856"/>
                </a:lnTo>
                <a:lnTo>
                  <a:pt x="1312608" y="111506"/>
                </a:lnTo>
                <a:lnTo>
                  <a:pt x="1306855" y="111506"/>
                </a:lnTo>
                <a:lnTo>
                  <a:pt x="1306855" y="106426"/>
                </a:lnTo>
                <a:lnTo>
                  <a:pt x="1312608" y="106426"/>
                </a:lnTo>
                <a:lnTo>
                  <a:pt x="1312608" y="111506"/>
                </a:lnTo>
                <a:lnTo>
                  <a:pt x="1326997" y="111506"/>
                </a:lnTo>
                <a:lnTo>
                  <a:pt x="1326997" y="117856"/>
                </a:lnTo>
                <a:lnTo>
                  <a:pt x="1329867" y="114046"/>
                </a:lnTo>
                <a:lnTo>
                  <a:pt x="1329867" y="108966"/>
                </a:lnTo>
                <a:lnTo>
                  <a:pt x="1344256" y="108966"/>
                </a:lnTo>
                <a:lnTo>
                  <a:pt x="1344256" y="122936"/>
                </a:lnTo>
                <a:lnTo>
                  <a:pt x="1358633" y="122936"/>
                </a:lnTo>
                <a:lnTo>
                  <a:pt x="1358633" y="120396"/>
                </a:lnTo>
                <a:lnTo>
                  <a:pt x="1364411" y="120396"/>
                </a:lnTo>
                <a:lnTo>
                  <a:pt x="1364411" y="125476"/>
                </a:lnTo>
                <a:lnTo>
                  <a:pt x="1370164" y="125476"/>
                </a:lnTo>
                <a:lnTo>
                  <a:pt x="1370164" y="122936"/>
                </a:lnTo>
                <a:lnTo>
                  <a:pt x="1373047" y="122936"/>
                </a:lnTo>
                <a:lnTo>
                  <a:pt x="1373047" y="120396"/>
                </a:lnTo>
                <a:lnTo>
                  <a:pt x="1373047" y="117856"/>
                </a:lnTo>
                <a:lnTo>
                  <a:pt x="1378800" y="117856"/>
                </a:lnTo>
                <a:lnTo>
                  <a:pt x="1378800" y="125476"/>
                </a:lnTo>
                <a:lnTo>
                  <a:pt x="1384554" y="125476"/>
                </a:lnTo>
                <a:lnTo>
                  <a:pt x="1384554" y="117856"/>
                </a:lnTo>
                <a:lnTo>
                  <a:pt x="1384554" y="108966"/>
                </a:lnTo>
                <a:lnTo>
                  <a:pt x="1398930" y="108966"/>
                </a:lnTo>
                <a:lnTo>
                  <a:pt x="1398930" y="122936"/>
                </a:lnTo>
                <a:lnTo>
                  <a:pt x="1401813" y="122936"/>
                </a:lnTo>
                <a:lnTo>
                  <a:pt x="1404683" y="120396"/>
                </a:lnTo>
                <a:lnTo>
                  <a:pt x="1404683" y="114046"/>
                </a:lnTo>
                <a:lnTo>
                  <a:pt x="1433449" y="114046"/>
                </a:lnTo>
                <a:lnTo>
                  <a:pt x="1433449" y="108966"/>
                </a:lnTo>
                <a:lnTo>
                  <a:pt x="1433449" y="106426"/>
                </a:lnTo>
                <a:lnTo>
                  <a:pt x="1447825" y="106426"/>
                </a:lnTo>
                <a:lnTo>
                  <a:pt x="1447825" y="102616"/>
                </a:lnTo>
                <a:lnTo>
                  <a:pt x="1447825" y="100076"/>
                </a:lnTo>
                <a:lnTo>
                  <a:pt x="1453578" y="100076"/>
                </a:lnTo>
                <a:lnTo>
                  <a:pt x="1453578" y="120396"/>
                </a:lnTo>
                <a:lnTo>
                  <a:pt x="1456461" y="120396"/>
                </a:lnTo>
                <a:lnTo>
                  <a:pt x="1459331" y="117856"/>
                </a:lnTo>
                <a:lnTo>
                  <a:pt x="1459331" y="114046"/>
                </a:lnTo>
                <a:lnTo>
                  <a:pt x="1470837" y="114046"/>
                </a:lnTo>
                <a:lnTo>
                  <a:pt x="1470837" y="106426"/>
                </a:lnTo>
                <a:lnTo>
                  <a:pt x="1485226" y="106426"/>
                </a:lnTo>
                <a:lnTo>
                  <a:pt x="1485226" y="114046"/>
                </a:lnTo>
                <a:lnTo>
                  <a:pt x="1490980" y="114046"/>
                </a:lnTo>
                <a:lnTo>
                  <a:pt x="1490980" y="120396"/>
                </a:lnTo>
                <a:lnTo>
                  <a:pt x="1499603" y="120396"/>
                </a:lnTo>
                <a:lnTo>
                  <a:pt x="1499603" y="125476"/>
                </a:lnTo>
                <a:lnTo>
                  <a:pt x="1505356" y="125476"/>
                </a:lnTo>
                <a:lnTo>
                  <a:pt x="1505356" y="106426"/>
                </a:lnTo>
                <a:lnTo>
                  <a:pt x="1505356" y="102616"/>
                </a:lnTo>
                <a:lnTo>
                  <a:pt x="1505356" y="100076"/>
                </a:lnTo>
                <a:lnTo>
                  <a:pt x="1508239" y="100076"/>
                </a:lnTo>
                <a:lnTo>
                  <a:pt x="1511109" y="97536"/>
                </a:lnTo>
                <a:lnTo>
                  <a:pt x="1511109" y="82296"/>
                </a:lnTo>
                <a:lnTo>
                  <a:pt x="1508239" y="82296"/>
                </a:lnTo>
                <a:lnTo>
                  <a:pt x="1508239" y="79756"/>
                </a:lnTo>
                <a:lnTo>
                  <a:pt x="1508239" y="77216"/>
                </a:lnTo>
                <a:lnTo>
                  <a:pt x="1516862" y="77216"/>
                </a:lnTo>
                <a:lnTo>
                  <a:pt x="1522615" y="82296"/>
                </a:lnTo>
                <a:lnTo>
                  <a:pt x="1531239" y="82296"/>
                </a:lnTo>
                <a:lnTo>
                  <a:pt x="1531239" y="88646"/>
                </a:lnTo>
                <a:lnTo>
                  <a:pt x="1525485" y="88646"/>
                </a:lnTo>
                <a:lnTo>
                  <a:pt x="1525485" y="106426"/>
                </a:lnTo>
                <a:lnTo>
                  <a:pt x="1519732" y="106426"/>
                </a:lnTo>
                <a:lnTo>
                  <a:pt x="1519732" y="111506"/>
                </a:lnTo>
                <a:lnTo>
                  <a:pt x="1534121" y="111506"/>
                </a:lnTo>
                <a:lnTo>
                  <a:pt x="1534121" y="102616"/>
                </a:lnTo>
                <a:lnTo>
                  <a:pt x="1539875" y="102616"/>
                </a:lnTo>
                <a:lnTo>
                  <a:pt x="1539875" y="108940"/>
                </a:lnTo>
                <a:lnTo>
                  <a:pt x="1542719" y="106426"/>
                </a:lnTo>
                <a:lnTo>
                  <a:pt x="1545602" y="106426"/>
                </a:lnTo>
                <a:lnTo>
                  <a:pt x="1545602" y="108966"/>
                </a:lnTo>
                <a:lnTo>
                  <a:pt x="1542719" y="108966"/>
                </a:lnTo>
                <a:lnTo>
                  <a:pt x="1545602" y="106426"/>
                </a:lnTo>
                <a:lnTo>
                  <a:pt x="1539900" y="108940"/>
                </a:lnTo>
                <a:lnTo>
                  <a:pt x="1536992" y="111506"/>
                </a:lnTo>
                <a:lnTo>
                  <a:pt x="1534121" y="111506"/>
                </a:lnTo>
                <a:lnTo>
                  <a:pt x="1534121" y="120396"/>
                </a:lnTo>
                <a:lnTo>
                  <a:pt x="1539875" y="120396"/>
                </a:lnTo>
                <a:lnTo>
                  <a:pt x="1539875" y="129286"/>
                </a:lnTo>
                <a:lnTo>
                  <a:pt x="1542745" y="129286"/>
                </a:lnTo>
                <a:lnTo>
                  <a:pt x="1545628" y="125476"/>
                </a:lnTo>
                <a:lnTo>
                  <a:pt x="1545628" y="120396"/>
                </a:lnTo>
                <a:lnTo>
                  <a:pt x="1554251" y="120396"/>
                </a:lnTo>
                <a:lnTo>
                  <a:pt x="1554251" y="125476"/>
                </a:lnTo>
                <a:lnTo>
                  <a:pt x="1565757" y="125476"/>
                </a:lnTo>
                <a:lnTo>
                  <a:pt x="1565757" y="117856"/>
                </a:lnTo>
                <a:lnTo>
                  <a:pt x="1571510" y="117856"/>
                </a:lnTo>
                <a:lnTo>
                  <a:pt x="1571510" y="111506"/>
                </a:lnTo>
                <a:lnTo>
                  <a:pt x="1577263" y="111506"/>
                </a:lnTo>
                <a:lnTo>
                  <a:pt x="1577263" y="125476"/>
                </a:lnTo>
                <a:lnTo>
                  <a:pt x="1583016" y="125476"/>
                </a:lnTo>
                <a:lnTo>
                  <a:pt x="1583016" y="108966"/>
                </a:lnTo>
                <a:lnTo>
                  <a:pt x="1588770" y="108966"/>
                </a:lnTo>
                <a:lnTo>
                  <a:pt x="1588770" y="114046"/>
                </a:lnTo>
                <a:lnTo>
                  <a:pt x="1591652" y="117856"/>
                </a:lnTo>
                <a:lnTo>
                  <a:pt x="1597406" y="117856"/>
                </a:lnTo>
                <a:lnTo>
                  <a:pt x="1597406" y="114046"/>
                </a:lnTo>
                <a:lnTo>
                  <a:pt x="1603159" y="114046"/>
                </a:lnTo>
                <a:lnTo>
                  <a:pt x="1603159" y="102616"/>
                </a:lnTo>
                <a:lnTo>
                  <a:pt x="1603159" y="100076"/>
                </a:lnTo>
                <a:lnTo>
                  <a:pt x="1606029" y="100076"/>
                </a:lnTo>
                <a:lnTo>
                  <a:pt x="1611782" y="106426"/>
                </a:lnTo>
                <a:lnTo>
                  <a:pt x="1611782" y="117856"/>
                </a:lnTo>
                <a:lnTo>
                  <a:pt x="1614652" y="117856"/>
                </a:lnTo>
                <a:lnTo>
                  <a:pt x="1614652" y="108966"/>
                </a:lnTo>
                <a:lnTo>
                  <a:pt x="1623288" y="108966"/>
                </a:lnTo>
                <a:lnTo>
                  <a:pt x="1623288" y="117856"/>
                </a:lnTo>
                <a:lnTo>
                  <a:pt x="1626158" y="117856"/>
                </a:lnTo>
                <a:lnTo>
                  <a:pt x="1629041" y="114046"/>
                </a:lnTo>
                <a:lnTo>
                  <a:pt x="1629041" y="108966"/>
                </a:lnTo>
                <a:lnTo>
                  <a:pt x="1654924" y="108966"/>
                </a:lnTo>
                <a:lnTo>
                  <a:pt x="1654924" y="117856"/>
                </a:lnTo>
                <a:lnTo>
                  <a:pt x="1663560" y="117856"/>
                </a:lnTo>
                <a:lnTo>
                  <a:pt x="1663560" y="120396"/>
                </a:lnTo>
                <a:lnTo>
                  <a:pt x="1672183" y="120396"/>
                </a:lnTo>
                <a:lnTo>
                  <a:pt x="1672183" y="108966"/>
                </a:lnTo>
                <a:lnTo>
                  <a:pt x="1672183" y="106426"/>
                </a:lnTo>
                <a:lnTo>
                  <a:pt x="1674241" y="100076"/>
                </a:lnTo>
                <a:lnTo>
                  <a:pt x="1675066" y="97536"/>
                </a:lnTo>
                <a:lnTo>
                  <a:pt x="1686572" y="97536"/>
                </a:lnTo>
                <a:lnTo>
                  <a:pt x="1686572" y="111506"/>
                </a:lnTo>
                <a:lnTo>
                  <a:pt x="1680819" y="111506"/>
                </a:lnTo>
                <a:lnTo>
                  <a:pt x="1680819" y="117856"/>
                </a:lnTo>
                <a:lnTo>
                  <a:pt x="1700949" y="117856"/>
                </a:lnTo>
                <a:lnTo>
                  <a:pt x="1700949" y="114046"/>
                </a:lnTo>
                <a:lnTo>
                  <a:pt x="1729714" y="114046"/>
                </a:lnTo>
                <a:lnTo>
                  <a:pt x="1729714" y="106426"/>
                </a:lnTo>
                <a:lnTo>
                  <a:pt x="1764233" y="106426"/>
                </a:lnTo>
                <a:lnTo>
                  <a:pt x="1764233" y="108966"/>
                </a:lnTo>
                <a:lnTo>
                  <a:pt x="1767103" y="111506"/>
                </a:lnTo>
                <a:lnTo>
                  <a:pt x="1772856" y="111506"/>
                </a:lnTo>
                <a:lnTo>
                  <a:pt x="1772856" y="114046"/>
                </a:lnTo>
                <a:lnTo>
                  <a:pt x="1781492" y="114046"/>
                </a:lnTo>
                <a:lnTo>
                  <a:pt x="1781492" y="108966"/>
                </a:lnTo>
                <a:lnTo>
                  <a:pt x="1790115" y="108966"/>
                </a:lnTo>
                <a:lnTo>
                  <a:pt x="1790115" y="106426"/>
                </a:lnTo>
                <a:lnTo>
                  <a:pt x="1790115" y="102616"/>
                </a:lnTo>
                <a:lnTo>
                  <a:pt x="1795868" y="102616"/>
                </a:lnTo>
                <a:lnTo>
                  <a:pt x="1798751" y="100076"/>
                </a:lnTo>
                <a:lnTo>
                  <a:pt x="1798751" y="97536"/>
                </a:lnTo>
                <a:lnTo>
                  <a:pt x="1804504" y="97536"/>
                </a:lnTo>
                <a:lnTo>
                  <a:pt x="1804504" y="102616"/>
                </a:lnTo>
                <a:lnTo>
                  <a:pt x="1818881" y="102616"/>
                </a:lnTo>
                <a:lnTo>
                  <a:pt x="1818881" y="100076"/>
                </a:lnTo>
                <a:lnTo>
                  <a:pt x="1821751" y="97536"/>
                </a:lnTo>
                <a:lnTo>
                  <a:pt x="1827504" y="97536"/>
                </a:lnTo>
                <a:lnTo>
                  <a:pt x="1827504" y="97802"/>
                </a:lnTo>
                <a:lnTo>
                  <a:pt x="1824609" y="97802"/>
                </a:lnTo>
                <a:lnTo>
                  <a:pt x="1824609" y="103555"/>
                </a:lnTo>
                <a:lnTo>
                  <a:pt x="1815973" y="103555"/>
                </a:lnTo>
                <a:lnTo>
                  <a:pt x="1815973" y="109308"/>
                </a:lnTo>
                <a:lnTo>
                  <a:pt x="1833232" y="109308"/>
                </a:lnTo>
                <a:lnTo>
                  <a:pt x="1836115" y="106426"/>
                </a:lnTo>
                <a:lnTo>
                  <a:pt x="1836115" y="102616"/>
                </a:lnTo>
                <a:lnTo>
                  <a:pt x="1867776" y="102616"/>
                </a:lnTo>
                <a:lnTo>
                  <a:pt x="1867776" y="108966"/>
                </a:lnTo>
                <a:lnTo>
                  <a:pt x="1876412" y="108966"/>
                </a:lnTo>
                <a:lnTo>
                  <a:pt x="1876412" y="97536"/>
                </a:lnTo>
                <a:lnTo>
                  <a:pt x="1876412" y="94919"/>
                </a:lnTo>
                <a:lnTo>
                  <a:pt x="1887880" y="94919"/>
                </a:lnTo>
                <a:lnTo>
                  <a:pt x="1887880" y="89166"/>
                </a:lnTo>
                <a:lnTo>
                  <a:pt x="1882127" y="89166"/>
                </a:lnTo>
                <a:lnTo>
                  <a:pt x="1882127" y="83413"/>
                </a:lnTo>
                <a:lnTo>
                  <a:pt x="1881009" y="82296"/>
                </a:lnTo>
                <a:lnTo>
                  <a:pt x="1885035" y="82296"/>
                </a:lnTo>
                <a:lnTo>
                  <a:pt x="1885035" y="86106"/>
                </a:lnTo>
                <a:lnTo>
                  <a:pt x="1890788" y="86106"/>
                </a:lnTo>
                <a:lnTo>
                  <a:pt x="1890788" y="91186"/>
                </a:lnTo>
                <a:lnTo>
                  <a:pt x="1899424" y="91186"/>
                </a:lnTo>
                <a:lnTo>
                  <a:pt x="1899424" y="93726"/>
                </a:lnTo>
                <a:lnTo>
                  <a:pt x="1902294" y="93726"/>
                </a:lnTo>
                <a:lnTo>
                  <a:pt x="1905165" y="91186"/>
                </a:lnTo>
                <a:lnTo>
                  <a:pt x="1905165" y="77216"/>
                </a:lnTo>
                <a:lnTo>
                  <a:pt x="1905165" y="74676"/>
                </a:lnTo>
                <a:lnTo>
                  <a:pt x="1908048" y="74676"/>
                </a:lnTo>
                <a:lnTo>
                  <a:pt x="1908048" y="93726"/>
                </a:lnTo>
                <a:lnTo>
                  <a:pt x="1922424" y="93726"/>
                </a:lnTo>
                <a:lnTo>
                  <a:pt x="1922424" y="97536"/>
                </a:lnTo>
                <a:lnTo>
                  <a:pt x="1928177" y="97536"/>
                </a:lnTo>
                <a:lnTo>
                  <a:pt x="1928177" y="77216"/>
                </a:lnTo>
                <a:lnTo>
                  <a:pt x="1948319" y="77216"/>
                </a:lnTo>
                <a:lnTo>
                  <a:pt x="1951189" y="79756"/>
                </a:lnTo>
                <a:lnTo>
                  <a:pt x="1951189" y="86106"/>
                </a:lnTo>
                <a:lnTo>
                  <a:pt x="1965579" y="86106"/>
                </a:lnTo>
                <a:lnTo>
                  <a:pt x="1965579" y="93726"/>
                </a:lnTo>
                <a:lnTo>
                  <a:pt x="1971332" y="93726"/>
                </a:lnTo>
                <a:lnTo>
                  <a:pt x="1971332" y="102616"/>
                </a:lnTo>
                <a:lnTo>
                  <a:pt x="1977085" y="102616"/>
                </a:lnTo>
                <a:lnTo>
                  <a:pt x="1977085" y="111506"/>
                </a:lnTo>
                <a:lnTo>
                  <a:pt x="1982838" y="111506"/>
                </a:lnTo>
                <a:lnTo>
                  <a:pt x="1982838" y="108966"/>
                </a:lnTo>
                <a:lnTo>
                  <a:pt x="1985708" y="108966"/>
                </a:lnTo>
                <a:lnTo>
                  <a:pt x="1988591" y="106426"/>
                </a:lnTo>
                <a:lnTo>
                  <a:pt x="1997214" y="106426"/>
                </a:lnTo>
                <a:lnTo>
                  <a:pt x="1997214" y="97536"/>
                </a:lnTo>
                <a:lnTo>
                  <a:pt x="2005838" y="97536"/>
                </a:lnTo>
                <a:lnTo>
                  <a:pt x="2005838" y="86106"/>
                </a:lnTo>
                <a:lnTo>
                  <a:pt x="2011591" y="86106"/>
                </a:lnTo>
                <a:lnTo>
                  <a:pt x="2011591" y="100076"/>
                </a:lnTo>
                <a:lnTo>
                  <a:pt x="2025980" y="100076"/>
                </a:lnTo>
                <a:lnTo>
                  <a:pt x="2025980" y="97536"/>
                </a:lnTo>
                <a:lnTo>
                  <a:pt x="2028850" y="93726"/>
                </a:lnTo>
                <a:lnTo>
                  <a:pt x="2040356" y="93726"/>
                </a:lnTo>
                <a:lnTo>
                  <a:pt x="2043239" y="88646"/>
                </a:lnTo>
                <a:lnTo>
                  <a:pt x="2054745" y="88646"/>
                </a:lnTo>
                <a:lnTo>
                  <a:pt x="2054745" y="93726"/>
                </a:lnTo>
                <a:lnTo>
                  <a:pt x="2040356" y="93726"/>
                </a:lnTo>
                <a:lnTo>
                  <a:pt x="2040356" y="100076"/>
                </a:lnTo>
                <a:lnTo>
                  <a:pt x="2054745" y="100076"/>
                </a:lnTo>
                <a:lnTo>
                  <a:pt x="2054745" y="106426"/>
                </a:lnTo>
                <a:lnTo>
                  <a:pt x="2057615" y="108966"/>
                </a:lnTo>
                <a:lnTo>
                  <a:pt x="2060498" y="108966"/>
                </a:lnTo>
                <a:lnTo>
                  <a:pt x="2060498" y="93726"/>
                </a:lnTo>
                <a:lnTo>
                  <a:pt x="2066251" y="93726"/>
                </a:lnTo>
                <a:lnTo>
                  <a:pt x="2066251" y="92011"/>
                </a:lnTo>
                <a:lnTo>
                  <a:pt x="2069096" y="89166"/>
                </a:lnTo>
                <a:lnTo>
                  <a:pt x="2069096" y="83413"/>
                </a:lnTo>
                <a:lnTo>
                  <a:pt x="2066251" y="83413"/>
                </a:lnTo>
                <a:lnTo>
                  <a:pt x="2066251" y="79756"/>
                </a:lnTo>
                <a:lnTo>
                  <a:pt x="2072005" y="79756"/>
                </a:lnTo>
                <a:lnTo>
                  <a:pt x="2072005" y="93726"/>
                </a:lnTo>
                <a:lnTo>
                  <a:pt x="2077783" y="93726"/>
                </a:lnTo>
                <a:lnTo>
                  <a:pt x="2077783" y="100076"/>
                </a:lnTo>
                <a:lnTo>
                  <a:pt x="2092109" y="100076"/>
                </a:lnTo>
                <a:lnTo>
                  <a:pt x="2092109" y="103555"/>
                </a:lnTo>
                <a:lnTo>
                  <a:pt x="2094979" y="100672"/>
                </a:lnTo>
                <a:lnTo>
                  <a:pt x="2097862" y="100672"/>
                </a:lnTo>
                <a:lnTo>
                  <a:pt x="2097862" y="100076"/>
                </a:lnTo>
                <a:lnTo>
                  <a:pt x="2103666" y="100076"/>
                </a:lnTo>
                <a:lnTo>
                  <a:pt x="2103666" y="106426"/>
                </a:lnTo>
                <a:lnTo>
                  <a:pt x="2109419" y="106426"/>
                </a:lnTo>
                <a:lnTo>
                  <a:pt x="2109419" y="100076"/>
                </a:lnTo>
                <a:lnTo>
                  <a:pt x="2115172" y="100076"/>
                </a:lnTo>
                <a:lnTo>
                  <a:pt x="2115172" y="106426"/>
                </a:lnTo>
                <a:lnTo>
                  <a:pt x="2118055" y="106426"/>
                </a:lnTo>
                <a:lnTo>
                  <a:pt x="2118055" y="97536"/>
                </a:lnTo>
                <a:lnTo>
                  <a:pt x="2120925" y="97536"/>
                </a:lnTo>
                <a:lnTo>
                  <a:pt x="2120925" y="93726"/>
                </a:lnTo>
                <a:lnTo>
                  <a:pt x="2123808" y="93726"/>
                </a:lnTo>
                <a:lnTo>
                  <a:pt x="2123808" y="88646"/>
                </a:lnTo>
                <a:lnTo>
                  <a:pt x="2135314" y="88646"/>
                </a:lnTo>
                <a:lnTo>
                  <a:pt x="2135314" y="82296"/>
                </a:lnTo>
                <a:lnTo>
                  <a:pt x="2141067" y="82296"/>
                </a:lnTo>
                <a:lnTo>
                  <a:pt x="2141067" y="88646"/>
                </a:lnTo>
                <a:lnTo>
                  <a:pt x="2146820" y="88646"/>
                </a:lnTo>
                <a:lnTo>
                  <a:pt x="2146820" y="97536"/>
                </a:lnTo>
                <a:lnTo>
                  <a:pt x="2152561" y="97536"/>
                </a:lnTo>
                <a:lnTo>
                  <a:pt x="2152561" y="102616"/>
                </a:lnTo>
                <a:lnTo>
                  <a:pt x="2155444" y="102616"/>
                </a:lnTo>
                <a:lnTo>
                  <a:pt x="2158314" y="100076"/>
                </a:lnTo>
                <a:lnTo>
                  <a:pt x="2158314" y="88646"/>
                </a:lnTo>
                <a:lnTo>
                  <a:pt x="2161197" y="88646"/>
                </a:lnTo>
                <a:lnTo>
                  <a:pt x="2161197" y="100076"/>
                </a:lnTo>
                <a:lnTo>
                  <a:pt x="2166950" y="100076"/>
                </a:lnTo>
                <a:lnTo>
                  <a:pt x="2166950" y="91186"/>
                </a:lnTo>
                <a:lnTo>
                  <a:pt x="2169820" y="88646"/>
                </a:lnTo>
                <a:lnTo>
                  <a:pt x="2169820" y="86106"/>
                </a:lnTo>
                <a:lnTo>
                  <a:pt x="2172703" y="82296"/>
                </a:lnTo>
                <a:lnTo>
                  <a:pt x="2184209" y="82296"/>
                </a:lnTo>
                <a:lnTo>
                  <a:pt x="2184209" y="79756"/>
                </a:lnTo>
                <a:lnTo>
                  <a:pt x="2187079" y="77216"/>
                </a:lnTo>
                <a:lnTo>
                  <a:pt x="2192832" y="77216"/>
                </a:lnTo>
                <a:lnTo>
                  <a:pt x="2192832" y="82296"/>
                </a:lnTo>
                <a:lnTo>
                  <a:pt x="2198586" y="82296"/>
                </a:lnTo>
                <a:lnTo>
                  <a:pt x="2198586" y="88646"/>
                </a:lnTo>
                <a:lnTo>
                  <a:pt x="2201468" y="91186"/>
                </a:lnTo>
                <a:lnTo>
                  <a:pt x="2204339" y="88646"/>
                </a:lnTo>
                <a:lnTo>
                  <a:pt x="2204339" y="74676"/>
                </a:lnTo>
                <a:lnTo>
                  <a:pt x="2210092" y="74676"/>
                </a:lnTo>
                <a:lnTo>
                  <a:pt x="2210092" y="82296"/>
                </a:lnTo>
                <a:lnTo>
                  <a:pt x="2224481" y="82296"/>
                </a:lnTo>
                <a:lnTo>
                  <a:pt x="2224481" y="77216"/>
                </a:lnTo>
                <a:lnTo>
                  <a:pt x="2230234" y="77216"/>
                </a:lnTo>
                <a:lnTo>
                  <a:pt x="2230234" y="82296"/>
                </a:lnTo>
                <a:lnTo>
                  <a:pt x="2235987" y="82296"/>
                </a:lnTo>
                <a:lnTo>
                  <a:pt x="2235987" y="79756"/>
                </a:lnTo>
                <a:lnTo>
                  <a:pt x="2238857" y="77216"/>
                </a:lnTo>
                <a:lnTo>
                  <a:pt x="2238857" y="68326"/>
                </a:lnTo>
                <a:lnTo>
                  <a:pt x="2244547" y="68326"/>
                </a:lnTo>
                <a:lnTo>
                  <a:pt x="2244547" y="63246"/>
                </a:lnTo>
                <a:lnTo>
                  <a:pt x="2250300" y="63246"/>
                </a:lnTo>
                <a:lnTo>
                  <a:pt x="2250275" y="68351"/>
                </a:lnTo>
                <a:lnTo>
                  <a:pt x="2247430" y="70866"/>
                </a:lnTo>
                <a:lnTo>
                  <a:pt x="2244610" y="70866"/>
                </a:lnTo>
                <a:lnTo>
                  <a:pt x="2244610" y="82296"/>
                </a:lnTo>
                <a:lnTo>
                  <a:pt x="2258987" y="82296"/>
                </a:lnTo>
                <a:lnTo>
                  <a:pt x="2258987" y="86106"/>
                </a:lnTo>
                <a:lnTo>
                  <a:pt x="2264740" y="86106"/>
                </a:lnTo>
                <a:lnTo>
                  <a:pt x="2264740" y="74676"/>
                </a:lnTo>
                <a:lnTo>
                  <a:pt x="2276246" y="74676"/>
                </a:lnTo>
                <a:lnTo>
                  <a:pt x="2279129" y="70866"/>
                </a:lnTo>
                <a:lnTo>
                  <a:pt x="2281999" y="70866"/>
                </a:lnTo>
                <a:lnTo>
                  <a:pt x="2281999" y="68326"/>
                </a:lnTo>
                <a:lnTo>
                  <a:pt x="2284882" y="68326"/>
                </a:lnTo>
                <a:lnTo>
                  <a:pt x="2284882" y="70866"/>
                </a:lnTo>
                <a:lnTo>
                  <a:pt x="2287752" y="74676"/>
                </a:lnTo>
                <a:lnTo>
                  <a:pt x="2293505" y="74676"/>
                </a:lnTo>
                <a:lnTo>
                  <a:pt x="2293505" y="70866"/>
                </a:lnTo>
                <a:lnTo>
                  <a:pt x="2296388" y="68326"/>
                </a:lnTo>
                <a:lnTo>
                  <a:pt x="2302141" y="68326"/>
                </a:lnTo>
                <a:lnTo>
                  <a:pt x="2302141" y="63246"/>
                </a:lnTo>
                <a:lnTo>
                  <a:pt x="2307894" y="63246"/>
                </a:lnTo>
                <a:lnTo>
                  <a:pt x="2307894" y="48006"/>
                </a:lnTo>
                <a:lnTo>
                  <a:pt x="2310714" y="48006"/>
                </a:lnTo>
                <a:lnTo>
                  <a:pt x="2310714" y="36576"/>
                </a:lnTo>
                <a:lnTo>
                  <a:pt x="2310714" y="34036"/>
                </a:lnTo>
                <a:lnTo>
                  <a:pt x="2319337" y="34036"/>
                </a:lnTo>
                <a:lnTo>
                  <a:pt x="2319337" y="48006"/>
                </a:lnTo>
                <a:lnTo>
                  <a:pt x="2313648" y="48006"/>
                </a:lnTo>
                <a:lnTo>
                  <a:pt x="2313648" y="65786"/>
                </a:lnTo>
                <a:lnTo>
                  <a:pt x="2319401" y="65786"/>
                </a:lnTo>
                <a:lnTo>
                  <a:pt x="2319401" y="63246"/>
                </a:lnTo>
                <a:lnTo>
                  <a:pt x="2322271" y="59436"/>
                </a:lnTo>
                <a:lnTo>
                  <a:pt x="2328024" y="59436"/>
                </a:lnTo>
                <a:lnTo>
                  <a:pt x="2328024" y="54356"/>
                </a:lnTo>
                <a:lnTo>
                  <a:pt x="2330907" y="50546"/>
                </a:lnTo>
                <a:lnTo>
                  <a:pt x="2330907" y="45466"/>
                </a:lnTo>
                <a:lnTo>
                  <a:pt x="2333726" y="45466"/>
                </a:lnTo>
                <a:lnTo>
                  <a:pt x="2333726" y="42926"/>
                </a:lnTo>
                <a:lnTo>
                  <a:pt x="2339467" y="42926"/>
                </a:lnTo>
                <a:lnTo>
                  <a:pt x="2339467" y="45466"/>
                </a:lnTo>
                <a:lnTo>
                  <a:pt x="2345283" y="45466"/>
                </a:lnTo>
                <a:lnTo>
                  <a:pt x="2345220" y="54406"/>
                </a:lnTo>
                <a:lnTo>
                  <a:pt x="2339530" y="59436"/>
                </a:lnTo>
                <a:lnTo>
                  <a:pt x="2333777" y="59436"/>
                </a:lnTo>
                <a:lnTo>
                  <a:pt x="2333777" y="68326"/>
                </a:lnTo>
                <a:lnTo>
                  <a:pt x="2336660" y="68326"/>
                </a:lnTo>
                <a:lnTo>
                  <a:pt x="2336660" y="74676"/>
                </a:lnTo>
                <a:lnTo>
                  <a:pt x="2330907" y="74676"/>
                </a:lnTo>
                <a:lnTo>
                  <a:pt x="2325090" y="74790"/>
                </a:lnTo>
                <a:lnTo>
                  <a:pt x="2325090" y="83413"/>
                </a:lnTo>
                <a:lnTo>
                  <a:pt x="2333726" y="83413"/>
                </a:lnTo>
                <a:lnTo>
                  <a:pt x="2333726" y="79756"/>
                </a:lnTo>
                <a:lnTo>
                  <a:pt x="2345283" y="79756"/>
                </a:lnTo>
                <a:lnTo>
                  <a:pt x="2345283" y="74676"/>
                </a:lnTo>
                <a:lnTo>
                  <a:pt x="2348153" y="70866"/>
                </a:lnTo>
                <a:lnTo>
                  <a:pt x="2351036" y="70866"/>
                </a:lnTo>
                <a:lnTo>
                  <a:pt x="2353881" y="68351"/>
                </a:lnTo>
                <a:lnTo>
                  <a:pt x="2353907" y="63246"/>
                </a:lnTo>
                <a:lnTo>
                  <a:pt x="2362543" y="63246"/>
                </a:lnTo>
                <a:lnTo>
                  <a:pt x="2362568" y="68351"/>
                </a:lnTo>
                <a:lnTo>
                  <a:pt x="2365413" y="70866"/>
                </a:lnTo>
                <a:lnTo>
                  <a:pt x="2399931" y="70866"/>
                </a:lnTo>
                <a:lnTo>
                  <a:pt x="2399931" y="65786"/>
                </a:lnTo>
                <a:lnTo>
                  <a:pt x="2397061" y="65786"/>
                </a:lnTo>
                <a:lnTo>
                  <a:pt x="2394178" y="63246"/>
                </a:lnTo>
                <a:lnTo>
                  <a:pt x="2394178" y="56896"/>
                </a:lnTo>
                <a:lnTo>
                  <a:pt x="2388425" y="56896"/>
                </a:lnTo>
                <a:lnTo>
                  <a:pt x="2388425" y="54356"/>
                </a:lnTo>
                <a:lnTo>
                  <a:pt x="2388425" y="50546"/>
                </a:lnTo>
                <a:lnTo>
                  <a:pt x="2397061" y="50546"/>
                </a:lnTo>
                <a:lnTo>
                  <a:pt x="2397061" y="45466"/>
                </a:lnTo>
                <a:lnTo>
                  <a:pt x="2402814" y="45466"/>
                </a:lnTo>
                <a:lnTo>
                  <a:pt x="2402814" y="50546"/>
                </a:lnTo>
                <a:lnTo>
                  <a:pt x="2397061" y="50546"/>
                </a:lnTo>
                <a:lnTo>
                  <a:pt x="2397061" y="56896"/>
                </a:lnTo>
                <a:lnTo>
                  <a:pt x="2405684" y="56896"/>
                </a:lnTo>
                <a:lnTo>
                  <a:pt x="2405684" y="65786"/>
                </a:lnTo>
                <a:lnTo>
                  <a:pt x="2411438" y="65786"/>
                </a:lnTo>
                <a:lnTo>
                  <a:pt x="2411438" y="70866"/>
                </a:lnTo>
                <a:lnTo>
                  <a:pt x="2420074" y="70866"/>
                </a:lnTo>
                <a:lnTo>
                  <a:pt x="2420074" y="65786"/>
                </a:lnTo>
                <a:lnTo>
                  <a:pt x="2425827" y="65786"/>
                </a:lnTo>
                <a:lnTo>
                  <a:pt x="2425827" y="74676"/>
                </a:lnTo>
                <a:lnTo>
                  <a:pt x="2437333" y="74676"/>
                </a:lnTo>
                <a:lnTo>
                  <a:pt x="2437333" y="63246"/>
                </a:lnTo>
                <a:lnTo>
                  <a:pt x="2437333" y="54356"/>
                </a:lnTo>
                <a:lnTo>
                  <a:pt x="2448826" y="54356"/>
                </a:lnTo>
                <a:lnTo>
                  <a:pt x="2448826" y="50546"/>
                </a:lnTo>
                <a:lnTo>
                  <a:pt x="2454579" y="50546"/>
                </a:lnTo>
                <a:lnTo>
                  <a:pt x="2454579" y="45466"/>
                </a:lnTo>
                <a:lnTo>
                  <a:pt x="2454579" y="42926"/>
                </a:lnTo>
                <a:lnTo>
                  <a:pt x="2463215" y="42926"/>
                </a:lnTo>
                <a:lnTo>
                  <a:pt x="2463266" y="54406"/>
                </a:lnTo>
                <a:lnTo>
                  <a:pt x="2466086" y="56896"/>
                </a:lnTo>
                <a:lnTo>
                  <a:pt x="2471839" y="56896"/>
                </a:lnTo>
                <a:lnTo>
                  <a:pt x="2471839" y="70866"/>
                </a:lnTo>
                <a:lnTo>
                  <a:pt x="2480475" y="70866"/>
                </a:lnTo>
                <a:lnTo>
                  <a:pt x="2480475" y="74676"/>
                </a:lnTo>
                <a:lnTo>
                  <a:pt x="2483345" y="77216"/>
                </a:lnTo>
                <a:lnTo>
                  <a:pt x="2489098" y="77216"/>
                </a:lnTo>
                <a:lnTo>
                  <a:pt x="2489098" y="82296"/>
                </a:lnTo>
                <a:lnTo>
                  <a:pt x="2491981" y="82296"/>
                </a:lnTo>
                <a:lnTo>
                  <a:pt x="2494851" y="79756"/>
                </a:lnTo>
                <a:lnTo>
                  <a:pt x="2494851" y="70866"/>
                </a:lnTo>
                <a:lnTo>
                  <a:pt x="2503487" y="70866"/>
                </a:lnTo>
                <a:lnTo>
                  <a:pt x="2503487" y="77216"/>
                </a:lnTo>
                <a:lnTo>
                  <a:pt x="2509240" y="77216"/>
                </a:lnTo>
                <a:lnTo>
                  <a:pt x="2509240" y="63246"/>
                </a:lnTo>
                <a:lnTo>
                  <a:pt x="2520746" y="63246"/>
                </a:lnTo>
                <a:lnTo>
                  <a:pt x="2520746" y="70866"/>
                </a:lnTo>
                <a:lnTo>
                  <a:pt x="2529370" y="70866"/>
                </a:lnTo>
                <a:lnTo>
                  <a:pt x="2532253" y="74676"/>
                </a:lnTo>
                <a:lnTo>
                  <a:pt x="2532253" y="77216"/>
                </a:lnTo>
                <a:lnTo>
                  <a:pt x="2540876" y="77216"/>
                </a:lnTo>
                <a:lnTo>
                  <a:pt x="2543746" y="74676"/>
                </a:lnTo>
                <a:lnTo>
                  <a:pt x="2543746" y="68326"/>
                </a:lnTo>
                <a:lnTo>
                  <a:pt x="2566759" y="68326"/>
                </a:lnTo>
                <a:lnTo>
                  <a:pt x="2566759" y="65786"/>
                </a:lnTo>
                <a:lnTo>
                  <a:pt x="2566759" y="63246"/>
                </a:lnTo>
                <a:lnTo>
                  <a:pt x="2572512" y="63246"/>
                </a:lnTo>
                <a:lnTo>
                  <a:pt x="2572512" y="56896"/>
                </a:lnTo>
                <a:lnTo>
                  <a:pt x="2578265" y="56896"/>
                </a:lnTo>
                <a:lnTo>
                  <a:pt x="2578265" y="65786"/>
                </a:lnTo>
                <a:lnTo>
                  <a:pt x="2584018" y="65786"/>
                </a:lnTo>
                <a:lnTo>
                  <a:pt x="2586901" y="68326"/>
                </a:lnTo>
                <a:lnTo>
                  <a:pt x="2586901" y="70866"/>
                </a:lnTo>
                <a:lnTo>
                  <a:pt x="2598407" y="70866"/>
                </a:lnTo>
                <a:lnTo>
                  <a:pt x="2598407" y="65786"/>
                </a:lnTo>
                <a:lnTo>
                  <a:pt x="2604160" y="65786"/>
                </a:lnTo>
                <a:lnTo>
                  <a:pt x="2607005" y="63271"/>
                </a:lnTo>
                <a:lnTo>
                  <a:pt x="2607030" y="59436"/>
                </a:lnTo>
                <a:lnTo>
                  <a:pt x="2609913" y="56896"/>
                </a:lnTo>
                <a:lnTo>
                  <a:pt x="2612783" y="56896"/>
                </a:lnTo>
                <a:lnTo>
                  <a:pt x="2612783" y="50546"/>
                </a:lnTo>
                <a:lnTo>
                  <a:pt x="2612783" y="42926"/>
                </a:lnTo>
                <a:lnTo>
                  <a:pt x="2612783" y="39116"/>
                </a:lnTo>
                <a:lnTo>
                  <a:pt x="2618536" y="39116"/>
                </a:lnTo>
                <a:lnTo>
                  <a:pt x="2618536" y="45466"/>
                </a:lnTo>
                <a:lnTo>
                  <a:pt x="2624290" y="45466"/>
                </a:lnTo>
                <a:lnTo>
                  <a:pt x="2624290" y="50546"/>
                </a:lnTo>
                <a:lnTo>
                  <a:pt x="2621419" y="50546"/>
                </a:lnTo>
                <a:lnTo>
                  <a:pt x="2618536" y="54356"/>
                </a:lnTo>
                <a:lnTo>
                  <a:pt x="2618536" y="59436"/>
                </a:lnTo>
                <a:lnTo>
                  <a:pt x="2609913" y="59436"/>
                </a:lnTo>
                <a:lnTo>
                  <a:pt x="2609913" y="68326"/>
                </a:lnTo>
                <a:lnTo>
                  <a:pt x="2624290" y="68326"/>
                </a:lnTo>
                <a:lnTo>
                  <a:pt x="2624290" y="70866"/>
                </a:lnTo>
                <a:lnTo>
                  <a:pt x="2630043" y="70866"/>
                </a:lnTo>
                <a:lnTo>
                  <a:pt x="2630043" y="65786"/>
                </a:lnTo>
                <a:lnTo>
                  <a:pt x="2624290" y="65786"/>
                </a:lnTo>
                <a:lnTo>
                  <a:pt x="2624290" y="59436"/>
                </a:lnTo>
                <a:lnTo>
                  <a:pt x="2630043" y="59436"/>
                </a:lnTo>
                <a:lnTo>
                  <a:pt x="2630043" y="50546"/>
                </a:lnTo>
                <a:lnTo>
                  <a:pt x="2638666" y="50546"/>
                </a:lnTo>
                <a:lnTo>
                  <a:pt x="2638666" y="59436"/>
                </a:lnTo>
                <a:lnTo>
                  <a:pt x="2641549" y="59436"/>
                </a:lnTo>
                <a:lnTo>
                  <a:pt x="2641549" y="50546"/>
                </a:lnTo>
                <a:lnTo>
                  <a:pt x="2650172" y="50546"/>
                </a:lnTo>
                <a:lnTo>
                  <a:pt x="2650172" y="39116"/>
                </a:lnTo>
                <a:lnTo>
                  <a:pt x="2655925" y="39116"/>
                </a:lnTo>
                <a:lnTo>
                  <a:pt x="2655925" y="36576"/>
                </a:lnTo>
                <a:lnTo>
                  <a:pt x="2655925" y="34036"/>
                </a:lnTo>
                <a:close/>
              </a:path>
              <a:path w="3651250" h="148589">
                <a:moveTo>
                  <a:pt x="2687510" y="25819"/>
                </a:moveTo>
                <a:lnTo>
                  <a:pt x="2684640" y="22898"/>
                </a:lnTo>
                <a:lnTo>
                  <a:pt x="2678887" y="22898"/>
                </a:lnTo>
                <a:lnTo>
                  <a:pt x="2678887" y="25819"/>
                </a:lnTo>
                <a:lnTo>
                  <a:pt x="2681757" y="25819"/>
                </a:lnTo>
                <a:lnTo>
                  <a:pt x="2684640" y="28740"/>
                </a:lnTo>
                <a:lnTo>
                  <a:pt x="2684640" y="34455"/>
                </a:lnTo>
                <a:lnTo>
                  <a:pt x="2687510" y="34455"/>
                </a:lnTo>
                <a:lnTo>
                  <a:pt x="2687510" y="25819"/>
                </a:lnTo>
                <a:close/>
              </a:path>
              <a:path w="3651250" h="148589">
                <a:moveTo>
                  <a:pt x="2733535" y="25819"/>
                </a:moveTo>
                <a:lnTo>
                  <a:pt x="2724899" y="25819"/>
                </a:lnTo>
                <a:lnTo>
                  <a:pt x="2724899" y="28740"/>
                </a:lnTo>
                <a:lnTo>
                  <a:pt x="2727718" y="31534"/>
                </a:lnTo>
                <a:lnTo>
                  <a:pt x="2733535" y="31534"/>
                </a:lnTo>
                <a:lnTo>
                  <a:pt x="2733535" y="25819"/>
                </a:lnTo>
                <a:close/>
              </a:path>
              <a:path w="3651250" h="148589">
                <a:moveTo>
                  <a:pt x="2742158" y="17183"/>
                </a:moveTo>
                <a:lnTo>
                  <a:pt x="2739288" y="14389"/>
                </a:lnTo>
                <a:lnTo>
                  <a:pt x="2733535" y="14389"/>
                </a:lnTo>
                <a:lnTo>
                  <a:pt x="2733535" y="22898"/>
                </a:lnTo>
                <a:lnTo>
                  <a:pt x="2742158" y="22898"/>
                </a:lnTo>
                <a:lnTo>
                  <a:pt x="2742158" y="17183"/>
                </a:lnTo>
                <a:close/>
              </a:path>
              <a:path w="3651250" h="148589">
                <a:moveTo>
                  <a:pt x="2753664" y="43091"/>
                </a:moveTo>
                <a:lnTo>
                  <a:pt x="2745041" y="43091"/>
                </a:lnTo>
                <a:lnTo>
                  <a:pt x="2745041" y="37376"/>
                </a:lnTo>
                <a:lnTo>
                  <a:pt x="2745041" y="34455"/>
                </a:lnTo>
                <a:lnTo>
                  <a:pt x="2745041" y="31534"/>
                </a:lnTo>
                <a:lnTo>
                  <a:pt x="2733535" y="31534"/>
                </a:lnTo>
                <a:lnTo>
                  <a:pt x="2733535" y="34455"/>
                </a:lnTo>
                <a:lnTo>
                  <a:pt x="2730652" y="34455"/>
                </a:lnTo>
                <a:lnTo>
                  <a:pt x="2727718" y="31534"/>
                </a:lnTo>
                <a:lnTo>
                  <a:pt x="2724899" y="31534"/>
                </a:lnTo>
                <a:lnTo>
                  <a:pt x="2724899" y="37376"/>
                </a:lnTo>
                <a:lnTo>
                  <a:pt x="2719159" y="37376"/>
                </a:lnTo>
                <a:lnTo>
                  <a:pt x="2719159" y="22898"/>
                </a:lnTo>
                <a:lnTo>
                  <a:pt x="2713405" y="22898"/>
                </a:lnTo>
                <a:lnTo>
                  <a:pt x="2713405" y="28740"/>
                </a:lnTo>
                <a:lnTo>
                  <a:pt x="2704769" y="28740"/>
                </a:lnTo>
                <a:lnTo>
                  <a:pt x="2704769" y="43091"/>
                </a:lnTo>
                <a:lnTo>
                  <a:pt x="2701899" y="46012"/>
                </a:lnTo>
                <a:lnTo>
                  <a:pt x="2701899" y="48806"/>
                </a:lnTo>
                <a:lnTo>
                  <a:pt x="2699016" y="48806"/>
                </a:lnTo>
                <a:lnTo>
                  <a:pt x="2696146" y="46012"/>
                </a:lnTo>
                <a:lnTo>
                  <a:pt x="2696146" y="34455"/>
                </a:lnTo>
                <a:lnTo>
                  <a:pt x="2687510" y="34455"/>
                </a:lnTo>
                <a:lnTo>
                  <a:pt x="2684640" y="37376"/>
                </a:lnTo>
                <a:lnTo>
                  <a:pt x="2678887" y="37376"/>
                </a:lnTo>
                <a:lnTo>
                  <a:pt x="2678887" y="25819"/>
                </a:lnTo>
                <a:lnTo>
                  <a:pt x="2676004" y="22898"/>
                </a:lnTo>
                <a:lnTo>
                  <a:pt x="2676004" y="17183"/>
                </a:lnTo>
                <a:lnTo>
                  <a:pt x="2670251" y="17183"/>
                </a:lnTo>
                <a:lnTo>
                  <a:pt x="2670251" y="22898"/>
                </a:lnTo>
                <a:lnTo>
                  <a:pt x="2658745" y="22898"/>
                </a:lnTo>
                <a:lnTo>
                  <a:pt x="2658745" y="37376"/>
                </a:lnTo>
                <a:lnTo>
                  <a:pt x="2673134" y="37376"/>
                </a:lnTo>
                <a:lnTo>
                  <a:pt x="2673134" y="51727"/>
                </a:lnTo>
                <a:lnTo>
                  <a:pt x="2667381" y="51727"/>
                </a:lnTo>
                <a:lnTo>
                  <a:pt x="2667381" y="77635"/>
                </a:lnTo>
                <a:lnTo>
                  <a:pt x="2676004" y="77635"/>
                </a:lnTo>
                <a:lnTo>
                  <a:pt x="2676004" y="63284"/>
                </a:lnTo>
                <a:lnTo>
                  <a:pt x="2678887" y="63284"/>
                </a:lnTo>
                <a:lnTo>
                  <a:pt x="2684640" y="63284"/>
                </a:lnTo>
                <a:lnTo>
                  <a:pt x="2687510" y="63284"/>
                </a:lnTo>
                <a:lnTo>
                  <a:pt x="2687510" y="68999"/>
                </a:lnTo>
                <a:lnTo>
                  <a:pt x="2699016" y="68999"/>
                </a:lnTo>
                <a:lnTo>
                  <a:pt x="2699016" y="77635"/>
                </a:lnTo>
                <a:lnTo>
                  <a:pt x="2704769" y="77635"/>
                </a:lnTo>
                <a:lnTo>
                  <a:pt x="2704769" y="63284"/>
                </a:lnTo>
                <a:lnTo>
                  <a:pt x="2710523" y="63284"/>
                </a:lnTo>
                <a:lnTo>
                  <a:pt x="2710523" y="57442"/>
                </a:lnTo>
                <a:lnTo>
                  <a:pt x="2716187" y="57442"/>
                </a:lnTo>
                <a:lnTo>
                  <a:pt x="2716276" y="60363"/>
                </a:lnTo>
                <a:lnTo>
                  <a:pt x="2716276" y="63284"/>
                </a:lnTo>
                <a:lnTo>
                  <a:pt x="2719159" y="63284"/>
                </a:lnTo>
                <a:lnTo>
                  <a:pt x="2719159" y="60363"/>
                </a:lnTo>
                <a:lnTo>
                  <a:pt x="2724899" y="60363"/>
                </a:lnTo>
                <a:lnTo>
                  <a:pt x="2724899" y="66078"/>
                </a:lnTo>
                <a:lnTo>
                  <a:pt x="2753664" y="66078"/>
                </a:lnTo>
                <a:lnTo>
                  <a:pt x="2753664" y="57442"/>
                </a:lnTo>
                <a:lnTo>
                  <a:pt x="2753664" y="48806"/>
                </a:lnTo>
                <a:lnTo>
                  <a:pt x="2753664" y="43091"/>
                </a:lnTo>
                <a:close/>
              </a:path>
              <a:path w="3651250" h="148589">
                <a:moveTo>
                  <a:pt x="2759418" y="25819"/>
                </a:moveTo>
                <a:lnTo>
                  <a:pt x="2745041" y="25819"/>
                </a:lnTo>
                <a:lnTo>
                  <a:pt x="2745041" y="31534"/>
                </a:lnTo>
                <a:lnTo>
                  <a:pt x="2759418" y="31534"/>
                </a:lnTo>
                <a:lnTo>
                  <a:pt x="2759418" y="25819"/>
                </a:lnTo>
                <a:close/>
              </a:path>
              <a:path w="3651250" h="148589">
                <a:moveTo>
                  <a:pt x="2768054" y="14389"/>
                </a:moveTo>
                <a:lnTo>
                  <a:pt x="2762300" y="14389"/>
                </a:lnTo>
                <a:lnTo>
                  <a:pt x="2762300" y="20104"/>
                </a:lnTo>
                <a:lnTo>
                  <a:pt x="2768054" y="20104"/>
                </a:lnTo>
                <a:lnTo>
                  <a:pt x="2768054" y="14389"/>
                </a:lnTo>
                <a:close/>
              </a:path>
              <a:path w="3651250" h="148589">
                <a:moveTo>
                  <a:pt x="2805442" y="8636"/>
                </a:moveTo>
                <a:lnTo>
                  <a:pt x="2796819" y="8636"/>
                </a:lnTo>
                <a:lnTo>
                  <a:pt x="2796819" y="14389"/>
                </a:lnTo>
                <a:lnTo>
                  <a:pt x="2799689" y="14389"/>
                </a:lnTo>
                <a:lnTo>
                  <a:pt x="2802572" y="17259"/>
                </a:lnTo>
                <a:lnTo>
                  <a:pt x="2805442" y="17259"/>
                </a:lnTo>
                <a:lnTo>
                  <a:pt x="2805442" y="8636"/>
                </a:lnTo>
                <a:close/>
              </a:path>
              <a:path w="3651250" h="148589">
                <a:moveTo>
                  <a:pt x="2808325" y="0"/>
                </a:moveTo>
                <a:lnTo>
                  <a:pt x="2802572" y="0"/>
                </a:lnTo>
                <a:lnTo>
                  <a:pt x="2802572" y="5753"/>
                </a:lnTo>
                <a:lnTo>
                  <a:pt x="2808325" y="5753"/>
                </a:lnTo>
                <a:lnTo>
                  <a:pt x="2808325" y="0"/>
                </a:lnTo>
                <a:close/>
              </a:path>
              <a:path w="3651250" h="148589">
                <a:moveTo>
                  <a:pt x="2848584" y="17183"/>
                </a:moveTo>
                <a:lnTo>
                  <a:pt x="2845714" y="14389"/>
                </a:lnTo>
                <a:lnTo>
                  <a:pt x="2842831" y="14389"/>
                </a:lnTo>
                <a:lnTo>
                  <a:pt x="2842831" y="17183"/>
                </a:lnTo>
                <a:lnTo>
                  <a:pt x="2845714" y="17183"/>
                </a:lnTo>
                <a:lnTo>
                  <a:pt x="2845714" y="20104"/>
                </a:lnTo>
                <a:lnTo>
                  <a:pt x="2848584" y="17183"/>
                </a:lnTo>
                <a:close/>
              </a:path>
              <a:path w="3651250" h="148589">
                <a:moveTo>
                  <a:pt x="2862973" y="34455"/>
                </a:moveTo>
                <a:lnTo>
                  <a:pt x="2857220" y="34455"/>
                </a:lnTo>
                <a:lnTo>
                  <a:pt x="2857220" y="37376"/>
                </a:lnTo>
                <a:lnTo>
                  <a:pt x="2860090" y="43091"/>
                </a:lnTo>
                <a:lnTo>
                  <a:pt x="2862973" y="43091"/>
                </a:lnTo>
                <a:lnTo>
                  <a:pt x="2862973" y="34455"/>
                </a:lnTo>
                <a:close/>
              </a:path>
              <a:path w="3651250" h="148589">
                <a:moveTo>
                  <a:pt x="2877350" y="17183"/>
                </a:moveTo>
                <a:lnTo>
                  <a:pt x="2871597" y="14389"/>
                </a:lnTo>
                <a:lnTo>
                  <a:pt x="2871597" y="20104"/>
                </a:lnTo>
                <a:lnTo>
                  <a:pt x="2877350" y="20104"/>
                </a:lnTo>
                <a:lnTo>
                  <a:pt x="2877350" y="17183"/>
                </a:lnTo>
                <a:close/>
              </a:path>
              <a:path w="3651250" h="148589">
                <a:moveTo>
                  <a:pt x="2926245" y="28740"/>
                </a:moveTo>
                <a:lnTo>
                  <a:pt x="2914751" y="28740"/>
                </a:lnTo>
                <a:lnTo>
                  <a:pt x="2914751" y="31534"/>
                </a:lnTo>
                <a:lnTo>
                  <a:pt x="2920492" y="31534"/>
                </a:lnTo>
                <a:lnTo>
                  <a:pt x="2920492" y="34455"/>
                </a:lnTo>
                <a:lnTo>
                  <a:pt x="2926245" y="34455"/>
                </a:lnTo>
                <a:lnTo>
                  <a:pt x="2926245" y="28740"/>
                </a:lnTo>
                <a:close/>
              </a:path>
              <a:path w="3651250" h="148589">
                <a:moveTo>
                  <a:pt x="2940634" y="25819"/>
                </a:moveTo>
                <a:lnTo>
                  <a:pt x="2934881" y="25819"/>
                </a:lnTo>
                <a:lnTo>
                  <a:pt x="2934881" y="37376"/>
                </a:lnTo>
                <a:lnTo>
                  <a:pt x="2940634" y="37376"/>
                </a:lnTo>
                <a:lnTo>
                  <a:pt x="2940634" y="25819"/>
                </a:lnTo>
                <a:close/>
              </a:path>
              <a:path w="3651250" h="148589">
                <a:moveTo>
                  <a:pt x="2986659" y="28740"/>
                </a:moveTo>
                <a:lnTo>
                  <a:pt x="2975152" y="28740"/>
                </a:lnTo>
                <a:lnTo>
                  <a:pt x="2972270" y="31534"/>
                </a:lnTo>
                <a:lnTo>
                  <a:pt x="2972270" y="34455"/>
                </a:lnTo>
                <a:lnTo>
                  <a:pt x="2986659" y="34455"/>
                </a:lnTo>
                <a:lnTo>
                  <a:pt x="2986659" y="28740"/>
                </a:lnTo>
                <a:close/>
              </a:path>
              <a:path w="3651250" h="148589">
                <a:moveTo>
                  <a:pt x="3009671" y="17183"/>
                </a:moveTo>
                <a:lnTo>
                  <a:pt x="3006788" y="17183"/>
                </a:lnTo>
                <a:lnTo>
                  <a:pt x="3006788" y="20104"/>
                </a:lnTo>
                <a:lnTo>
                  <a:pt x="2995282" y="20104"/>
                </a:lnTo>
                <a:lnTo>
                  <a:pt x="2995282" y="25819"/>
                </a:lnTo>
                <a:lnTo>
                  <a:pt x="3009671" y="25819"/>
                </a:lnTo>
                <a:lnTo>
                  <a:pt x="3009671" y="17183"/>
                </a:lnTo>
                <a:close/>
              </a:path>
              <a:path w="3651250" h="148589">
                <a:moveTo>
                  <a:pt x="3118967" y="8636"/>
                </a:moveTo>
                <a:lnTo>
                  <a:pt x="3116084" y="8636"/>
                </a:lnTo>
                <a:lnTo>
                  <a:pt x="3113214" y="11506"/>
                </a:lnTo>
                <a:lnTo>
                  <a:pt x="3113214" y="14389"/>
                </a:lnTo>
                <a:lnTo>
                  <a:pt x="3118967" y="14389"/>
                </a:lnTo>
                <a:lnTo>
                  <a:pt x="3118967" y="8636"/>
                </a:lnTo>
                <a:close/>
              </a:path>
              <a:path w="3651250" h="148589">
                <a:moveTo>
                  <a:pt x="3147733" y="63284"/>
                </a:moveTo>
                <a:lnTo>
                  <a:pt x="3139097" y="63284"/>
                </a:lnTo>
                <a:lnTo>
                  <a:pt x="3136227" y="66154"/>
                </a:lnTo>
                <a:lnTo>
                  <a:pt x="3133344" y="66154"/>
                </a:lnTo>
                <a:lnTo>
                  <a:pt x="3133344" y="71907"/>
                </a:lnTo>
                <a:lnTo>
                  <a:pt x="3147733" y="71907"/>
                </a:lnTo>
                <a:lnTo>
                  <a:pt x="3147733" y="63284"/>
                </a:lnTo>
                <a:close/>
              </a:path>
              <a:path w="3651250" h="148589">
                <a:moveTo>
                  <a:pt x="3326066" y="63284"/>
                </a:moveTo>
                <a:lnTo>
                  <a:pt x="3320313" y="63284"/>
                </a:lnTo>
                <a:lnTo>
                  <a:pt x="3320313" y="77660"/>
                </a:lnTo>
                <a:lnTo>
                  <a:pt x="3326066" y="77660"/>
                </a:lnTo>
                <a:lnTo>
                  <a:pt x="3326066" y="63284"/>
                </a:lnTo>
                <a:close/>
              </a:path>
              <a:path w="3651250" h="148589">
                <a:moveTo>
                  <a:pt x="3340443" y="69037"/>
                </a:moveTo>
                <a:lnTo>
                  <a:pt x="3334689" y="69037"/>
                </a:lnTo>
                <a:lnTo>
                  <a:pt x="3334689" y="74790"/>
                </a:lnTo>
                <a:lnTo>
                  <a:pt x="3340443" y="74790"/>
                </a:lnTo>
                <a:lnTo>
                  <a:pt x="3340443" y="69037"/>
                </a:lnTo>
                <a:close/>
              </a:path>
              <a:path w="3651250" h="148589">
                <a:moveTo>
                  <a:pt x="3366338" y="20142"/>
                </a:moveTo>
                <a:lnTo>
                  <a:pt x="3363455" y="20142"/>
                </a:lnTo>
                <a:lnTo>
                  <a:pt x="3363455" y="25895"/>
                </a:lnTo>
                <a:lnTo>
                  <a:pt x="3366338" y="25895"/>
                </a:lnTo>
                <a:lnTo>
                  <a:pt x="3366338" y="20142"/>
                </a:lnTo>
                <a:close/>
              </a:path>
              <a:path w="3651250" h="148589">
                <a:moveTo>
                  <a:pt x="3449751" y="63284"/>
                </a:moveTo>
                <a:lnTo>
                  <a:pt x="3443998" y="63284"/>
                </a:lnTo>
                <a:lnTo>
                  <a:pt x="3443998" y="54648"/>
                </a:lnTo>
                <a:lnTo>
                  <a:pt x="3429609" y="54648"/>
                </a:lnTo>
                <a:lnTo>
                  <a:pt x="3429609" y="51777"/>
                </a:lnTo>
                <a:lnTo>
                  <a:pt x="3429609" y="40271"/>
                </a:lnTo>
                <a:lnTo>
                  <a:pt x="3435362" y="40271"/>
                </a:lnTo>
                <a:lnTo>
                  <a:pt x="3435362" y="34518"/>
                </a:lnTo>
                <a:lnTo>
                  <a:pt x="3418103" y="34518"/>
                </a:lnTo>
                <a:lnTo>
                  <a:pt x="3418103" y="46024"/>
                </a:lnTo>
                <a:lnTo>
                  <a:pt x="3426739" y="46024"/>
                </a:lnTo>
                <a:lnTo>
                  <a:pt x="3426739" y="51777"/>
                </a:lnTo>
                <a:lnTo>
                  <a:pt x="3423856" y="51777"/>
                </a:lnTo>
                <a:lnTo>
                  <a:pt x="3423856" y="57531"/>
                </a:lnTo>
                <a:lnTo>
                  <a:pt x="3423856" y="69037"/>
                </a:lnTo>
                <a:lnTo>
                  <a:pt x="3412350" y="69037"/>
                </a:lnTo>
                <a:lnTo>
                  <a:pt x="3412350" y="54648"/>
                </a:lnTo>
                <a:lnTo>
                  <a:pt x="3420986" y="54648"/>
                </a:lnTo>
                <a:lnTo>
                  <a:pt x="3423856" y="57531"/>
                </a:lnTo>
                <a:lnTo>
                  <a:pt x="3423856" y="51777"/>
                </a:lnTo>
                <a:lnTo>
                  <a:pt x="3400856" y="51777"/>
                </a:lnTo>
                <a:lnTo>
                  <a:pt x="3400856" y="46024"/>
                </a:lnTo>
                <a:lnTo>
                  <a:pt x="3415233" y="46024"/>
                </a:lnTo>
                <a:lnTo>
                  <a:pt x="3415233" y="40271"/>
                </a:lnTo>
                <a:lnTo>
                  <a:pt x="3409480" y="40271"/>
                </a:lnTo>
                <a:lnTo>
                  <a:pt x="3406597" y="37401"/>
                </a:lnTo>
                <a:lnTo>
                  <a:pt x="3406597" y="34518"/>
                </a:lnTo>
                <a:lnTo>
                  <a:pt x="3403727" y="31648"/>
                </a:lnTo>
                <a:lnTo>
                  <a:pt x="3400856" y="31648"/>
                </a:lnTo>
                <a:lnTo>
                  <a:pt x="3400856" y="34518"/>
                </a:lnTo>
                <a:lnTo>
                  <a:pt x="3397974" y="34518"/>
                </a:lnTo>
                <a:lnTo>
                  <a:pt x="3397974" y="37401"/>
                </a:lnTo>
                <a:lnTo>
                  <a:pt x="3395103" y="37401"/>
                </a:lnTo>
                <a:lnTo>
                  <a:pt x="3395103" y="54648"/>
                </a:lnTo>
                <a:lnTo>
                  <a:pt x="3395103" y="63284"/>
                </a:lnTo>
                <a:lnTo>
                  <a:pt x="3386467" y="63284"/>
                </a:lnTo>
                <a:lnTo>
                  <a:pt x="3386467" y="57531"/>
                </a:lnTo>
                <a:lnTo>
                  <a:pt x="3383597" y="57531"/>
                </a:lnTo>
                <a:lnTo>
                  <a:pt x="3380714" y="54648"/>
                </a:lnTo>
                <a:lnTo>
                  <a:pt x="3379279" y="51777"/>
                </a:lnTo>
                <a:lnTo>
                  <a:pt x="3377844" y="48907"/>
                </a:lnTo>
                <a:lnTo>
                  <a:pt x="3377844" y="43154"/>
                </a:lnTo>
                <a:lnTo>
                  <a:pt x="3377844" y="40271"/>
                </a:lnTo>
                <a:lnTo>
                  <a:pt x="3386467" y="40271"/>
                </a:lnTo>
                <a:lnTo>
                  <a:pt x="3386467" y="54648"/>
                </a:lnTo>
                <a:lnTo>
                  <a:pt x="3395103" y="54648"/>
                </a:lnTo>
                <a:lnTo>
                  <a:pt x="3395103" y="37401"/>
                </a:lnTo>
                <a:lnTo>
                  <a:pt x="3392220" y="37401"/>
                </a:lnTo>
                <a:lnTo>
                  <a:pt x="3392220" y="31648"/>
                </a:lnTo>
                <a:lnTo>
                  <a:pt x="3380714" y="31648"/>
                </a:lnTo>
                <a:lnTo>
                  <a:pt x="3377844" y="34518"/>
                </a:lnTo>
                <a:lnTo>
                  <a:pt x="3377844" y="37401"/>
                </a:lnTo>
                <a:lnTo>
                  <a:pt x="3363455" y="37401"/>
                </a:lnTo>
                <a:lnTo>
                  <a:pt x="3363455" y="34518"/>
                </a:lnTo>
                <a:lnTo>
                  <a:pt x="3360585" y="31648"/>
                </a:lnTo>
                <a:lnTo>
                  <a:pt x="3363455" y="28765"/>
                </a:lnTo>
                <a:lnTo>
                  <a:pt x="3351949" y="28765"/>
                </a:lnTo>
                <a:lnTo>
                  <a:pt x="3349079" y="31648"/>
                </a:lnTo>
                <a:lnTo>
                  <a:pt x="3349079" y="37401"/>
                </a:lnTo>
                <a:lnTo>
                  <a:pt x="3334689" y="37401"/>
                </a:lnTo>
                <a:lnTo>
                  <a:pt x="3334689" y="31648"/>
                </a:lnTo>
                <a:lnTo>
                  <a:pt x="3331819" y="28765"/>
                </a:lnTo>
                <a:lnTo>
                  <a:pt x="3328936" y="28765"/>
                </a:lnTo>
                <a:lnTo>
                  <a:pt x="3328936" y="43154"/>
                </a:lnTo>
                <a:lnTo>
                  <a:pt x="3328936" y="51777"/>
                </a:lnTo>
                <a:lnTo>
                  <a:pt x="3305924" y="51777"/>
                </a:lnTo>
                <a:lnTo>
                  <a:pt x="3305924" y="46024"/>
                </a:lnTo>
                <a:lnTo>
                  <a:pt x="3308807" y="43154"/>
                </a:lnTo>
                <a:lnTo>
                  <a:pt x="3328936" y="43154"/>
                </a:lnTo>
                <a:lnTo>
                  <a:pt x="3328936" y="28765"/>
                </a:lnTo>
                <a:lnTo>
                  <a:pt x="3328936" y="23012"/>
                </a:lnTo>
                <a:lnTo>
                  <a:pt x="3311677" y="23012"/>
                </a:lnTo>
                <a:lnTo>
                  <a:pt x="3311677" y="34518"/>
                </a:lnTo>
                <a:lnTo>
                  <a:pt x="3303054" y="34518"/>
                </a:lnTo>
                <a:lnTo>
                  <a:pt x="3303054" y="54648"/>
                </a:lnTo>
                <a:lnTo>
                  <a:pt x="3294430" y="54648"/>
                </a:lnTo>
                <a:lnTo>
                  <a:pt x="3294430" y="46024"/>
                </a:lnTo>
                <a:lnTo>
                  <a:pt x="3288677" y="46024"/>
                </a:lnTo>
                <a:lnTo>
                  <a:pt x="3288677" y="37401"/>
                </a:lnTo>
                <a:lnTo>
                  <a:pt x="3288677" y="34518"/>
                </a:lnTo>
                <a:lnTo>
                  <a:pt x="3288677" y="28765"/>
                </a:lnTo>
                <a:lnTo>
                  <a:pt x="3285794" y="25895"/>
                </a:lnTo>
                <a:lnTo>
                  <a:pt x="3285794" y="17259"/>
                </a:lnTo>
                <a:lnTo>
                  <a:pt x="3282924" y="17259"/>
                </a:lnTo>
                <a:lnTo>
                  <a:pt x="3282924" y="40271"/>
                </a:lnTo>
                <a:lnTo>
                  <a:pt x="3282924" y="54648"/>
                </a:lnTo>
                <a:lnTo>
                  <a:pt x="3271418" y="54648"/>
                </a:lnTo>
                <a:lnTo>
                  <a:pt x="3271418" y="48907"/>
                </a:lnTo>
                <a:lnTo>
                  <a:pt x="3274288" y="46024"/>
                </a:lnTo>
                <a:lnTo>
                  <a:pt x="3274288" y="43154"/>
                </a:lnTo>
                <a:lnTo>
                  <a:pt x="3274288" y="40271"/>
                </a:lnTo>
                <a:lnTo>
                  <a:pt x="3282924" y="40271"/>
                </a:lnTo>
                <a:lnTo>
                  <a:pt x="3282924" y="17259"/>
                </a:lnTo>
                <a:lnTo>
                  <a:pt x="3271418" y="17259"/>
                </a:lnTo>
                <a:lnTo>
                  <a:pt x="3268535" y="15824"/>
                </a:lnTo>
                <a:lnTo>
                  <a:pt x="3268535" y="11506"/>
                </a:lnTo>
                <a:lnTo>
                  <a:pt x="3262782" y="11506"/>
                </a:lnTo>
                <a:lnTo>
                  <a:pt x="3262782" y="23012"/>
                </a:lnTo>
                <a:lnTo>
                  <a:pt x="3257029" y="23012"/>
                </a:lnTo>
                <a:lnTo>
                  <a:pt x="3257029" y="28765"/>
                </a:lnTo>
                <a:lnTo>
                  <a:pt x="3251276" y="28765"/>
                </a:lnTo>
                <a:lnTo>
                  <a:pt x="3251276" y="23012"/>
                </a:lnTo>
                <a:lnTo>
                  <a:pt x="3252724" y="20142"/>
                </a:lnTo>
                <a:lnTo>
                  <a:pt x="3254159" y="17259"/>
                </a:lnTo>
                <a:lnTo>
                  <a:pt x="3251276" y="14389"/>
                </a:lnTo>
                <a:lnTo>
                  <a:pt x="3251276" y="8636"/>
                </a:lnTo>
                <a:lnTo>
                  <a:pt x="3239770" y="8636"/>
                </a:lnTo>
                <a:lnTo>
                  <a:pt x="3239770" y="2882"/>
                </a:lnTo>
                <a:lnTo>
                  <a:pt x="3225393" y="2882"/>
                </a:lnTo>
                <a:lnTo>
                  <a:pt x="3225393" y="8636"/>
                </a:lnTo>
                <a:lnTo>
                  <a:pt x="3225393" y="14389"/>
                </a:lnTo>
                <a:lnTo>
                  <a:pt x="3225393" y="20142"/>
                </a:lnTo>
                <a:lnTo>
                  <a:pt x="3222510" y="20142"/>
                </a:lnTo>
                <a:lnTo>
                  <a:pt x="3222510" y="46024"/>
                </a:lnTo>
                <a:lnTo>
                  <a:pt x="3219640" y="48907"/>
                </a:lnTo>
                <a:lnTo>
                  <a:pt x="3216757" y="46024"/>
                </a:lnTo>
                <a:lnTo>
                  <a:pt x="3216757" y="43154"/>
                </a:lnTo>
                <a:lnTo>
                  <a:pt x="3222510" y="46024"/>
                </a:lnTo>
                <a:lnTo>
                  <a:pt x="3222510" y="20142"/>
                </a:lnTo>
                <a:lnTo>
                  <a:pt x="3219640" y="17259"/>
                </a:lnTo>
                <a:lnTo>
                  <a:pt x="3219640" y="14389"/>
                </a:lnTo>
                <a:lnTo>
                  <a:pt x="3225393" y="14389"/>
                </a:lnTo>
                <a:lnTo>
                  <a:pt x="3225393" y="8636"/>
                </a:lnTo>
                <a:lnTo>
                  <a:pt x="3219640" y="8636"/>
                </a:lnTo>
                <a:lnTo>
                  <a:pt x="3219640" y="11506"/>
                </a:lnTo>
                <a:lnTo>
                  <a:pt x="3205264" y="11506"/>
                </a:lnTo>
                <a:lnTo>
                  <a:pt x="3205264" y="0"/>
                </a:lnTo>
                <a:lnTo>
                  <a:pt x="3190875" y="0"/>
                </a:lnTo>
                <a:lnTo>
                  <a:pt x="3190875" y="2882"/>
                </a:lnTo>
                <a:lnTo>
                  <a:pt x="3193758" y="5753"/>
                </a:lnTo>
                <a:lnTo>
                  <a:pt x="3196628" y="5753"/>
                </a:lnTo>
                <a:lnTo>
                  <a:pt x="3196628" y="14389"/>
                </a:lnTo>
                <a:lnTo>
                  <a:pt x="3196628" y="31648"/>
                </a:lnTo>
                <a:lnTo>
                  <a:pt x="3196628" y="34518"/>
                </a:lnTo>
                <a:lnTo>
                  <a:pt x="3196628" y="43154"/>
                </a:lnTo>
                <a:lnTo>
                  <a:pt x="3193758" y="48907"/>
                </a:lnTo>
                <a:lnTo>
                  <a:pt x="3188004" y="48907"/>
                </a:lnTo>
                <a:lnTo>
                  <a:pt x="3188004" y="43154"/>
                </a:lnTo>
                <a:lnTo>
                  <a:pt x="3196628" y="43154"/>
                </a:lnTo>
                <a:lnTo>
                  <a:pt x="3196628" y="34518"/>
                </a:lnTo>
                <a:lnTo>
                  <a:pt x="3193758" y="34518"/>
                </a:lnTo>
                <a:lnTo>
                  <a:pt x="3193758" y="31648"/>
                </a:lnTo>
                <a:lnTo>
                  <a:pt x="3196628" y="31648"/>
                </a:lnTo>
                <a:lnTo>
                  <a:pt x="3196628" y="14389"/>
                </a:lnTo>
                <a:lnTo>
                  <a:pt x="3190875" y="14389"/>
                </a:lnTo>
                <a:lnTo>
                  <a:pt x="3190875" y="11506"/>
                </a:lnTo>
                <a:lnTo>
                  <a:pt x="3185122" y="11506"/>
                </a:lnTo>
                <a:lnTo>
                  <a:pt x="3185122" y="5753"/>
                </a:lnTo>
                <a:lnTo>
                  <a:pt x="3159239" y="5753"/>
                </a:lnTo>
                <a:lnTo>
                  <a:pt x="3159239" y="11506"/>
                </a:lnTo>
                <a:lnTo>
                  <a:pt x="3159239" y="43154"/>
                </a:lnTo>
                <a:lnTo>
                  <a:pt x="3159239" y="48907"/>
                </a:lnTo>
                <a:lnTo>
                  <a:pt x="3153486" y="48907"/>
                </a:lnTo>
                <a:lnTo>
                  <a:pt x="3153486" y="46024"/>
                </a:lnTo>
                <a:lnTo>
                  <a:pt x="3153486" y="43154"/>
                </a:lnTo>
                <a:lnTo>
                  <a:pt x="3159239" y="43154"/>
                </a:lnTo>
                <a:lnTo>
                  <a:pt x="3159239" y="11506"/>
                </a:lnTo>
                <a:lnTo>
                  <a:pt x="3156356" y="14389"/>
                </a:lnTo>
                <a:lnTo>
                  <a:pt x="3150603" y="14389"/>
                </a:lnTo>
                <a:lnTo>
                  <a:pt x="3150603" y="20142"/>
                </a:lnTo>
                <a:lnTo>
                  <a:pt x="3147733" y="23012"/>
                </a:lnTo>
                <a:lnTo>
                  <a:pt x="3147733" y="28765"/>
                </a:lnTo>
                <a:lnTo>
                  <a:pt x="3141980" y="28765"/>
                </a:lnTo>
                <a:lnTo>
                  <a:pt x="3141980" y="23012"/>
                </a:lnTo>
                <a:lnTo>
                  <a:pt x="3139097" y="23012"/>
                </a:lnTo>
                <a:lnTo>
                  <a:pt x="3139097" y="20142"/>
                </a:lnTo>
                <a:lnTo>
                  <a:pt x="3141980" y="17259"/>
                </a:lnTo>
                <a:lnTo>
                  <a:pt x="3144850" y="17259"/>
                </a:lnTo>
                <a:lnTo>
                  <a:pt x="3147733" y="14389"/>
                </a:lnTo>
                <a:lnTo>
                  <a:pt x="3150603" y="14389"/>
                </a:lnTo>
                <a:lnTo>
                  <a:pt x="3150603" y="8636"/>
                </a:lnTo>
                <a:lnTo>
                  <a:pt x="3130473" y="8636"/>
                </a:lnTo>
                <a:lnTo>
                  <a:pt x="3130473" y="5753"/>
                </a:lnTo>
                <a:lnTo>
                  <a:pt x="3124720" y="5753"/>
                </a:lnTo>
                <a:lnTo>
                  <a:pt x="3124720" y="20142"/>
                </a:lnTo>
                <a:lnTo>
                  <a:pt x="3118967" y="20142"/>
                </a:lnTo>
                <a:lnTo>
                  <a:pt x="3118967" y="25895"/>
                </a:lnTo>
                <a:lnTo>
                  <a:pt x="3121837" y="28765"/>
                </a:lnTo>
                <a:lnTo>
                  <a:pt x="3124720" y="23012"/>
                </a:lnTo>
                <a:lnTo>
                  <a:pt x="3127591" y="25895"/>
                </a:lnTo>
                <a:lnTo>
                  <a:pt x="3127591" y="31648"/>
                </a:lnTo>
                <a:lnTo>
                  <a:pt x="3136227" y="31648"/>
                </a:lnTo>
                <a:lnTo>
                  <a:pt x="3136227" y="37401"/>
                </a:lnTo>
                <a:lnTo>
                  <a:pt x="3124720" y="37401"/>
                </a:lnTo>
                <a:lnTo>
                  <a:pt x="3124720" y="34518"/>
                </a:lnTo>
                <a:lnTo>
                  <a:pt x="3118967" y="34518"/>
                </a:lnTo>
                <a:lnTo>
                  <a:pt x="3118967" y="40271"/>
                </a:lnTo>
                <a:lnTo>
                  <a:pt x="3118967" y="51777"/>
                </a:lnTo>
                <a:lnTo>
                  <a:pt x="3118967" y="60401"/>
                </a:lnTo>
                <a:lnTo>
                  <a:pt x="3113214" y="60401"/>
                </a:lnTo>
                <a:lnTo>
                  <a:pt x="3113214" y="54648"/>
                </a:lnTo>
                <a:lnTo>
                  <a:pt x="3107461" y="54648"/>
                </a:lnTo>
                <a:lnTo>
                  <a:pt x="3107461" y="48907"/>
                </a:lnTo>
                <a:lnTo>
                  <a:pt x="3110344" y="48907"/>
                </a:lnTo>
                <a:lnTo>
                  <a:pt x="3113214" y="46024"/>
                </a:lnTo>
                <a:lnTo>
                  <a:pt x="3113214" y="48907"/>
                </a:lnTo>
                <a:lnTo>
                  <a:pt x="3116084" y="48907"/>
                </a:lnTo>
                <a:lnTo>
                  <a:pt x="3116084" y="51777"/>
                </a:lnTo>
                <a:lnTo>
                  <a:pt x="3118967" y="51777"/>
                </a:lnTo>
                <a:lnTo>
                  <a:pt x="3118967" y="40271"/>
                </a:lnTo>
                <a:lnTo>
                  <a:pt x="3104591" y="40271"/>
                </a:lnTo>
                <a:lnTo>
                  <a:pt x="3104591" y="37401"/>
                </a:lnTo>
                <a:lnTo>
                  <a:pt x="3107461" y="34518"/>
                </a:lnTo>
                <a:lnTo>
                  <a:pt x="3118967" y="34518"/>
                </a:lnTo>
                <a:lnTo>
                  <a:pt x="3118967" y="31648"/>
                </a:lnTo>
                <a:lnTo>
                  <a:pt x="3118967" y="28765"/>
                </a:lnTo>
                <a:lnTo>
                  <a:pt x="3116084" y="28765"/>
                </a:lnTo>
                <a:lnTo>
                  <a:pt x="3107461" y="31648"/>
                </a:lnTo>
                <a:lnTo>
                  <a:pt x="3104591" y="31648"/>
                </a:lnTo>
                <a:lnTo>
                  <a:pt x="3104591" y="28765"/>
                </a:lnTo>
                <a:lnTo>
                  <a:pt x="3104591" y="17259"/>
                </a:lnTo>
                <a:lnTo>
                  <a:pt x="3095955" y="17259"/>
                </a:lnTo>
                <a:lnTo>
                  <a:pt x="3095955" y="11506"/>
                </a:lnTo>
                <a:lnTo>
                  <a:pt x="3084449" y="11506"/>
                </a:lnTo>
                <a:lnTo>
                  <a:pt x="3084449" y="17259"/>
                </a:lnTo>
                <a:lnTo>
                  <a:pt x="3078696" y="17259"/>
                </a:lnTo>
                <a:lnTo>
                  <a:pt x="3078696" y="48907"/>
                </a:lnTo>
                <a:lnTo>
                  <a:pt x="3078696" y="54648"/>
                </a:lnTo>
                <a:lnTo>
                  <a:pt x="3072942" y="54648"/>
                </a:lnTo>
                <a:lnTo>
                  <a:pt x="3072942" y="48907"/>
                </a:lnTo>
                <a:lnTo>
                  <a:pt x="3078696" y="48907"/>
                </a:lnTo>
                <a:lnTo>
                  <a:pt x="3078696" y="17259"/>
                </a:lnTo>
                <a:lnTo>
                  <a:pt x="3075825" y="17259"/>
                </a:lnTo>
                <a:lnTo>
                  <a:pt x="3075825" y="8636"/>
                </a:lnTo>
                <a:lnTo>
                  <a:pt x="3072942" y="8636"/>
                </a:lnTo>
                <a:lnTo>
                  <a:pt x="3070072" y="11506"/>
                </a:lnTo>
                <a:lnTo>
                  <a:pt x="3070072" y="17259"/>
                </a:lnTo>
                <a:lnTo>
                  <a:pt x="3064319" y="17259"/>
                </a:lnTo>
                <a:lnTo>
                  <a:pt x="3064319" y="23012"/>
                </a:lnTo>
                <a:lnTo>
                  <a:pt x="3070072" y="23012"/>
                </a:lnTo>
                <a:lnTo>
                  <a:pt x="3070072" y="28765"/>
                </a:lnTo>
                <a:lnTo>
                  <a:pt x="3064319" y="28765"/>
                </a:lnTo>
                <a:lnTo>
                  <a:pt x="3064319" y="23012"/>
                </a:lnTo>
                <a:lnTo>
                  <a:pt x="3055683" y="23012"/>
                </a:lnTo>
                <a:lnTo>
                  <a:pt x="3055683" y="14389"/>
                </a:lnTo>
                <a:lnTo>
                  <a:pt x="3061436" y="14389"/>
                </a:lnTo>
                <a:lnTo>
                  <a:pt x="3061436" y="8636"/>
                </a:lnTo>
                <a:lnTo>
                  <a:pt x="3041307" y="8636"/>
                </a:lnTo>
                <a:lnTo>
                  <a:pt x="3041307" y="34518"/>
                </a:lnTo>
                <a:lnTo>
                  <a:pt x="3035554" y="34518"/>
                </a:lnTo>
                <a:lnTo>
                  <a:pt x="3035554" y="48806"/>
                </a:lnTo>
                <a:lnTo>
                  <a:pt x="3026918" y="48806"/>
                </a:lnTo>
                <a:lnTo>
                  <a:pt x="3026918" y="43091"/>
                </a:lnTo>
                <a:lnTo>
                  <a:pt x="3018294" y="43091"/>
                </a:lnTo>
                <a:lnTo>
                  <a:pt x="3018294" y="40170"/>
                </a:lnTo>
                <a:lnTo>
                  <a:pt x="3018294" y="34455"/>
                </a:lnTo>
                <a:lnTo>
                  <a:pt x="3021165" y="34455"/>
                </a:lnTo>
                <a:lnTo>
                  <a:pt x="3021165" y="28740"/>
                </a:lnTo>
                <a:lnTo>
                  <a:pt x="3018294" y="28740"/>
                </a:lnTo>
                <a:lnTo>
                  <a:pt x="3015411" y="31534"/>
                </a:lnTo>
                <a:lnTo>
                  <a:pt x="3015411" y="34455"/>
                </a:lnTo>
                <a:lnTo>
                  <a:pt x="3012541" y="34455"/>
                </a:lnTo>
                <a:lnTo>
                  <a:pt x="3009671" y="37376"/>
                </a:lnTo>
                <a:lnTo>
                  <a:pt x="3006788" y="37376"/>
                </a:lnTo>
                <a:lnTo>
                  <a:pt x="3006788" y="40170"/>
                </a:lnTo>
                <a:lnTo>
                  <a:pt x="3001035" y="40170"/>
                </a:lnTo>
                <a:lnTo>
                  <a:pt x="3001035" y="43091"/>
                </a:lnTo>
                <a:lnTo>
                  <a:pt x="3001035" y="48806"/>
                </a:lnTo>
                <a:lnTo>
                  <a:pt x="2995282" y="48806"/>
                </a:lnTo>
                <a:lnTo>
                  <a:pt x="2995282" y="43091"/>
                </a:lnTo>
                <a:lnTo>
                  <a:pt x="3001035" y="43091"/>
                </a:lnTo>
                <a:lnTo>
                  <a:pt x="3001035" y="40170"/>
                </a:lnTo>
                <a:lnTo>
                  <a:pt x="2998165" y="40170"/>
                </a:lnTo>
                <a:lnTo>
                  <a:pt x="2998165" y="37376"/>
                </a:lnTo>
                <a:lnTo>
                  <a:pt x="2992412" y="37376"/>
                </a:lnTo>
                <a:lnTo>
                  <a:pt x="2992412" y="43091"/>
                </a:lnTo>
                <a:lnTo>
                  <a:pt x="2989529" y="43091"/>
                </a:lnTo>
                <a:lnTo>
                  <a:pt x="2986659" y="40170"/>
                </a:lnTo>
                <a:lnTo>
                  <a:pt x="2986659" y="37376"/>
                </a:lnTo>
                <a:lnTo>
                  <a:pt x="2963646" y="37376"/>
                </a:lnTo>
                <a:lnTo>
                  <a:pt x="2963646" y="40170"/>
                </a:lnTo>
                <a:lnTo>
                  <a:pt x="2960763" y="40170"/>
                </a:lnTo>
                <a:lnTo>
                  <a:pt x="2957893" y="37376"/>
                </a:lnTo>
                <a:lnTo>
                  <a:pt x="2957893" y="34455"/>
                </a:lnTo>
                <a:lnTo>
                  <a:pt x="2949257" y="34455"/>
                </a:lnTo>
                <a:lnTo>
                  <a:pt x="2949257" y="43091"/>
                </a:lnTo>
                <a:lnTo>
                  <a:pt x="2940634" y="43091"/>
                </a:lnTo>
                <a:lnTo>
                  <a:pt x="2940634" y="40170"/>
                </a:lnTo>
                <a:lnTo>
                  <a:pt x="2934881" y="40170"/>
                </a:lnTo>
                <a:lnTo>
                  <a:pt x="2934881" y="37376"/>
                </a:lnTo>
                <a:lnTo>
                  <a:pt x="2926245" y="37376"/>
                </a:lnTo>
                <a:lnTo>
                  <a:pt x="2926245" y="40170"/>
                </a:lnTo>
                <a:lnTo>
                  <a:pt x="2920492" y="40170"/>
                </a:lnTo>
                <a:lnTo>
                  <a:pt x="2920492" y="37376"/>
                </a:lnTo>
                <a:lnTo>
                  <a:pt x="2920492" y="34455"/>
                </a:lnTo>
                <a:lnTo>
                  <a:pt x="2914751" y="34455"/>
                </a:lnTo>
                <a:lnTo>
                  <a:pt x="2914751" y="31534"/>
                </a:lnTo>
                <a:lnTo>
                  <a:pt x="2908998" y="28740"/>
                </a:lnTo>
                <a:lnTo>
                  <a:pt x="2906115" y="31534"/>
                </a:lnTo>
                <a:lnTo>
                  <a:pt x="2900362" y="31534"/>
                </a:lnTo>
                <a:lnTo>
                  <a:pt x="2900362" y="37376"/>
                </a:lnTo>
                <a:lnTo>
                  <a:pt x="2897492" y="37376"/>
                </a:lnTo>
                <a:lnTo>
                  <a:pt x="2897492" y="31534"/>
                </a:lnTo>
                <a:lnTo>
                  <a:pt x="2888856" y="31534"/>
                </a:lnTo>
                <a:lnTo>
                  <a:pt x="2888856" y="28740"/>
                </a:lnTo>
                <a:lnTo>
                  <a:pt x="2897492" y="28740"/>
                </a:lnTo>
                <a:lnTo>
                  <a:pt x="2897492" y="20104"/>
                </a:lnTo>
                <a:lnTo>
                  <a:pt x="2888856" y="20104"/>
                </a:lnTo>
                <a:lnTo>
                  <a:pt x="2888856" y="25819"/>
                </a:lnTo>
                <a:lnTo>
                  <a:pt x="2877350" y="25819"/>
                </a:lnTo>
                <a:lnTo>
                  <a:pt x="2877350" y="28740"/>
                </a:lnTo>
                <a:lnTo>
                  <a:pt x="2874480" y="31534"/>
                </a:lnTo>
                <a:lnTo>
                  <a:pt x="2862973" y="31534"/>
                </a:lnTo>
                <a:lnTo>
                  <a:pt x="2862973" y="34455"/>
                </a:lnTo>
                <a:lnTo>
                  <a:pt x="2865844" y="34455"/>
                </a:lnTo>
                <a:lnTo>
                  <a:pt x="2865844" y="40170"/>
                </a:lnTo>
                <a:lnTo>
                  <a:pt x="2862973" y="43091"/>
                </a:lnTo>
                <a:lnTo>
                  <a:pt x="2862973" y="46012"/>
                </a:lnTo>
                <a:lnTo>
                  <a:pt x="2854337" y="46012"/>
                </a:lnTo>
                <a:lnTo>
                  <a:pt x="2854337" y="51727"/>
                </a:lnTo>
                <a:lnTo>
                  <a:pt x="2848584" y="51727"/>
                </a:lnTo>
                <a:lnTo>
                  <a:pt x="2848584" y="48806"/>
                </a:lnTo>
                <a:lnTo>
                  <a:pt x="2848584" y="46012"/>
                </a:lnTo>
                <a:lnTo>
                  <a:pt x="2845714" y="48806"/>
                </a:lnTo>
                <a:lnTo>
                  <a:pt x="2839961" y="48806"/>
                </a:lnTo>
                <a:lnTo>
                  <a:pt x="2839961" y="43091"/>
                </a:lnTo>
                <a:lnTo>
                  <a:pt x="2842831" y="43091"/>
                </a:lnTo>
                <a:lnTo>
                  <a:pt x="2842831" y="46012"/>
                </a:lnTo>
                <a:lnTo>
                  <a:pt x="2845714" y="43091"/>
                </a:lnTo>
                <a:lnTo>
                  <a:pt x="2848584" y="43091"/>
                </a:lnTo>
                <a:lnTo>
                  <a:pt x="2854337" y="43091"/>
                </a:lnTo>
                <a:lnTo>
                  <a:pt x="2854337" y="40170"/>
                </a:lnTo>
                <a:lnTo>
                  <a:pt x="2854337" y="28740"/>
                </a:lnTo>
                <a:lnTo>
                  <a:pt x="2854337" y="22898"/>
                </a:lnTo>
                <a:lnTo>
                  <a:pt x="2851467" y="20104"/>
                </a:lnTo>
                <a:lnTo>
                  <a:pt x="2848584" y="20104"/>
                </a:lnTo>
                <a:lnTo>
                  <a:pt x="2848584" y="28740"/>
                </a:lnTo>
                <a:lnTo>
                  <a:pt x="2839961" y="28740"/>
                </a:lnTo>
                <a:lnTo>
                  <a:pt x="2839961" y="25819"/>
                </a:lnTo>
                <a:lnTo>
                  <a:pt x="2837078" y="25819"/>
                </a:lnTo>
                <a:lnTo>
                  <a:pt x="2834208" y="28740"/>
                </a:lnTo>
                <a:lnTo>
                  <a:pt x="2834208" y="43091"/>
                </a:lnTo>
                <a:lnTo>
                  <a:pt x="2825572" y="43091"/>
                </a:lnTo>
                <a:lnTo>
                  <a:pt x="2825572" y="34455"/>
                </a:lnTo>
                <a:lnTo>
                  <a:pt x="2822702" y="31534"/>
                </a:lnTo>
                <a:lnTo>
                  <a:pt x="2811195" y="31534"/>
                </a:lnTo>
                <a:lnTo>
                  <a:pt x="2811195" y="40170"/>
                </a:lnTo>
                <a:lnTo>
                  <a:pt x="2819831" y="40170"/>
                </a:lnTo>
                <a:lnTo>
                  <a:pt x="2819831" y="48806"/>
                </a:lnTo>
                <a:lnTo>
                  <a:pt x="2814078" y="48806"/>
                </a:lnTo>
                <a:lnTo>
                  <a:pt x="2814078" y="46012"/>
                </a:lnTo>
                <a:lnTo>
                  <a:pt x="2799689" y="46012"/>
                </a:lnTo>
                <a:lnTo>
                  <a:pt x="2799689" y="40170"/>
                </a:lnTo>
                <a:lnTo>
                  <a:pt x="2802572" y="40170"/>
                </a:lnTo>
                <a:lnTo>
                  <a:pt x="2802572" y="34455"/>
                </a:lnTo>
                <a:lnTo>
                  <a:pt x="2796819" y="34455"/>
                </a:lnTo>
                <a:lnTo>
                  <a:pt x="2796819" y="40170"/>
                </a:lnTo>
                <a:lnTo>
                  <a:pt x="2788183" y="40170"/>
                </a:lnTo>
                <a:lnTo>
                  <a:pt x="2788183" y="28740"/>
                </a:lnTo>
                <a:lnTo>
                  <a:pt x="2782430" y="28740"/>
                </a:lnTo>
                <a:lnTo>
                  <a:pt x="2782430" y="46012"/>
                </a:lnTo>
                <a:lnTo>
                  <a:pt x="2776677" y="46012"/>
                </a:lnTo>
                <a:lnTo>
                  <a:pt x="2773807" y="43091"/>
                </a:lnTo>
                <a:lnTo>
                  <a:pt x="2773807" y="37376"/>
                </a:lnTo>
                <a:lnTo>
                  <a:pt x="2776677" y="34455"/>
                </a:lnTo>
                <a:lnTo>
                  <a:pt x="2776677" y="31534"/>
                </a:lnTo>
                <a:lnTo>
                  <a:pt x="2759418" y="31534"/>
                </a:lnTo>
                <a:lnTo>
                  <a:pt x="2759418" y="40170"/>
                </a:lnTo>
                <a:lnTo>
                  <a:pt x="2765171" y="40170"/>
                </a:lnTo>
                <a:lnTo>
                  <a:pt x="2765171" y="34455"/>
                </a:lnTo>
                <a:lnTo>
                  <a:pt x="2770924" y="34455"/>
                </a:lnTo>
                <a:lnTo>
                  <a:pt x="2770924" y="40170"/>
                </a:lnTo>
                <a:lnTo>
                  <a:pt x="2765171" y="40170"/>
                </a:lnTo>
                <a:lnTo>
                  <a:pt x="2765171" y="54648"/>
                </a:lnTo>
                <a:lnTo>
                  <a:pt x="2759418" y="54648"/>
                </a:lnTo>
                <a:lnTo>
                  <a:pt x="2759418" y="68999"/>
                </a:lnTo>
                <a:lnTo>
                  <a:pt x="2770924" y="68999"/>
                </a:lnTo>
                <a:lnTo>
                  <a:pt x="2773807" y="66078"/>
                </a:lnTo>
                <a:lnTo>
                  <a:pt x="2773807" y="60363"/>
                </a:lnTo>
                <a:lnTo>
                  <a:pt x="2782430" y="60363"/>
                </a:lnTo>
                <a:lnTo>
                  <a:pt x="2782430" y="54648"/>
                </a:lnTo>
                <a:lnTo>
                  <a:pt x="2788183" y="54648"/>
                </a:lnTo>
                <a:lnTo>
                  <a:pt x="2788183" y="48806"/>
                </a:lnTo>
                <a:lnTo>
                  <a:pt x="2785313" y="48806"/>
                </a:lnTo>
                <a:lnTo>
                  <a:pt x="2785313" y="46012"/>
                </a:lnTo>
                <a:lnTo>
                  <a:pt x="2788183" y="46012"/>
                </a:lnTo>
                <a:lnTo>
                  <a:pt x="2788183" y="48806"/>
                </a:lnTo>
                <a:lnTo>
                  <a:pt x="2790202" y="49441"/>
                </a:lnTo>
                <a:lnTo>
                  <a:pt x="2791422" y="53886"/>
                </a:lnTo>
                <a:lnTo>
                  <a:pt x="2790990" y="66078"/>
                </a:lnTo>
                <a:lnTo>
                  <a:pt x="2788183" y="89065"/>
                </a:lnTo>
                <a:lnTo>
                  <a:pt x="2805442" y="89065"/>
                </a:lnTo>
                <a:lnTo>
                  <a:pt x="2805442" y="80429"/>
                </a:lnTo>
                <a:lnTo>
                  <a:pt x="2814078" y="80429"/>
                </a:lnTo>
                <a:lnTo>
                  <a:pt x="2814078" y="103543"/>
                </a:lnTo>
                <a:lnTo>
                  <a:pt x="2822702" y="103543"/>
                </a:lnTo>
                <a:lnTo>
                  <a:pt x="2822702" y="106337"/>
                </a:lnTo>
                <a:lnTo>
                  <a:pt x="2816949" y="106337"/>
                </a:lnTo>
                <a:lnTo>
                  <a:pt x="2814078" y="109258"/>
                </a:lnTo>
                <a:lnTo>
                  <a:pt x="2814078" y="114973"/>
                </a:lnTo>
                <a:lnTo>
                  <a:pt x="2828455" y="114973"/>
                </a:lnTo>
                <a:lnTo>
                  <a:pt x="2828455" y="109258"/>
                </a:lnTo>
                <a:lnTo>
                  <a:pt x="2842831" y="109258"/>
                </a:lnTo>
                <a:lnTo>
                  <a:pt x="2842831" y="103543"/>
                </a:lnTo>
                <a:lnTo>
                  <a:pt x="2854337" y="103543"/>
                </a:lnTo>
                <a:lnTo>
                  <a:pt x="2854337" y="94907"/>
                </a:lnTo>
                <a:lnTo>
                  <a:pt x="2860090" y="94907"/>
                </a:lnTo>
                <a:lnTo>
                  <a:pt x="2860090" y="97701"/>
                </a:lnTo>
                <a:lnTo>
                  <a:pt x="2862973" y="100622"/>
                </a:lnTo>
                <a:lnTo>
                  <a:pt x="2862973" y="109258"/>
                </a:lnTo>
                <a:lnTo>
                  <a:pt x="2877350" y="109258"/>
                </a:lnTo>
                <a:lnTo>
                  <a:pt x="2877350" y="100622"/>
                </a:lnTo>
                <a:lnTo>
                  <a:pt x="2885986" y="100622"/>
                </a:lnTo>
                <a:lnTo>
                  <a:pt x="2885986" y="94907"/>
                </a:lnTo>
                <a:lnTo>
                  <a:pt x="2885986" y="83350"/>
                </a:lnTo>
                <a:lnTo>
                  <a:pt x="2883103" y="83350"/>
                </a:lnTo>
                <a:lnTo>
                  <a:pt x="2883103" y="80429"/>
                </a:lnTo>
                <a:lnTo>
                  <a:pt x="2883103" y="77635"/>
                </a:lnTo>
                <a:lnTo>
                  <a:pt x="2888856" y="77635"/>
                </a:lnTo>
                <a:lnTo>
                  <a:pt x="2888856" y="71793"/>
                </a:lnTo>
                <a:lnTo>
                  <a:pt x="2891739" y="71793"/>
                </a:lnTo>
                <a:lnTo>
                  <a:pt x="2891739" y="83350"/>
                </a:lnTo>
                <a:lnTo>
                  <a:pt x="2894609" y="86271"/>
                </a:lnTo>
                <a:lnTo>
                  <a:pt x="2900362" y="86271"/>
                </a:lnTo>
                <a:lnTo>
                  <a:pt x="2900362" y="91986"/>
                </a:lnTo>
                <a:lnTo>
                  <a:pt x="2906115" y="91986"/>
                </a:lnTo>
                <a:lnTo>
                  <a:pt x="2906115" y="94907"/>
                </a:lnTo>
                <a:lnTo>
                  <a:pt x="2908998" y="97701"/>
                </a:lnTo>
                <a:lnTo>
                  <a:pt x="2920492" y="97701"/>
                </a:lnTo>
                <a:lnTo>
                  <a:pt x="2920492" y="103543"/>
                </a:lnTo>
                <a:lnTo>
                  <a:pt x="2926245" y="103543"/>
                </a:lnTo>
                <a:lnTo>
                  <a:pt x="2926245" y="97701"/>
                </a:lnTo>
                <a:lnTo>
                  <a:pt x="2934881" y="97701"/>
                </a:lnTo>
                <a:lnTo>
                  <a:pt x="2934881" y="103543"/>
                </a:lnTo>
                <a:lnTo>
                  <a:pt x="2937751" y="103543"/>
                </a:lnTo>
                <a:lnTo>
                  <a:pt x="2940634" y="100622"/>
                </a:lnTo>
                <a:lnTo>
                  <a:pt x="2940634" y="91986"/>
                </a:lnTo>
                <a:lnTo>
                  <a:pt x="2949257" y="91986"/>
                </a:lnTo>
                <a:lnTo>
                  <a:pt x="2949257" y="106337"/>
                </a:lnTo>
                <a:lnTo>
                  <a:pt x="2955010" y="106337"/>
                </a:lnTo>
                <a:lnTo>
                  <a:pt x="2955010" y="91986"/>
                </a:lnTo>
                <a:lnTo>
                  <a:pt x="2960763" y="91986"/>
                </a:lnTo>
                <a:lnTo>
                  <a:pt x="2960763" y="100622"/>
                </a:lnTo>
                <a:lnTo>
                  <a:pt x="2978023" y="100622"/>
                </a:lnTo>
                <a:lnTo>
                  <a:pt x="2980906" y="97701"/>
                </a:lnTo>
                <a:lnTo>
                  <a:pt x="2980906" y="91986"/>
                </a:lnTo>
                <a:lnTo>
                  <a:pt x="2975152" y="91986"/>
                </a:lnTo>
                <a:lnTo>
                  <a:pt x="2975152" y="83350"/>
                </a:lnTo>
                <a:lnTo>
                  <a:pt x="2966516" y="83350"/>
                </a:lnTo>
                <a:lnTo>
                  <a:pt x="2966516" y="77635"/>
                </a:lnTo>
                <a:lnTo>
                  <a:pt x="2972270" y="77635"/>
                </a:lnTo>
                <a:lnTo>
                  <a:pt x="2975152" y="80429"/>
                </a:lnTo>
                <a:lnTo>
                  <a:pt x="2975152" y="83350"/>
                </a:lnTo>
                <a:lnTo>
                  <a:pt x="2980906" y="83350"/>
                </a:lnTo>
                <a:lnTo>
                  <a:pt x="2980906" y="89065"/>
                </a:lnTo>
                <a:lnTo>
                  <a:pt x="2986659" y="89065"/>
                </a:lnTo>
                <a:lnTo>
                  <a:pt x="2986659" y="97701"/>
                </a:lnTo>
                <a:lnTo>
                  <a:pt x="3006788" y="97701"/>
                </a:lnTo>
                <a:lnTo>
                  <a:pt x="3006788" y="89065"/>
                </a:lnTo>
                <a:lnTo>
                  <a:pt x="3012541" y="89065"/>
                </a:lnTo>
                <a:lnTo>
                  <a:pt x="3015411" y="86271"/>
                </a:lnTo>
                <a:lnTo>
                  <a:pt x="3015411" y="80429"/>
                </a:lnTo>
                <a:lnTo>
                  <a:pt x="3024047" y="80429"/>
                </a:lnTo>
                <a:lnTo>
                  <a:pt x="3024047" y="77635"/>
                </a:lnTo>
                <a:lnTo>
                  <a:pt x="3024047" y="71793"/>
                </a:lnTo>
                <a:lnTo>
                  <a:pt x="3026918" y="71793"/>
                </a:lnTo>
                <a:lnTo>
                  <a:pt x="3029801" y="68999"/>
                </a:lnTo>
                <a:lnTo>
                  <a:pt x="3029801" y="63284"/>
                </a:lnTo>
                <a:lnTo>
                  <a:pt x="3024047" y="63284"/>
                </a:lnTo>
                <a:lnTo>
                  <a:pt x="3024047" y="57442"/>
                </a:lnTo>
                <a:lnTo>
                  <a:pt x="3026918" y="57442"/>
                </a:lnTo>
                <a:lnTo>
                  <a:pt x="3029801" y="60363"/>
                </a:lnTo>
                <a:lnTo>
                  <a:pt x="3029801" y="63284"/>
                </a:lnTo>
                <a:lnTo>
                  <a:pt x="3038424" y="63284"/>
                </a:lnTo>
                <a:lnTo>
                  <a:pt x="3041307" y="60363"/>
                </a:lnTo>
                <a:lnTo>
                  <a:pt x="3038424" y="57442"/>
                </a:lnTo>
                <a:lnTo>
                  <a:pt x="3038424" y="51727"/>
                </a:lnTo>
                <a:lnTo>
                  <a:pt x="3038424" y="48907"/>
                </a:lnTo>
                <a:lnTo>
                  <a:pt x="3041307" y="48907"/>
                </a:lnTo>
                <a:lnTo>
                  <a:pt x="3044177" y="51777"/>
                </a:lnTo>
                <a:lnTo>
                  <a:pt x="3044177" y="63284"/>
                </a:lnTo>
                <a:lnTo>
                  <a:pt x="3058566" y="63284"/>
                </a:lnTo>
                <a:lnTo>
                  <a:pt x="3058566" y="69037"/>
                </a:lnTo>
                <a:lnTo>
                  <a:pt x="3075825" y="69037"/>
                </a:lnTo>
                <a:lnTo>
                  <a:pt x="3078696" y="66154"/>
                </a:lnTo>
                <a:lnTo>
                  <a:pt x="3078696" y="63284"/>
                </a:lnTo>
                <a:lnTo>
                  <a:pt x="3084449" y="63284"/>
                </a:lnTo>
                <a:lnTo>
                  <a:pt x="3084449" y="54648"/>
                </a:lnTo>
                <a:lnTo>
                  <a:pt x="3084449" y="51777"/>
                </a:lnTo>
                <a:lnTo>
                  <a:pt x="3087332" y="48907"/>
                </a:lnTo>
                <a:lnTo>
                  <a:pt x="3095955" y="48907"/>
                </a:lnTo>
                <a:lnTo>
                  <a:pt x="3095955" y="43154"/>
                </a:lnTo>
                <a:lnTo>
                  <a:pt x="3101708" y="43154"/>
                </a:lnTo>
                <a:lnTo>
                  <a:pt x="3101708" y="77660"/>
                </a:lnTo>
                <a:lnTo>
                  <a:pt x="3104591" y="77660"/>
                </a:lnTo>
                <a:lnTo>
                  <a:pt x="3107461" y="74790"/>
                </a:lnTo>
                <a:lnTo>
                  <a:pt x="3107461" y="69037"/>
                </a:lnTo>
                <a:lnTo>
                  <a:pt x="3121837" y="69037"/>
                </a:lnTo>
                <a:lnTo>
                  <a:pt x="3121837" y="63284"/>
                </a:lnTo>
                <a:lnTo>
                  <a:pt x="3124720" y="63284"/>
                </a:lnTo>
                <a:lnTo>
                  <a:pt x="3124720" y="60401"/>
                </a:lnTo>
                <a:lnTo>
                  <a:pt x="3127591" y="57531"/>
                </a:lnTo>
                <a:lnTo>
                  <a:pt x="3127591" y="48907"/>
                </a:lnTo>
                <a:lnTo>
                  <a:pt x="3133344" y="48907"/>
                </a:lnTo>
                <a:lnTo>
                  <a:pt x="3133344" y="54648"/>
                </a:lnTo>
                <a:lnTo>
                  <a:pt x="3147733" y="54648"/>
                </a:lnTo>
                <a:lnTo>
                  <a:pt x="3147733" y="63284"/>
                </a:lnTo>
                <a:lnTo>
                  <a:pt x="3156356" y="63284"/>
                </a:lnTo>
                <a:lnTo>
                  <a:pt x="3156356" y="77660"/>
                </a:lnTo>
                <a:lnTo>
                  <a:pt x="3159239" y="80543"/>
                </a:lnTo>
                <a:lnTo>
                  <a:pt x="3162109" y="80543"/>
                </a:lnTo>
                <a:lnTo>
                  <a:pt x="3162109" y="74790"/>
                </a:lnTo>
                <a:lnTo>
                  <a:pt x="3173615" y="74790"/>
                </a:lnTo>
                <a:lnTo>
                  <a:pt x="3173615" y="66154"/>
                </a:lnTo>
                <a:lnTo>
                  <a:pt x="3167862" y="66154"/>
                </a:lnTo>
                <a:lnTo>
                  <a:pt x="3167862" y="57531"/>
                </a:lnTo>
                <a:lnTo>
                  <a:pt x="3170745" y="57531"/>
                </a:lnTo>
                <a:lnTo>
                  <a:pt x="3173615" y="60401"/>
                </a:lnTo>
                <a:lnTo>
                  <a:pt x="3173615" y="66154"/>
                </a:lnTo>
                <a:lnTo>
                  <a:pt x="3188004" y="66154"/>
                </a:lnTo>
                <a:lnTo>
                  <a:pt x="3188004" y="71907"/>
                </a:lnTo>
                <a:lnTo>
                  <a:pt x="3196628" y="71907"/>
                </a:lnTo>
                <a:lnTo>
                  <a:pt x="3196628" y="77660"/>
                </a:lnTo>
                <a:lnTo>
                  <a:pt x="3202381" y="77660"/>
                </a:lnTo>
                <a:lnTo>
                  <a:pt x="3202381" y="63284"/>
                </a:lnTo>
                <a:lnTo>
                  <a:pt x="3208134" y="63284"/>
                </a:lnTo>
                <a:lnTo>
                  <a:pt x="3208134" y="71907"/>
                </a:lnTo>
                <a:lnTo>
                  <a:pt x="3225393" y="71907"/>
                </a:lnTo>
                <a:lnTo>
                  <a:pt x="3225393" y="63284"/>
                </a:lnTo>
                <a:lnTo>
                  <a:pt x="3225393" y="57531"/>
                </a:lnTo>
                <a:lnTo>
                  <a:pt x="3231146" y="57531"/>
                </a:lnTo>
                <a:lnTo>
                  <a:pt x="3231146" y="71907"/>
                </a:lnTo>
                <a:lnTo>
                  <a:pt x="3225393" y="71907"/>
                </a:lnTo>
                <a:lnTo>
                  <a:pt x="3228263" y="74790"/>
                </a:lnTo>
                <a:lnTo>
                  <a:pt x="3245523" y="74790"/>
                </a:lnTo>
                <a:lnTo>
                  <a:pt x="3245523" y="60401"/>
                </a:lnTo>
                <a:lnTo>
                  <a:pt x="3254159" y="60401"/>
                </a:lnTo>
                <a:lnTo>
                  <a:pt x="3254159" y="69037"/>
                </a:lnTo>
                <a:lnTo>
                  <a:pt x="3268535" y="69037"/>
                </a:lnTo>
                <a:lnTo>
                  <a:pt x="3268535" y="60401"/>
                </a:lnTo>
                <a:lnTo>
                  <a:pt x="3277171" y="60401"/>
                </a:lnTo>
                <a:lnTo>
                  <a:pt x="3277171" y="63284"/>
                </a:lnTo>
                <a:lnTo>
                  <a:pt x="3285794" y="63284"/>
                </a:lnTo>
                <a:lnTo>
                  <a:pt x="3285794" y="60401"/>
                </a:lnTo>
                <a:lnTo>
                  <a:pt x="3285794" y="57531"/>
                </a:lnTo>
                <a:lnTo>
                  <a:pt x="3285794" y="54648"/>
                </a:lnTo>
                <a:lnTo>
                  <a:pt x="3288677" y="54648"/>
                </a:lnTo>
                <a:lnTo>
                  <a:pt x="3291548" y="57531"/>
                </a:lnTo>
                <a:lnTo>
                  <a:pt x="3291548" y="60401"/>
                </a:lnTo>
                <a:lnTo>
                  <a:pt x="3294430" y="60401"/>
                </a:lnTo>
                <a:lnTo>
                  <a:pt x="3294430" y="63284"/>
                </a:lnTo>
                <a:lnTo>
                  <a:pt x="3308807" y="63284"/>
                </a:lnTo>
                <a:lnTo>
                  <a:pt x="3308807" y="54648"/>
                </a:lnTo>
                <a:lnTo>
                  <a:pt x="3317430" y="54648"/>
                </a:lnTo>
                <a:lnTo>
                  <a:pt x="3317430" y="60401"/>
                </a:lnTo>
                <a:lnTo>
                  <a:pt x="3323183" y="60401"/>
                </a:lnTo>
                <a:lnTo>
                  <a:pt x="3323183" y="54648"/>
                </a:lnTo>
                <a:lnTo>
                  <a:pt x="3328936" y="54648"/>
                </a:lnTo>
                <a:lnTo>
                  <a:pt x="3328936" y="60401"/>
                </a:lnTo>
                <a:lnTo>
                  <a:pt x="3334689" y="60401"/>
                </a:lnTo>
                <a:lnTo>
                  <a:pt x="3334689" y="54648"/>
                </a:lnTo>
                <a:lnTo>
                  <a:pt x="3340443" y="54648"/>
                </a:lnTo>
                <a:lnTo>
                  <a:pt x="3340443" y="69037"/>
                </a:lnTo>
                <a:lnTo>
                  <a:pt x="3346196" y="69037"/>
                </a:lnTo>
                <a:lnTo>
                  <a:pt x="3346196" y="74790"/>
                </a:lnTo>
                <a:lnTo>
                  <a:pt x="3366338" y="74790"/>
                </a:lnTo>
                <a:lnTo>
                  <a:pt x="3366338" y="69037"/>
                </a:lnTo>
                <a:lnTo>
                  <a:pt x="3360585" y="69037"/>
                </a:lnTo>
                <a:lnTo>
                  <a:pt x="3357702" y="66154"/>
                </a:lnTo>
                <a:lnTo>
                  <a:pt x="3354832" y="66154"/>
                </a:lnTo>
                <a:lnTo>
                  <a:pt x="3354832" y="63284"/>
                </a:lnTo>
                <a:lnTo>
                  <a:pt x="3357702" y="63284"/>
                </a:lnTo>
                <a:lnTo>
                  <a:pt x="3357702" y="54648"/>
                </a:lnTo>
                <a:lnTo>
                  <a:pt x="3363455" y="54648"/>
                </a:lnTo>
                <a:lnTo>
                  <a:pt x="3366338" y="57531"/>
                </a:lnTo>
                <a:lnTo>
                  <a:pt x="3366338" y="63284"/>
                </a:lnTo>
                <a:lnTo>
                  <a:pt x="3369208" y="66154"/>
                </a:lnTo>
                <a:lnTo>
                  <a:pt x="3386467" y="66154"/>
                </a:lnTo>
                <a:lnTo>
                  <a:pt x="3386467" y="69037"/>
                </a:lnTo>
                <a:lnTo>
                  <a:pt x="3389350" y="69037"/>
                </a:lnTo>
                <a:lnTo>
                  <a:pt x="3392220" y="71907"/>
                </a:lnTo>
                <a:lnTo>
                  <a:pt x="3400856" y="71907"/>
                </a:lnTo>
                <a:lnTo>
                  <a:pt x="3400856" y="80543"/>
                </a:lnTo>
                <a:lnTo>
                  <a:pt x="3420986" y="80543"/>
                </a:lnTo>
                <a:lnTo>
                  <a:pt x="3423856" y="83413"/>
                </a:lnTo>
                <a:lnTo>
                  <a:pt x="3426739" y="83413"/>
                </a:lnTo>
                <a:lnTo>
                  <a:pt x="3426739" y="86296"/>
                </a:lnTo>
                <a:lnTo>
                  <a:pt x="3432492" y="86296"/>
                </a:lnTo>
                <a:lnTo>
                  <a:pt x="3432492" y="83413"/>
                </a:lnTo>
                <a:lnTo>
                  <a:pt x="3435362" y="80543"/>
                </a:lnTo>
                <a:lnTo>
                  <a:pt x="3435362" y="71907"/>
                </a:lnTo>
                <a:lnTo>
                  <a:pt x="3438245" y="71907"/>
                </a:lnTo>
                <a:lnTo>
                  <a:pt x="3441115" y="69037"/>
                </a:lnTo>
                <a:lnTo>
                  <a:pt x="3449751" y="69037"/>
                </a:lnTo>
                <a:lnTo>
                  <a:pt x="3449751" y="63284"/>
                </a:lnTo>
                <a:close/>
              </a:path>
              <a:path w="3651250" h="148589">
                <a:moveTo>
                  <a:pt x="3455505" y="46024"/>
                </a:moveTo>
                <a:lnTo>
                  <a:pt x="3449751" y="46024"/>
                </a:lnTo>
                <a:lnTo>
                  <a:pt x="3449751" y="40271"/>
                </a:lnTo>
                <a:lnTo>
                  <a:pt x="3443998" y="40271"/>
                </a:lnTo>
                <a:lnTo>
                  <a:pt x="3443998" y="48907"/>
                </a:lnTo>
                <a:lnTo>
                  <a:pt x="3449751" y="48907"/>
                </a:lnTo>
                <a:lnTo>
                  <a:pt x="3449751" y="51777"/>
                </a:lnTo>
                <a:lnTo>
                  <a:pt x="3455505" y="46024"/>
                </a:lnTo>
                <a:close/>
              </a:path>
              <a:path w="3651250" h="148589">
                <a:moveTo>
                  <a:pt x="3455505" y="34518"/>
                </a:moveTo>
                <a:lnTo>
                  <a:pt x="3452622" y="34518"/>
                </a:lnTo>
                <a:lnTo>
                  <a:pt x="3452622" y="40271"/>
                </a:lnTo>
                <a:lnTo>
                  <a:pt x="3455505" y="37401"/>
                </a:lnTo>
                <a:lnTo>
                  <a:pt x="3455505" y="34518"/>
                </a:lnTo>
                <a:close/>
              </a:path>
              <a:path w="3651250" h="148589">
                <a:moveTo>
                  <a:pt x="3464128" y="69037"/>
                </a:moveTo>
                <a:lnTo>
                  <a:pt x="3461258" y="69037"/>
                </a:lnTo>
                <a:lnTo>
                  <a:pt x="3458375" y="74790"/>
                </a:lnTo>
                <a:lnTo>
                  <a:pt x="3461258" y="74790"/>
                </a:lnTo>
                <a:lnTo>
                  <a:pt x="3464128" y="71907"/>
                </a:lnTo>
                <a:lnTo>
                  <a:pt x="3464128" y="69037"/>
                </a:lnTo>
                <a:close/>
              </a:path>
              <a:path w="3651250" h="148589">
                <a:moveTo>
                  <a:pt x="3484270" y="60401"/>
                </a:moveTo>
                <a:lnTo>
                  <a:pt x="3475634" y="60401"/>
                </a:lnTo>
                <a:lnTo>
                  <a:pt x="3475634" y="51777"/>
                </a:lnTo>
                <a:lnTo>
                  <a:pt x="3481387" y="51777"/>
                </a:lnTo>
                <a:lnTo>
                  <a:pt x="3481387" y="37401"/>
                </a:lnTo>
                <a:lnTo>
                  <a:pt x="3467011" y="37401"/>
                </a:lnTo>
                <a:lnTo>
                  <a:pt x="3467011" y="51777"/>
                </a:lnTo>
                <a:lnTo>
                  <a:pt x="3458375" y="51777"/>
                </a:lnTo>
                <a:lnTo>
                  <a:pt x="3458375" y="48907"/>
                </a:lnTo>
                <a:lnTo>
                  <a:pt x="3455505" y="46024"/>
                </a:lnTo>
                <a:lnTo>
                  <a:pt x="3455505" y="54648"/>
                </a:lnTo>
                <a:lnTo>
                  <a:pt x="3472764" y="54648"/>
                </a:lnTo>
                <a:lnTo>
                  <a:pt x="3472764" y="63284"/>
                </a:lnTo>
                <a:lnTo>
                  <a:pt x="3481387" y="63284"/>
                </a:lnTo>
                <a:lnTo>
                  <a:pt x="3481387" y="69037"/>
                </a:lnTo>
                <a:lnTo>
                  <a:pt x="3484270" y="69037"/>
                </a:lnTo>
                <a:lnTo>
                  <a:pt x="3484270" y="60401"/>
                </a:lnTo>
                <a:close/>
              </a:path>
              <a:path w="3651250" h="148589">
                <a:moveTo>
                  <a:pt x="3492893" y="69037"/>
                </a:moveTo>
                <a:lnTo>
                  <a:pt x="3490023" y="69037"/>
                </a:lnTo>
                <a:lnTo>
                  <a:pt x="3487140" y="71907"/>
                </a:lnTo>
                <a:lnTo>
                  <a:pt x="3487140" y="74790"/>
                </a:lnTo>
                <a:lnTo>
                  <a:pt x="3490023" y="77660"/>
                </a:lnTo>
                <a:lnTo>
                  <a:pt x="3492893" y="77660"/>
                </a:lnTo>
                <a:lnTo>
                  <a:pt x="3492893" y="69037"/>
                </a:lnTo>
                <a:close/>
              </a:path>
              <a:path w="3651250" h="148589">
                <a:moveTo>
                  <a:pt x="3498646" y="54648"/>
                </a:moveTo>
                <a:lnTo>
                  <a:pt x="3492893" y="54648"/>
                </a:lnTo>
                <a:lnTo>
                  <a:pt x="3492893" y="63284"/>
                </a:lnTo>
                <a:lnTo>
                  <a:pt x="3498646" y="63284"/>
                </a:lnTo>
                <a:lnTo>
                  <a:pt x="3498646" y="54648"/>
                </a:lnTo>
                <a:close/>
              </a:path>
              <a:path w="3651250" h="148589">
                <a:moveTo>
                  <a:pt x="3513023" y="31648"/>
                </a:moveTo>
                <a:lnTo>
                  <a:pt x="3507270" y="28765"/>
                </a:lnTo>
                <a:lnTo>
                  <a:pt x="3507270" y="31648"/>
                </a:lnTo>
                <a:lnTo>
                  <a:pt x="3510153" y="34518"/>
                </a:lnTo>
                <a:lnTo>
                  <a:pt x="3513023" y="34518"/>
                </a:lnTo>
                <a:lnTo>
                  <a:pt x="3513023" y="31648"/>
                </a:lnTo>
                <a:close/>
              </a:path>
              <a:path w="3651250" h="148589">
                <a:moveTo>
                  <a:pt x="3513023" y="28765"/>
                </a:moveTo>
                <a:lnTo>
                  <a:pt x="3510153" y="28765"/>
                </a:lnTo>
                <a:lnTo>
                  <a:pt x="3513023" y="31648"/>
                </a:lnTo>
                <a:lnTo>
                  <a:pt x="3513023" y="28765"/>
                </a:lnTo>
                <a:close/>
              </a:path>
              <a:path w="3651250" h="148589">
                <a:moveTo>
                  <a:pt x="3536035" y="48907"/>
                </a:moveTo>
                <a:lnTo>
                  <a:pt x="3530282" y="48907"/>
                </a:lnTo>
                <a:lnTo>
                  <a:pt x="3527412" y="51777"/>
                </a:lnTo>
                <a:lnTo>
                  <a:pt x="3527412" y="54648"/>
                </a:lnTo>
                <a:lnTo>
                  <a:pt x="3533165" y="54648"/>
                </a:lnTo>
                <a:lnTo>
                  <a:pt x="3536035" y="51777"/>
                </a:lnTo>
                <a:lnTo>
                  <a:pt x="3536035" y="48907"/>
                </a:lnTo>
                <a:close/>
              </a:path>
              <a:path w="3651250" h="148589">
                <a:moveTo>
                  <a:pt x="3553295" y="48907"/>
                </a:moveTo>
                <a:lnTo>
                  <a:pt x="3547541" y="48907"/>
                </a:lnTo>
                <a:lnTo>
                  <a:pt x="3547541" y="54648"/>
                </a:lnTo>
                <a:lnTo>
                  <a:pt x="3553295" y="54648"/>
                </a:lnTo>
                <a:lnTo>
                  <a:pt x="3553295" y="48907"/>
                </a:lnTo>
                <a:close/>
              </a:path>
              <a:path w="3651250" h="148589">
                <a:moveTo>
                  <a:pt x="3556177" y="34518"/>
                </a:moveTo>
                <a:lnTo>
                  <a:pt x="3538918" y="34518"/>
                </a:lnTo>
                <a:lnTo>
                  <a:pt x="3538918" y="37401"/>
                </a:lnTo>
                <a:lnTo>
                  <a:pt x="3541788" y="40271"/>
                </a:lnTo>
                <a:lnTo>
                  <a:pt x="3556177" y="40271"/>
                </a:lnTo>
                <a:lnTo>
                  <a:pt x="3556177" y="34518"/>
                </a:lnTo>
                <a:close/>
              </a:path>
              <a:path w="3651250" h="148589">
                <a:moveTo>
                  <a:pt x="3582060" y="48907"/>
                </a:moveTo>
                <a:lnTo>
                  <a:pt x="3567684" y="48907"/>
                </a:lnTo>
                <a:lnTo>
                  <a:pt x="3567684" y="63284"/>
                </a:lnTo>
                <a:lnTo>
                  <a:pt x="3570554" y="69037"/>
                </a:lnTo>
                <a:lnTo>
                  <a:pt x="3570554" y="71907"/>
                </a:lnTo>
                <a:lnTo>
                  <a:pt x="3576307" y="71907"/>
                </a:lnTo>
                <a:lnTo>
                  <a:pt x="3576307" y="66154"/>
                </a:lnTo>
                <a:lnTo>
                  <a:pt x="3579190" y="66154"/>
                </a:lnTo>
                <a:lnTo>
                  <a:pt x="3582060" y="63284"/>
                </a:lnTo>
                <a:lnTo>
                  <a:pt x="3582060" y="48907"/>
                </a:lnTo>
                <a:close/>
              </a:path>
              <a:path w="3651250" h="148589">
                <a:moveTo>
                  <a:pt x="3596436" y="31648"/>
                </a:moveTo>
                <a:lnTo>
                  <a:pt x="3593566" y="34518"/>
                </a:lnTo>
                <a:lnTo>
                  <a:pt x="3593566" y="31648"/>
                </a:lnTo>
                <a:lnTo>
                  <a:pt x="3587813" y="31648"/>
                </a:lnTo>
                <a:lnTo>
                  <a:pt x="3587813" y="43154"/>
                </a:lnTo>
                <a:lnTo>
                  <a:pt x="3596436" y="43154"/>
                </a:lnTo>
                <a:lnTo>
                  <a:pt x="3596436" y="34518"/>
                </a:lnTo>
                <a:lnTo>
                  <a:pt x="3596436" y="31648"/>
                </a:lnTo>
                <a:close/>
              </a:path>
              <a:path w="3651250" h="148589">
                <a:moveTo>
                  <a:pt x="3622332" y="51777"/>
                </a:moveTo>
                <a:lnTo>
                  <a:pt x="3619449" y="48907"/>
                </a:lnTo>
                <a:lnTo>
                  <a:pt x="3616579" y="51777"/>
                </a:lnTo>
                <a:lnTo>
                  <a:pt x="3619449" y="54648"/>
                </a:lnTo>
                <a:lnTo>
                  <a:pt x="3622332" y="51777"/>
                </a:lnTo>
                <a:close/>
              </a:path>
              <a:path w="3651250" h="148589">
                <a:moveTo>
                  <a:pt x="3628085" y="34518"/>
                </a:moveTo>
                <a:lnTo>
                  <a:pt x="3625202" y="34518"/>
                </a:lnTo>
                <a:lnTo>
                  <a:pt x="3625202" y="37401"/>
                </a:lnTo>
                <a:lnTo>
                  <a:pt x="3628085" y="34518"/>
                </a:lnTo>
                <a:close/>
              </a:path>
              <a:path w="3651250" h="148589">
                <a:moveTo>
                  <a:pt x="3630955" y="40271"/>
                </a:moveTo>
                <a:lnTo>
                  <a:pt x="3628085" y="34518"/>
                </a:lnTo>
                <a:lnTo>
                  <a:pt x="3625202" y="40271"/>
                </a:lnTo>
                <a:lnTo>
                  <a:pt x="3630955" y="40271"/>
                </a:lnTo>
                <a:close/>
              </a:path>
              <a:path w="3651250" h="148589">
                <a:moveTo>
                  <a:pt x="3651097" y="48907"/>
                </a:moveTo>
                <a:lnTo>
                  <a:pt x="3636708" y="48907"/>
                </a:lnTo>
                <a:lnTo>
                  <a:pt x="3636708" y="54648"/>
                </a:lnTo>
                <a:lnTo>
                  <a:pt x="3648214" y="54648"/>
                </a:lnTo>
                <a:lnTo>
                  <a:pt x="3648214" y="51777"/>
                </a:lnTo>
                <a:lnTo>
                  <a:pt x="3651097" y="51777"/>
                </a:lnTo>
                <a:lnTo>
                  <a:pt x="3651097" y="489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285963" y="3636542"/>
            <a:ext cx="4002404" cy="6650990"/>
          </a:xfrm>
          <a:custGeom>
            <a:avLst/>
            <a:gdLst/>
            <a:ahLst/>
            <a:cxnLst/>
            <a:rect l="l" t="t" r="r" b="b"/>
            <a:pathLst>
              <a:path w="4002405" h="6650990">
                <a:moveTo>
                  <a:pt x="1632940" y="5045532"/>
                </a:moveTo>
                <a:lnTo>
                  <a:pt x="1628330" y="4926342"/>
                </a:lnTo>
                <a:lnTo>
                  <a:pt x="1594104" y="4792942"/>
                </a:lnTo>
                <a:lnTo>
                  <a:pt x="1500225" y="4591761"/>
                </a:lnTo>
                <a:lnTo>
                  <a:pt x="1219060" y="5193144"/>
                </a:lnTo>
                <a:lnTo>
                  <a:pt x="1136548" y="5306072"/>
                </a:lnTo>
                <a:lnTo>
                  <a:pt x="1028065" y="5402808"/>
                </a:lnTo>
                <a:lnTo>
                  <a:pt x="242620" y="6166574"/>
                </a:lnTo>
                <a:lnTo>
                  <a:pt x="84493" y="6379756"/>
                </a:lnTo>
                <a:lnTo>
                  <a:pt x="0" y="6529933"/>
                </a:lnTo>
                <a:lnTo>
                  <a:pt x="554545" y="6204470"/>
                </a:lnTo>
                <a:lnTo>
                  <a:pt x="804786" y="5997435"/>
                </a:lnTo>
                <a:lnTo>
                  <a:pt x="947420" y="5828258"/>
                </a:lnTo>
                <a:lnTo>
                  <a:pt x="1058176" y="5633339"/>
                </a:lnTo>
                <a:lnTo>
                  <a:pt x="1108659" y="5501094"/>
                </a:lnTo>
                <a:lnTo>
                  <a:pt x="1341145" y="5414708"/>
                </a:lnTo>
                <a:lnTo>
                  <a:pt x="1481543" y="5324754"/>
                </a:lnTo>
                <a:lnTo>
                  <a:pt x="1558290" y="5244033"/>
                </a:lnTo>
                <a:lnTo>
                  <a:pt x="1609178" y="5151196"/>
                </a:lnTo>
                <a:lnTo>
                  <a:pt x="1632940" y="5045532"/>
                </a:lnTo>
                <a:close/>
              </a:path>
              <a:path w="4002405" h="6650990">
                <a:moveTo>
                  <a:pt x="4002024" y="6401308"/>
                </a:moveTo>
                <a:lnTo>
                  <a:pt x="3927957" y="6405499"/>
                </a:lnTo>
                <a:lnTo>
                  <a:pt x="3883050" y="6411150"/>
                </a:lnTo>
                <a:lnTo>
                  <a:pt x="3838156" y="6418961"/>
                </a:lnTo>
                <a:lnTo>
                  <a:pt x="3793388" y="6428854"/>
                </a:lnTo>
                <a:lnTo>
                  <a:pt x="3748875" y="6440805"/>
                </a:lnTo>
                <a:lnTo>
                  <a:pt x="3704729" y="6454724"/>
                </a:lnTo>
                <a:lnTo>
                  <a:pt x="3661079" y="6470574"/>
                </a:lnTo>
                <a:lnTo>
                  <a:pt x="3618052" y="6488290"/>
                </a:lnTo>
                <a:lnTo>
                  <a:pt x="3575761" y="6507823"/>
                </a:lnTo>
                <a:lnTo>
                  <a:pt x="3534333" y="6529108"/>
                </a:lnTo>
                <a:lnTo>
                  <a:pt x="3493897" y="6552082"/>
                </a:lnTo>
                <a:lnTo>
                  <a:pt x="3454565" y="6576695"/>
                </a:lnTo>
                <a:lnTo>
                  <a:pt x="3416465" y="6602895"/>
                </a:lnTo>
                <a:lnTo>
                  <a:pt x="3379724" y="6630606"/>
                </a:lnTo>
                <a:lnTo>
                  <a:pt x="3355733" y="6650469"/>
                </a:lnTo>
                <a:lnTo>
                  <a:pt x="4002024" y="6650469"/>
                </a:lnTo>
                <a:lnTo>
                  <a:pt x="4002024" y="6401308"/>
                </a:lnTo>
                <a:close/>
              </a:path>
              <a:path w="4002405" h="6650990">
                <a:moveTo>
                  <a:pt x="4002024" y="4908816"/>
                </a:moveTo>
                <a:lnTo>
                  <a:pt x="3960431" y="4896751"/>
                </a:lnTo>
                <a:lnTo>
                  <a:pt x="3917226" y="4853470"/>
                </a:lnTo>
                <a:lnTo>
                  <a:pt x="3900335" y="4818850"/>
                </a:lnTo>
                <a:lnTo>
                  <a:pt x="3886974" y="4774565"/>
                </a:lnTo>
                <a:lnTo>
                  <a:pt x="3872636" y="4721542"/>
                </a:lnTo>
                <a:lnTo>
                  <a:pt x="3855758" y="4673816"/>
                </a:lnTo>
                <a:lnTo>
                  <a:pt x="3836517" y="4631004"/>
                </a:lnTo>
                <a:lnTo>
                  <a:pt x="3815080" y="4592777"/>
                </a:lnTo>
                <a:lnTo>
                  <a:pt x="3791597" y="4558754"/>
                </a:lnTo>
                <a:lnTo>
                  <a:pt x="3766248" y="4528591"/>
                </a:lnTo>
                <a:lnTo>
                  <a:pt x="3710635" y="4478426"/>
                </a:lnTo>
                <a:lnTo>
                  <a:pt x="3649561" y="4439399"/>
                </a:lnTo>
                <a:lnTo>
                  <a:pt x="3584346" y="4408665"/>
                </a:lnTo>
                <a:lnTo>
                  <a:pt x="3516350" y="4383367"/>
                </a:lnTo>
                <a:lnTo>
                  <a:pt x="3412058" y="4349369"/>
                </a:lnTo>
                <a:lnTo>
                  <a:pt x="3377349" y="4337659"/>
                </a:lnTo>
                <a:lnTo>
                  <a:pt x="3309010" y="4311535"/>
                </a:lnTo>
                <a:lnTo>
                  <a:pt x="3243224" y="4279417"/>
                </a:lnTo>
                <a:lnTo>
                  <a:pt x="3181337" y="4238460"/>
                </a:lnTo>
                <a:lnTo>
                  <a:pt x="3152267" y="4213771"/>
                </a:lnTo>
                <a:lnTo>
                  <a:pt x="3124682" y="4185805"/>
                </a:lnTo>
                <a:lnTo>
                  <a:pt x="3098736" y="4154195"/>
                </a:lnTo>
                <a:lnTo>
                  <a:pt x="3068282" y="4685462"/>
                </a:lnTo>
                <a:lnTo>
                  <a:pt x="3052191" y="4963947"/>
                </a:lnTo>
                <a:lnTo>
                  <a:pt x="3044482" y="5096154"/>
                </a:lnTo>
                <a:lnTo>
                  <a:pt x="3076575" y="5113477"/>
                </a:lnTo>
                <a:lnTo>
                  <a:pt x="3108375" y="5122811"/>
                </a:lnTo>
                <a:lnTo>
                  <a:pt x="3139871" y="5125313"/>
                </a:lnTo>
                <a:lnTo>
                  <a:pt x="3171037" y="5122113"/>
                </a:lnTo>
                <a:lnTo>
                  <a:pt x="3201860" y="5114353"/>
                </a:lnTo>
                <a:lnTo>
                  <a:pt x="3232327" y="5103190"/>
                </a:lnTo>
                <a:lnTo>
                  <a:pt x="3262414" y="5089753"/>
                </a:lnTo>
                <a:lnTo>
                  <a:pt x="3321393" y="5060620"/>
                </a:lnTo>
                <a:lnTo>
                  <a:pt x="3350260" y="5047221"/>
                </a:lnTo>
                <a:lnTo>
                  <a:pt x="3378670" y="5036121"/>
                </a:lnTo>
                <a:lnTo>
                  <a:pt x="3406635" y="5028450"/>
                </a:lnTo>
                <a:lnTo>
                  <a:pt x="3434118" y="5025364"/>
                </a:lnTo>
                <a:lnTo>
                  <a:pt x="3461105" y="5027993"/>
                </a:lnTo>
                <a:lnTo>
                  <a:pt x="3513544" y="5054981"/>
                </a:lnTo>
                <a:lnTo>
                  <a:pt x="3563810" y="5118570"/>
                </a:lnTo>
                <a:lnTo>
                  <a:pt x="3579812" y="5156035"/>
                </a:lnTo>
                <a:lnTo>
                  <a:pt x="3586213" y="5196637"/>
                </a:lnTo>
                <a:lnTo>
                  <a:pt x="3582822" y="5239334"/>
                </a:lnTo>
                <a:lnTo>
                  <a:pt x="3569411" y="5283047"/>
                </a:lnTo>
                <a:lnTo>
                  <a:pt x="3545802" y="5326748"/>
                </a:lnTo>
                <a:lnTo>
                  <a:pt x="3511766" y="5369382"/>
                </a:lnTo>
                <a:lnTo>
                  <a:pt x="3467100" y="5409882"/>
                </a:lnTo>
                <a:lnTo>
                  <a:pt x="3418802" y="5450433"/>
                </a:lnTo>
                <a:lnTo>
                  <a:pt x="3379381" y="5488889"/>
                </a:lnTo>
                <a:lnTo>
                  <a:pt x="3348304" y="5525351"/>
                </a:lnTo>
                <a:lnTo>
                  <a:pt x="3325012" y="5559907"/>
                </a:lnTo>
                <a:lnTo>
                  <a:pt x="3299663" y="5623674"/>
                </a:lnTo>
                <a:lnTo>
                  <a:pt x="3296513" y="5653049"/>
                </a:lnTo>
                <a:lnTo>
                  <a:pt x="3298990" y="5680888"/>
                </a:lnTo>
                <a:lnTo>
                  <a:pt x="3318624" y="5732284"/>
                </a:lnTo>
                <a:lnTo>
                  <a:pt x="3354222" y="5778601"/>
                </a:lnTo>
                <a:lnTo>
                  <a:pt x="3401453" y="5820537"/>
                </a:lnTo>
                <a:lnTo>
                  <a:pt x="3455949" y="5858853"/>
                </a:lnTo>
                <a:lnTo>
                  <a:pt x="3513378" y="5894235"/>
                </a:lnTo>
                <a:lnTo>
                  <a:pt x="3569385" y="5927433"/>
                </a:lnTo>
                <a:lnTo>
                  <a:pt x="3595497" y="5943435"/>
                </a:lnTo>
                <a:lnTo>
                  <a:pt x="3619614" y="5959170"/>
                </a:lnTo>
                <a:lnTo>
                  <a:pt x="3641217" y="5974702"/>
                </a:lnTo>
                <a:lnTo>
                  <a:pt x="3703523" y="6026531"/>
                </a:lnTo>
                <a:lnTo>
                  <a:pt x="3742448" y="6051905"/>
                </a:lnTo>
                <a:lnTo>
                  <a:pt x="3776929" y="6067247"/>
                </a:lnTo>
                <a:lnTo>
                  <a:pt x="3807371" y="6073483"/>
                </a:lnTo>
                <a:lnTo>
                  <a:pt x="3834193" y="6071590"/>
                </a:lnTo>
                <a:lnTo>
                  <a:pt x="3878580" y="6047194"/>
                </a:lnTo>
                <a:lnTo>
                  <a:pt x="3913390" y="6001626"/>
                </a:lnTo>
                <a:lnTo>
                  <a:pt x="3941876" y="5942495"/>
                </a:lnTo>
                <a:lnTo>
                  <a:pt x="3967327" y="5877407"/>
                </a:lnTo>
                <a:lnTo>
                  <a:pt x="3979938" y="5845010"/>
                </a:lnTo>
                <a:lnTo>
                  <a:pt x="3993019" y="5813971"/>
                </a:lnTo>
                <a:lnTo>
                  <a:pt x="4002024" y="5795416"/>
                </a:lnTo>
                <a:lnTo>
                  <a:pt x="4002024" y="5025364"/>
                </a:lnTo>
                <a:lnTo>
                  <a:pt x="4002024" y="4908816"/>
                </a:lnTo>
                <a:close/>
              </a:path>
              <a:path w="4002405" h="6650990">
                <a:moveTo>
                  <a:pt x="4002024" y="2882900"/>
                </a:moveTo>
                <a:lnTo>
                  <a:pt x="3967848" y="2870200"/>
                </a:lnTo>
                <a:lnTo>
                  <a:pt x="3922306" y="2857500"/>
                </a:lnTo>
                <a:lnTo>
                  <a:pt x="3876687" y="2832100"/>
                </a:lnTo>
                <a:lnTo>
                  <a:pt x="3830980" y="2819400"/>
                </a:lnTo>
                <a:lnTo>
                  <a:pt x="3785158" y="2794000"/>
                </a:lnTo>
                <a:lnTo>
                  <a:pt x="3765105" y="2794000"/>
                </a:lnTo>
                <a:lnTo>
                  <a:pt x="3649992" y="2755900"/>
                </a:lnTo>
                <a:lnTo>
                  <a:pt x="3598011" y="2743200"/>
                </a:lnTo>
                <a:lnTo>
                  <a:pt x="3571684" y="2743200"/>
                </a:lnTo>
                <a:lnTo>
                  <a:pt x="3558311" y="2730500"/>
                </a:lnTo>
                <a:lnTo>
                  <a:pt x="3493541" y="2730500"/>
                </a:lnTo>
                <a:lnTo>
                  <a:pt x="3460902" y="2717800"/>
                </a:lnTo>
                <a:lnTo>
                  <a:pt x="3230041" y="2717800"/>
                </a:lnTo>
                <a:lnTo>
                  <a:pt x="3215055" y="2730500"/>
                </a:lnTo>
                <a:lnTo>
                  <a:pt x="3169894" y="2730500"/>
                </a:lnTo>
                <a:lnTo>
                  <a:pt x="3019844" y="2768600"/>
                </a:lnTo>
                <a:lnTo>
                  <a:pt x="2968599" y="2794000"/>
                </a:lnTo>
                <a:lnTo>
                  <a:pt x="2960560" y="2743200"/>
                </a:lnTo>
                <a:lnTo>
                  <a:pt x="2951848" y="2705100"/>
                </a:lnTo>
                <a:lnTo>
                  <a:pt x="2942577" y="2667000"/>
                </a:lnTo>
                <a:lnTo>
                  <a:pt x="2932900" y="2628900"/>
                </a:lnTo>
                <a:lnTo>
                  <a:pt x="2922943" y="2578100"/>
                </a:lnTo>
                <a:lnTo>
                  <a:pt x="2902712" y="2501900"/>
                </a:lnTo>
                <a:lnTo>
                  <a:pt x="2892717" y="2451100"/>
                </a:lnTo>
                <a:lnTo>
                  <a:pt x="2882963" y="2413000"/>
                </a:lnTo>
                <a:lnTo>
                  <a:pt x="2873603" y="2374900"/>
                </a:lnTo>
                <a:lnTo>
                  <a:pt x="2864751" y="2336800"/>
                </a:lnTo>
                <a:lnTo>
                  <a:pt x="2856573" y="2286000"/>
                </a:lnTo>
                <a:lnTo>
                  <a:pt x="2849168" y="2247900"/>
                </a:lnTo>
                <a:lnTo>
                  <a:pt x="2842691" y="2209800"/>
                </a:lnTo>
                <a:lnTo>
                  <a:pt x="2837256" y="2171700"/>
                </a:lnTo>
                <a:lnTo>
                  <a:pt x="2833014" y="2133600"/>
                </a:lnTo>
                <a:lnTo>
                  <a:pt x="2830106" y="2082800"/>
                </a:lnTo>
                <a:lnTo>
                  <a:pt x="2828645" y="2044700"/>
                </a:lnTo>
                <a:lnTo>
                  <a:pt x="2828760" y="2006600"/>
                </a:lnTo>
                <a:lnTo>
                  <a:pt x="2830614" y="1968500"/>
                </a:lnTo>
                <a:lnTo>
                  <a:pt x="2834309" y="1930400"/>
                </a:lnTo>
                <a:lnTo>
                  <a:pt x="2839999" y="1892300"/>
                </a:lnTo>
                <a:lnTo>
                  <a:pt x="2847822" y="1854200"/>
                </a:lnTo>
                <a:lnTo>
                  <a:pt x="2857881" y="1816100"/>
                </a:lnTo>
                <a:lnTo>
                  <a:pt x="2870339" y="1778000"/>
                </a:lnTo>
                <a:lnTo>
                  <a:pt x="2885325" y="1739900"/>
                </a:lnTo>
                <a:lnTo>
                  <a:pt x="2902966" y="1701800"/>
                </a:lnTo>
                <a:lnTo>
                  <a:pt x="2923387" y="1663700"/>
                </a:lnTo>
                <a:lnTo>
                  <a:pt x="2946743" y="1625600"/>
                </a:lnTo>
                <a:lnTo>
                  <a:pt x="2973146" y="1600200"/>
                </a:lnTo>
                <a:lnTo>
                  <a:pt x="3002750" y="1562100"/>
                </a:lnTo>
                <a:lnTo>
                  <a:pt x="3035668" y="1524000"/>
                </a:lnTo>
                <a:lnTo>
                  <a:pt x="3072041" y="1485900"/>
                </a:lnTo>
                <a:lnTo>
                  <a:pt x="3112020" y="1460500"/>
                </a:lnTo>
                <a:lnTo>
                  <a:pt x="3126587" y="1447800"/>
                </a:lnTo>
                <a:lnTo>
                  <a:pt x="3155708" y="1422400"/>
                </a:lnTo>
                <a:lnTo>
                  <a:pt x="3203257" y="1397000"/>
                </a:lnTo>
                <a:lnTo>
                  <a:pt x="3254806" y="1358900"/>
                </a:lnTo>
                <a:lnTo>
                  <a:pt x="3281184" y="1346200"/>
                </a:lnTo>
                <a:lnTo>
                  <a:pt x="3307905" y="1320800"/>
                </a:lnTo>
                <a:lnTo>
                  <a:pt x="3334194" y="1282700"/>
                </a:lnTo>
                <a:lnTo>
                  <a:pt x="3359264" y="1257300"/>
                </a:lnTo>
                <a:lnTo>
                  <a:pt x="3382365" y="1219200"/>
                </a:lnTo>
                <a:lnTo>
                  <a:pt x="3402685" y="1168400"/>
                </a:lnTo>
                <a:lnTo>
                  <a:pt x="3419487" y="1130300"/>
                </a:lnTo>
                <a:lnTo>
                  <a:pt x="3431959" y="1079500"/>
                </a:lnTo>
                <a:lnTo>
                  <a:pt x="3439350" y="1028700"/>
                </a:lnTo>
                <a:lnTo>
                  <a:pt x="3440861" y="977900"/>
                </a:lnTo>
                <a:lnTo>
                  <a:pt x="3435743" y="927100"/>
                </a:lnTo>
                <a:lnTo>
                  <a:pt x="3423196" y="876300"/>
                </a:lnTo>
                <a:lnTo>
                  <a:pt x="3402457" y="838200"/>
                </a:lnTo>
                <a:lnTo>
                  <a:pt x="3372751" y="787400"/>
                </a:lnTo>
                <a:lnTo>
                  <a:pt x="3340430" y="749300"/>
                </a:lnTo>
                <a:lnTo>
                  <a:pt x="3313696" y="698500"/>
                </a:lnTo>
                <a:lnTo>
                  <a:pt x="3292144" y="660400"/>
                </a:lnTo>
                <a:lnTo>
                  <a:pt x="3275368" y="609600"/>
                </a:lnTo>
                <a:lnTo>
                  <a:pt x="3262960" y="571500"/>
                </a:lnTo>
                <a:lnTo>
                  <a:pt x="3254502" y="520700"/>
                </a:lnTo>
                <a:lnTo>
                  <a:pt x="3249599" y="482600"/>
                </a:lnTo>
                <a:lnTo>
                  <a:pt x="3247847" y="431800"/>
                </a:lnTo>
                <a:lnTo>
                  <a:pt x="3248837" y="393700"/>
                </a:lnTo>
                <a:lnTo>
                  <a:pt x="3252165" y="342900"/>
                </a:lnTo>
                <a:lnTo>
                  <a:pt x="3257410" y="292100"/>
                </a:lnTo>
                <a:lnTo>
                  <a:pt x="3264192" y="254000"/>
                </a:lnTo>
                <a:lnTo>
                  <a:pt x="3272078" y="203200"/>
                </a:lnTo>
                <a:lnTo>
                  <a:pt x="3280689" y="152400"/>
                </a:lnTo>
                <a:lnTo>
                  <a:pt x="3289592" y="101600"/>
                </a:lnTo>
                <a:lnTo>
                  <a:pt x="3298406" y="50800"/>
                </a:lnTo>
                <a:lnTo>
                  <a:pt x="3306699" y="0"/>
                </a:lnTo>
                <a:lnTo>
                  <a:pt x="3247352" y="12700"/>
                </a:lnTo>
                <a:lnTo>
                  <a:pt x="3191967" y="25400"/>
                </a:lnTo>
                <a:lnTo>
                  <a:pt x="3139998" y="38100"/>
                </a:lnTo>
                <a:lnTo>
                  <a:pt x="3090951" y="38100"/>
                </a:lnTo>
                <a:lnTo>
                  <a:pt x="3044279" y="50800"/>
                </a:lnTo>
                <a:lnTo>
                  <a:pt x="2956026" y="50800"/>
                </a:lnTo>
                <a:lnTo>
                  <a:pt x="2886710" y="38100"/>
                </a:lnTo>
                <a:lnTo>
                  <a:pt x="2821241" y="25400"/>
                </a:lnTo>
                <a:lnTo>
                  <a:pt x="2759494" y="25400"/>
                </a:lnTo>
                <a:lnTo>
                  <a:pt x="2701340" y="12700"/>
                </a:lnTo>
                <a:lnTo>
                  <a:pt x="2646692" y="12700"/>
                </a:lnTo>
                <a:lnTo>
                  <a:pt x="2595397" y="0"/>
                </a:lnTo>
                <a:lnTo>
                  <a:pt x="2320480" y="0"/>
                </a:lnTo>
                <a:lnTo>
                  <a:pt x="2291778" y="12700"/>
                </a:lnTo>
                <a:lnTo>
                  <a:pt x="2265375" y="12700"/>
                </a:lnTo>
                <a:lnTo>
                  <a:pt x="2241143" y="25400"/>
                </a:lnTo>
                <a:lnTo>
                  <a:pt x="2218956" y="38100"/>
                </a:lnTo>
                <a:lnTo>
                  <a:pt x="2198700" y="50800"/>
                </a:lnTo>
                <a:lnTo>
                  <a:pt x="2180247" y="76200"/>
                </a:lnTo>
                <a:lnTo>
                  <a:pt x="2163470" y="88900"/>
                </a:lnTo>
                <a:lnTo>
                  <a:pt x="2134527" y="139700"/>
                </a:lnTo>
                <a:lnTo>
                  <a:pt x="2110905" y="190500"/>
                </a:lnTo>
                <a:lnTo>
                  <a:pt x="2100783" y="228600"/>
                </a:lnTo>
                <a:lnTo>
                  <a:pt x="2091626" y="254000"/>
                </a:lnTo>
                <a:lnTo>
                  <a:pt x="2083333" y="304800"/>
                </a:lnTo>
                <a:lnTo>
                  <a:pt x="2075764" y="342900"/>
                </a:lnTo>
                <a:lnTo>
                  <a:pt x="2068804" y="381000"/>
                </a:lnTo>
                <a:lnTo>
                  <a:pt x="2062327" y="431800"/>
                </a:lnTo>
                <a:lnTo>
                  <a:pt x="2056231" y="482600"/>
                </a:lnTo>
                <a:lnTo>
                  <a:pt x="2050389" y="546100"/>
                </a:lnTo>
                <a:lnTo>
                  <a:pt x="2044674" y="596900"/>
                </a:lnTo>
                <a:lnTo>
                  <a:pt x="2038972" y="660400"/>
                </a:lnTo>
                <a:lnTo>
                  <a:pt x="2033168" y="723900"/>
                </a:lnTo>
                <a:lnTo>
                  <a:pt x="2020735" y="876300"/>
                </a:lnTo>
                <a:lnTo>
                  <a:pt x="2021052" y="889000"/>
                </a:lnTo>
                <a:lnTo>
                  <a:pt x="2023795" y="901700"/>
                </a:lnTo>
                <a:lnTo>
                  <a:pt x="2028647" y="927100"/>
                </a:lnTo>
                <a:lnTo>
                  <a:pt x="2035263" y="952500"/>
                </a:lnTo>
                <a:lnTo>
                  <a:pt x="2043315" y="965200"/>
                </a:lnTo>
                <a:lnTo>
                  <a:pt x="2052459" y="990600"/>
                </a:lnTo>
                <a:lnTo>
                  <a:pt x="2072678" y="1054100"/>
                </a:lnTo>
                <a:lnTo>
                  <a:pt x="2083079" y="1079500"/>
                </a:lnTo>
                <a:lnTo>
                  <a:pt x="2093239" y="1104900"/>
                </a:lnTo>
                <a:lnTo>
                  <a:pt x="2102802" y="1143000"/>
                </a:lnTo>
                <a:lnTo>
                  <a:pt x="2111451" y="1168400"/>
                </a:lnTo>
                <a:lnTo>
                  <a:pt x="2118830" y="1193800"/>
                </a:lnTo>
                <a:lnTo>
                  <a:pt x="2128456" y="1257300"/>
                </a:lnTo>
                <a:lnTo>
                  <a:pt x="2130044" y="1282700"/>
                </a:lnTo>
                <a:lnTo>
                  <a:pt x="2129015" y="1308100"/>
                </a:lnTo>
                <a:lnTo>
                  <a:pt x="2117801" y="1358900"/>
                </a:lnTo>
                <a:lnTo>
                  <a:pt x="2092121" y="1397000"/>
                </a:lnTo>
                <a:lnTo>
                  <a:pt x="2049297" y="1422400"/>
                </a:lnTo>
                <a:lnTo>
                  <a:pt x="1986635" y="1447800"/>
                </a:lnTo>
                <a:lnTo>
                  <a:pt x="1849539" y="1447800"/>
                </a:lnTo>
                <a:lnTo>
                  <a:pt x="1791004" y="1435100"/>
                </a:lnTo>
                <a:lnTo>
                  <a:pt x="1725485" y="1422400"/>
                </a:lnTo>
                <a:lnTo>
                  <a:pt x="1714931" y="1435100"/>
                </a:lnTo>
                <a:lnTo>
                  <a:pt x="1697380" y="1473200"/>
                </a:lnTo>
                <a:lnTo>
                  <a:pt x="1681594" y="1524000"/>
                </a:lnTo>
                <a:lnTo>
                  <a:pt x="1676349" y="1562100"/>
                </a:lnTo>
                <a:lnTo>
                  <a:pt x="1682038" y="1612900"/>
                </a:lnTo>
                <a:lnTo>
                  <a:pt x="1689011" y="1663700"/>
                </a:lnTo>
                <a:lnTo>
                  <a:pt x="1697240" y="1714500"/>
                </a:lnTo>
                <a:lnTo>
                  <a:pt x="1706702" y="1765300"/>
                </a:lnTo>
                <a:lnTo>
                  <a:pt x="1717370" y="1816100"/>
                </a:lnTo>
                <a:lnTo>
                  <a:pt x="1729181" y="1854200"/>
                </a:lnTo>
                <a:lnTo>
                  <a:pt x="1742135" y="1905000"/>
                </a:lnTo>
                <a:lnTo>
                  <a:pt x="1756181" y="1955800"/>
                </a:lnTo>
                <a:lnTo>
                  <a:pt x="1771307" y="1993900"/>
                </a:lnTo>
                <a:lnTo>
                  <a:pt x="1787461" y="2044700"/>
                </a:lnTo>
                <a:lnTo>
                  <a:pt x="1804619" y="2095500"/>
                </a:lnTo>
                <a:lnTo>
                  <a:pt x="1822754" y="2133600"/>
                </a:lnTo>
                <a:lnTo>
                  <a:pt x="1841817" y="2184400"/>
                </a:lnTo>
                <a:lnTo>
                  <a:pt x="1861807" y="2222500"/>
                </a:lnTo>
                <a:lnTo>
                  <a:pt x="1882660" y="2273300"/>
                </a:lnTo>
                <a:lnTo>
                  <a:pt x="1904365" y="2311400"/>
                </a:lnTo>
                <a:lnTo>
                  <a:pt x="1926882" y="2349500"/>
                </a:lnTo>
                <a:lnTo>
                  <a:pt x="1950173" y="2400300"/>
                </a:lnTo>
                <a:lnTo>
                  <a:pt x="1974227" y="2438400"/>
                </a:lnTo>
                <a:lnTo>
                  <a:pt x="1998992" y="2476500"/>
                </a:lnTo>
                <a:lnTo>
                  <a:pt x="2024443" y="2527300"/>
                </a:lnTo>
                <a:lnTo>
                  <a:pt x="2050542" y="2565400"/>
                </a:lnTo>
                <a:lnTo>
                  <a:pt x="2077275" y="2603500"/>
                </a:lnTo>
                <a:lnTo>
                  <a:pt x="2104593" y="2641600"/>
                </a:lnTo>
                <a:lnTo>
                  <a:pt x="2132469" y="2692400"/>
                </a:lnTo>
                <a:lnTo>
                  <a:pt x="2160867" y="2730500"/>
                </a:lnTo>
                <a:lnTo>
                  <a:pt x="2189772" y="2768600"/>
                </a:lnTo>
                <a:lnTo>
                  <a:pt x="2219134" y="2806700"/>
                </a:lnTo>
                <a:lnTo>
                  <a:pt x="2248928" y="2844800"/>
                </a:lnTo>
                <a:lnTo>
                  <a:pt x="2279129" y="2882900"/>
                </a:lnTo>
                <a:lnTo>
                  <a:pt x="2309685" y="2921000"/>
                </a:lnTo>
                <a:lnTo>
                  <a:pt x="2340584" y="2959100"/>
                </a:lnTo>
                <a:lnTo>
                  <a:pt x="2371788" y="2997200"/>
                </a:lnTo>
                <a:lnTo>
                  <a:pt x="2403259" y="3035300"/>
                </a:lnTo>
                <a:lnTo>
                  <a:pt x="2396985" y="3086100"/>
                </a:lnTo>
                <a:lnTo>
                  <a:pt x="2385237" y="3124200"/>
                </a:lnTo>
                <a:lnTo>
                  <a:pt x="2368727" y="3136900"/>
                </a:lnTo>
                <a:lnTo>
                  <a:pt x="2348179" y="3162300"/>
                </a:lnTo>
                <a:lnTo>
                  <a:pt x="2324290" y="3162300"/>
                </a:lnTo>
                <a:lnTo>
                  <a:pt x="2297773" y="3175000"/>
                </a:lnTo>
                <a:lnTo>
                  <a:pt x="2209647" y="3175000"/>
                </a:lnTo>
                <a:lnTo>
                  <a:pt x="2179790" y="3162300"/>
                </a:lnTo>
                <a:lnTo>
                  <a:pt x="2150872" y="3175000"/>
                </a:lnTo>
                <a:lnTo>
                  <a:pt x="2123605" y="3175000"/>
                </a:lnTo>
                <a:lnTo>
                  <a:pt x="2098700" y="3187700"/>
                </a:lnTo>
                <a:lnTo>
                  <a:pt x="2076894" y="3200400"/>
                </a:lnTo>
                <a:lnTo>
                  <a:pt x="2058873" y="3225800"/>
                </a:lnTo>
                <a:lnTo>
                  <a:pt x="2080882" y="3263900"/>
                </a:lnTo>
                <a:lnTo>
                  <a:pt x="2102624" y="3314700"/>
                </a:lnTo>
                <a:lnTo>
                  <a:pt x="2124303" y="3352800"/>
                </a:lnTo>
                <a:lnTo>
                  <a:pt x="2146109" y="3403600"/>
                </a:lnTo>
                <a:lnTo>
                  <a:pt x="2168233" y="3441700"/>
                </a:lnTo>
                <a:lnTo>
                  <a:pt x="2190864" y="3492500"/>
                </a:lnTo>
                <a:lnTo>
                  <a:pt x="2214194" y="3530600"/>
                </a:lnTo>
                <a:lnTo>
                  <a:pt x="2238413" y="3581400"/>
                </a:lnTo>
                <a:lnTo>
                  <a:pt x="2263724" y="3619500"/>
                </a:lnTo>
                <a:lnTo>
                  <a:pt x="2290305" y="3670300"/>
                </a:lnTo>
                <a:lnTo>
                  <a:pt x="2318347" y="3708400"/>
                </a:lnTo>
                <a:lnTo>
                  <a:pt x="2337397" y="3746500"/>
                </a:lnTo>
                <a:lnTo>
                  <a:pt x="2354923" y="3771900"/>
                </a:lnTo>
                <a:lnTo>
                  <a:pt x="2371610" y="3810000"/>
                </a:lnTo>
                <a:lnTo>
                  <a:pt x="2388171" y="3848100"/>
                </a:lnTo>
                <a:lnTo>
                  <a:pt x="2405316" y="3886200"/>
                </a:lnTo>
                <a:lnTo>
                  <a:pt x="2423731" y="3924300"/>
                </a:lnTo>
                <a:lnTo>
                  <a:pt x="2444127" y="3962400"/>
                </a:lnTo>
                <a:lnTo>
                  <a:pt x="2493670" y="4013200"/>
                </a:lnTo>
                <a:lnTo>
                  <a:pt x="2559558" y="4038600"/>
                </a:lnTo>
                <a:lnTo>
                  <a:pt x="2600388" y="4025900"/>
                </a:lnTo>
                <a:lnTo>
                  <a:pt x="2647404" y="4013200"/>
                </a:lnTo>
                <a:lnTo>
                  <a:pt x="2690203" y="4000500"/>
                </a:lnTo>
                <a:lnTo>
                  <a:pt x="2726677" y="3962400"/>
                </a:lnTo>
                <a:lnTo>
                  <a:pt x="2757246" y="3937000"/>
                </a:lnTo>
                <a:lnTo>
                  <a:pt x="2782265" y="3898900"/>
                </a:lnTo>
                <a:lnTo>
                  <a:pt x="2802153" y="3873500"/>
                </a:lnTo>
                <a:lnTo>
                  <a:pt x="2817279" y="3822700"/>
                </a:lnTo>
                <a:lnTo>
                  <a:pt x="2828048" y="3784600"/>
                </a:lnTo>
                <a:lnTo>
                  <a:pt x="2834856" y="3746500"/>
                </a:lnTo>
                <a:lnTo>
                  <a:pt x="2838069" y="3695700"/>
                </a:lnTo>
                <a:lnTo>
                  <a:pt x="2838094" y="3644900"/>
                </a:lnTo>
                <a:lnTo>
                  <a:pt x="2835325" y="3606800"/>
                </a:lnTo>
                <a:lnTo>
                  <a:pt x="2830131" y="3556000"/>
                </a:lnTo>
                <a:lnTo>
                  <a:pt x="2822930" y="3505200"/>
                </a:lnTo>
                <a:lnTo>
                  <a:pt x="2814091" y="3467100"/>
                </a:lnTo>
                <a:lnTo>
                  <a:pt x="2789136" y="3403600"/>
                </a:lnTo>
                <a:lnTo>
                  <a:pt x="2747327" y="3352800"/>
                </a:lnTo>
                <a:lnTo>
                  <a:pt x="2724213" y="3327400"/>
                </a:lnTo>
                <a:lnTo>
                  <a:pt x="2701823" y="3302000"/>
                </a:lnTo>
                <a:lnTo>
                  <a:pt x="2681808" y="3276600"/>
                </a:lnTo>
                <a:lnTo>
                  <a:pt x="2665806" y="3251200"/>
                </a:lnTo>
                <a:lnTo>
                  <a:pt x="2655481" y="3225800"/>
                </a:lnTo>
                <a:lnTo>
                  <a:pt x="2652458" y="3187700"/>
                </a:lnTo>
                <a:lnTo>
                  <a:pt x="2658402" y="3162300"/>
                </a:lnTo>
                <a:lnTo>
                  <a:pt x="2674963" y="3136900"/>
                </a:lnTo>
                <a:lnTo>
                  <a:pt x="2703766" y="3098800"/>
                </a:lnTo>
                <a:lnTo>
                  <a:pt x="2746476" y="3060700"/>
                </a:lnTo>
                <a:lnTo>
                  <a:pt x="2771178" y="3035300"/>
                </a:lnTo>
                <a:lnTo>
                  <a:pt x="2795816" y="3022600"/>
                </a:lnTo>
                <a:lnTo>
                  <a:pt x="2845155" y="2984500"/>
                </a:lnTo>
                <a:lnTo>
                  <a:pt x="2882684" y="3009900"/>
                </a:lnTo>
                <a:lnTo>
                  <a:pt x="2921343" y="3035300"/>
                </a:lnTo>
                <a:lnTo>
                  <a:pt x="2961043" y="3060700"/>
                </a:lnTo>
                <a:lnTo>
                  <a:pt x="3001683" y="3086100"/>
                </a:lnTo>
                <a:lnTo>
                  <a:pt x="3043174" y="3098800"/>
                </a:lnTo>
                <a:lnTo>
                  <a:pt x="3085414" y="3124200"/>
                </a:lnTo>
                <a:lnTo>
                  <a:pt x="3215665" y="3162300"/>
                </a:lnTo>
                <a:lnTo>
                  <a:pt x="3259925" y="3187700"/>
                </a:lnTo>
                <a:lnTo>
                  <a:pt x="3615601" y="3289300"/>
                </a:lnTo>
                <a:lnTo>
                  <a:pt x="3658806" y="3314700"/>
                </a:lnTo>
                <a:lnTo>
                  <a:pt x="3701402" y="3327400"/>
                </a:lnTo>
                <a:lnTo>
                  <a:pt x="3743312" y="3352800"/>
                </a:lnTo>
                <a:lnTo>
                  <a:pt x="3784422" y="3365500"/>
                </a:lnTo>
                <a:lnTo>
                  <a:pt x="3824643" y="3390900"/>
                </a:lnTo>
                <a:lnTo>
                  <a:pt x="3863873" y="3416300"/>
                </a:lnTo>
                <a:lnTo>
                  <a:pt x="3902024" y="3441700"/>
                </a:lnTo>
                <a:lnTo>
                  <a:pt x="3938994" y="3479800"/>
                </a:lnTo>
                <a:lnTo>
                  <a:pt x="3974693" y="3505200"/>
                </a:lnTo>
                <a:lnTo>
                  <a:pt x="4002024" y="3530600"/>
                </a:lnTo>
                <a:lnTo>
                  <a:pt x="4002024" y="2984500"/>
                </a:lnTo>
                <a:lnTo>
                  <a:pt x="4002024" y="288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212994" y="9147492"/>
            <a:ext cx="1410970" cy="1135380"/>
          </a:xfrm>
          <a:custGeom>
            <a:avLst/>
            <a:gdLst/>
            <a:ahLst/>
            <a:cxnLst/>
            <a:rect l="l" t="t" r="r" b="b"/>
            <a:pathLst>
              <a:path w="1410970" h="1135379">
                <a:moveTo>
                  <a:pt x="1256224" y="1135065"/>
                </a:moveTo>
                <a:lnTo>
                  <a:pt x="154315" y="1135065"/>
                </a:lnTo>
                <a:lnTo>
                  <a:pt x="105536" y="1127199"/>
                </a:lnTo>
                <a:lnTo>
                  <a:pt x="63175" y="1105294"/>
                </a:lnTo>
                <a:lnTo>
                  <a:pt x="29771" y="1071890"/>
                </a:lnTo>
                <a:lnTo>
                  <a:pt x="7866" y="1029528"/>
                </a:lnTo>
                <a:lnTo>
                  <a:pt x="0" y="980749"/>
                </a:lnTo>
                <a:lnTo>
                  <a:pt x="0" y="567512"/>
                </a:lnTo>
                <a:lnTo>
                  <a:pt x="2087" y="518615"/>
                </a:lnTo>
                <a:lnTo>
                  <a:pt x="8233" y="470860"/>
                </a:lnTo>
                <a:lnTo>
                  <a:pt x="18268" y="424418"/>
                </a:lnTo>
                <a:lnTo>
                  <a:pt x="32019" y="379460"/>
                </a:lnTo>
                <a:lnTo>
                  <a:pt x="49314" y="336159"/>
                </a:lnTo>
                <a:lnTo>
                  <a:pt x="69983" y="294686"/>
                </a:lnTo>
                <a:lnTo>
                  <a:pt x="93853" y="255213"/>
                </a:lnTo>
                <a:lnTo>
                  <a:pt x="120752" y="217912"/>
                </a:lnTo>
                <a:lnTo>
                  <a:pt x="150510" y="182953"/>
                </a:lnTo>
                <a:lnTo>
                  <a:pt x="182954" y="150509"/>
                </a:lnTo>
                <a:lnTo>
                  <a:pt x="217912" y="120752"/>
                </a:lnTo>
                <a:lnTo>
                  <a:pt x="255214" y="93852"/>
                </a:lnTo>
                <a:lnTo>
                  <a:pt x="294687" y="69982"/>
                </a:lnTo>
                <a:lnTo>
                  <a:pt x="336160" y="49314"/>
                </a:lnTo>
                <a:lnTo>
                  <a:pt x="379461" y="32019"/>
                </a:lnTo>
                <a:lnTo>
                  <a:pt x="424419" y="18268"/>
                </a:lnTo>
                <a:lnTo>
                  <a:pt x="470861" y="8233"/>
                </a:lnTo>
                <a:lnTo>
                  <a:pt x="518616" y="2087"/>
                </a:lnTo>
                <a:lnTo>
                  <a:pt x="567513" y="0"/>
                </a:lnTo>
                <a:lnTo>
                  <a:pt x="842991" y="0"/>
                </a:lnTo>
                <a:lnTo>
                  <a:pt x="891893" y="2087"/>
                </a:lnTo>
                <a:lnTo>
                  <a:pt x="939653" y="8233"/>
                </a:lnTo>
                <a:lnTo>
                  <a:pt x="986100" y="18268"/>
                </a:lnTo>
                <a:lnTo>
                  <a:pt x="1031061" y="32019"/>
                </a:lnTo>
                <a:lnTo>
                  <a:pt x="1074365" y="49314"/>
                </a:lnTo>
                <a:lnTo>
                  <a:pt x="1115841" y="69982"/>
                </a:lnTo>
                <a:lnTo>
                  <a:pt x="1155317" y="93852"/>
                </a:lnTo>
                <a:lnTo>
                  <a:pt x="1192621" y="120752"/>
                </a:lnTo>
                <a:lnTo>
                  <a:pt x="1227581" y="150509"/>
                </a:lnTo>
                <a:lnTo>
                  <a:pt x="1260026" y="182953"/>
                </a:lnTo>
                <a:lnTo>
                  <a:pt x="1289785" y="217912"/>
                </a:lnTo>
                <a:lnTo>
                  <a:pt x="1316685" y="255213"/>
                </a:lnTo>
                <a:lnTo>
                  <a:pt x="1340556" y="294686"/>
                </a:lnTo>
                <a:lnTo>
                  <a:pt x="1361225" y="336159"/>
                </a:lnTo>
                <a:lnTo>
                  <a:pt x="1378521" y="379460"/>
                </a:lnTo>
                <a:lnTo>
                  <a:pt x="1392272" y="424418"/>
                </a:lnTo>
                <a:lnTo>
                  <a:pt x="1402306" y="470860"/>
                </a:lnTo>
                <a:lnTo>
                  <a:pt x="1408453" y="518615"/>
                </a:lnTo>
                <a:lnTo>
                  <a:pt x="1410540" y="567512"/>
                </a:lnTo>
                <a:lnTo>
                  <a:pt x="1410540" y="980749"/>
                </a:lnTo>
                <a:lnTo>
                  <a:pt x="1402675" y="1029528"/>
                </a:lnTo>
                <a:lnTo>
                  <a:pt x="1380771" y="1071890"/>
                </a:lnTo>
                <a:lnTo>
                  <a:pt x="1347369" y="1105294"/>
                </a:lnTo>
                <a:lnTo>
                  <a:pt x="1305007" y="1127199"/>
                </a:lnTo>
                <a:lnTo>
                  <a:pt x="1256224" y="1135065"/>
                </a:lnTo>
                <a:close/>
              </a:path>
            </a:pathLst>
          </a:custGeom>
          <a:solidFill>
            <a:srgbClr val="FF6D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314902" y="8321017"/>
            <a:ext cx="1410970" cy="1962150"/>
          </a:xfrm>
          <a:custGeom>
            <a:avLst/>
            <a:gdLst/>
            <a:ahLst/>
            <a:cxnLst/>
            <a:rect l="l" t="t" r="r" b="b"/>
            <a:pathLst>
              <a:path w="1410970" h="1962150">
                <a:moveTo>
                  <a:pt x="1256276" y="1961541"/>
                </a:moveTo>
                <a:lnTo>
                  <a:pt x="154315" y="1961541"/>
                </a:lnTo>
                <a:lnTo>
                  <a:pt x="105553" y="1953674"/>
                </a:lnTo>
                <a:lnTo>
                  <a:pt x="63193" y="1931769"/>
                </a:lnTo>
                <a:lnTo>
                  <a:pt x="29783" y="1898365"/>
                </a:lnTo>
                <a:lnTo>
                  <a:pt x="7870" y="1856003"/>
                </a:lnTo>
                <a:lnTo>
                  <a:pt x="0" y="1807225"/>
                </a:lnTo>
                <a:lnTo>
                  <a:pt x="0" y="567553"/>
                </a:lnTo>
                <a:lnTo>
                  <a:pt x="2087" y="518656"/>
                </a:lnTo>
                <a:lnTo>
                  <a:pt x="8234" y="470900"/>
                </a:lnTo>
                <a:lnTo>
                  <a:pt x="18270" y="424456"/>
                </a:lnTo>
                <a:lnTo>
                  <a:pt x="32023" y="379497"/>
                </a:lnTo>
                <a:lnTo>
                  <a:pt x="49321" y="336193"/>
                </a:lnTo>
                <a:lnTo>
                  <a:pt x="69992" y="294718"/>
                </a:lnTo>
                <a:lnTo>
                  <a:pt x="93865" y="255242"/>
                </a:lnTo>
                <a:lnTo>
                  <a:pt x="120767" y="217937"/>
                </a:lnTo>
                <a:lnTo>
                  <a:pt x="150528" y="182975"/>
                </a:lnTo>
                <a:lnTo>
                  <a:pt x="182975" y="150528"/>
                </a:lnTo>
                <a:lnTo>
                  <a:pt x="217937" y="120767"/>
                </a:lnTo>
                <a:lnTo>
                  <a:pt x="255242" y="93865"/>
                </a:lnTo>
                <a:lnTo>
                  <a:pt x="294718" y="69992"/>
                </a:lnTo>
                <a:lnTo>
                  <a:pt x="336193" y="49321"/>
                </a:lnTo>
                <a:lnTo>
                  <a:pt x="379497" y="32023"/>
                </a:lnTo>
                <a:lnTo>
                  <a:pt x="424456" y="18270"/>
                </a:lnTo>
                <a:lnTo>
                  <a:pt x="470900" y="8234"/>
                </a:lnTo>
                <a:lnTo>
                  <a:pt x="518656" y="2087"/>
                </a:lnTo>
                <a:lnTo>
                  <a:pt x="567553" y="0"/>
                </a:lnTo>
                <a:lnTo>
                  <a:pt x="843038" y="0"/>
                </a:lnTo>
                <a:lnTo>
                  <a:pt x="891935" y="2087"/>
                </a:lnTo>
                <a:lnTo>
                  <a:pt x="939691" y="8234"/>
                </a:lnTo>
                <a:lnTo>
                  <a:pt x="986135" y="18270"/>
                </a:lnTo>
                <a:lnTo>
                  <a:pt x="1031094" y="32023"/>
                </a:lnTo>
                <a:lnTo>
                  <a:pt x="1074398" y="49321"/>
                </a:lnTo>
                <a:lnTo>
                  <a:pt x="1115873" y="69992"/>
                </a:lnTo>
                <a:lnTo>
                  <a:pt x="1155349" y="93865"/>
                </a:lnTo>
                <a:lnTo>
                  <a:pt x="1192654" y="120767"/>
                </a:lnTo>
                <a:lnTo>
                  <a:pt x="1227616" y="150528"/>
                </a:lnTo>
                <a:lnTo>
                  <a:pt x="1260063" y="182975"/>
                </a:lnTo>
                <a:lnTo>
                  <a:pt x="1289823" y="217937"/>
                </a:lnTo>
                <a:lnTo>
                  <a:pt x="1316726" y="255242"/>
                </a:lnTo>
                <a:lnTo>
                  <a:pt x="1340599" y="294718"/>
                </a:lnTo>
                <a:lnTo>
                  <a:pt x="1361270" y="336193"/>
                </a:lnTo>
                <a:lnTo>
                  <a:pt x="1378568" y="379497"/>
                </a:lnTo>
                <a:lnTo>
                  <a:pt x="1392321" y="424456"/>
                </a:lnTo>
                <a:lnTo>
                  <a:pt x="1402357" y="470900"/>
                </a:lnTo>
                <a:lnTo>
                  <a:pt x="1408504" y="518656"/>
                </a:lnTo>
                <a:lnTo>
                  <a:pt x="1410591" y="567553"/>
                </a:lnTo>
                <a:lnTo>
                  <a:pt x="1410591" y="1807225"/>
                </a:lnTo>
                <a:lnTo>
                  <a:pt x="1402721" y="1856003"/>
                </a:lnTo>
                <a:lnTo>
                  <a:pt x="1380808" y="1898365"/>
                </a:lnTo>
                <a:lnTo>
                  <a:pt x="1347398" y="1931769"/>
                </a:lnTo>
                <a:lnTo>
                  <a:pt x="1305038" y="1953674"/>
                </a:lnTo>
                <a:lnTo>
                  <a:pt x="1256276" y="1961541"/>
                </a:lnTo>
                <a:close/>
              </a:path>
            </a:pathLst>
          </a:custGeom>
          <a:solidFill>
            <a:srgbClr val="FFD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416862" y="7494583"/>
            <a:ext cx="1410970" cy="2788285"/>
          </a:xfrm>
          <a:custGeom>
            <a:avLst/>
            <a:gdLst/>
            <a:ahLst/>
            <a:cxnLst/>
            <a:rect l="l" t="t" r="r" b="b"/>
            <a:pathLst>
              <a:path w="1410970" h="2788284">
                <a:moveTo>
                  <a:pt x="1256183" y="2787975"/>
                </a:moveTo>
                <a:lnTo>
                  <a:pt x="154315" y="2787975"/>
                </a:lnTo>
                <a:lnTo>
                  <a:pt x="105533" y="2780108"/>
                </a:lnTo>
                <a:lnTo>
                  <a:pt x="63171" y="2758203"/>
                </a:lnTo>
                <a:lnTo>
                  <a:pt x="29768" y="2724799"/>
                </a:lnTo>
                <a:lnTo>
                  <a:pt x="7865" y="2682437"/>
                </a:lnTo>
                <a:lnTo>
                  <a:pt x="0" y="2633659"/>
                </a:lnTo>
                <a:lnTo>
                  <a:pt x="0" y="567553"/>
                </a:lnTo>
                <a:lnTo>
                  <a:pt x="2087" y="518656"/>
                </a:lnTo>
                <a:lnTo>
                  <a:pt x="8233" y="470900"/>
                </a:lnTo>
                <a:lnTo>
                  <a:pt x="18268" y="424456"/>
                </a:lnTo>
                <a:lnTo>
                  <a:pt x="32019" y="379497"/>
                </a:lnTo>
                <a:lnTo>
                  <a:pt x="49314" y="336193"/>
                </a:lnTo>
                <a:lnTo>
                  <a:pt x="69982" y="294718"/>
                </a:lnTo>
                <a:lnTo>
                  <a:pt x="93852" y="255242"/>
                </a:lnTo>
                <a:lnTo>
                  <a:pt x="120752" y="217937"/>
                </a:lnTo>
                <a:lnTo>
                  <a:pt x="150509" y="182975"/>
                </a:lnTo>
                <a:lnTo>
                  <a:pt x="182953" y="150528"/>
                </a:lnTo>
                <a:lnTo>
                  <a:pt x="217912" y="120767"/>
                </a:lnTo>
                <a:lnTo>
                  <a:pt x="255213" y="93865"/>
                </a:lnTo>
                <a:lnTo>
                  <a:pt x="294686" y="69992"/>
                </a:lnTo>
                <a:lnTo>
                  <a:pt x="336159" y="49321"/>
                </a:lnTo>
                <a:lnTo>
                  <a:pt x="379460" y="32023"/>
                </a:lnTo>
                <a:lnTo>
                  <a:pt x="424418" y="18270"/>
                </a:lnTo>
                <a:lnTo>
                  <a:pt x="470860" y="8234"/>
                </a:lnTo>
                <a:lnTo>
                  <a:pt x="518615" y="2087"/>
                </a:lnTo>
                <a:lnTo>
                  <a:pt x="567512" y="0"/>
                </a:lnTo>
                <a:lnTo>
                  <a:pt x="842986" y="0"/>
                </a:lnTo>
                <a:lnTo>
                  <a:pt x="891883" y="2087"/>
                </a:lnTo>
                <a:lnTo>
                  <a:pt x="939639" y="8234"/>
                </a:lnTo>
                <a:lnTo>
                  <a:pt x="986081" y="18270"/>
                </a:lnTo>
                <a:lnTo>
                  <a:pt x="1031038" y="32023"/>
                </a:lnTo>
                <a:lnTo>
                  <a:pt x="1074339" y="49321"/>
                </a:lnTo>
                <a:lnTo>
                  <a:pt x="1115812" y="69992"/>
                </a:lnTo>
                <a:lnTo>
                  <a:pt x="1155285" y="93865"/>
                </a:lnTo>
                <a:lnTo>
                  <a:pt x="1192587" y="120767"/>
                </a:lnTo>
                <a:lnTo>
                  <a:pt x="1227545" y="150528"/>
                </a:lnTo>
                <a:lnTo>
                  <a:pt x="1259989" y="182975"/>
                </a:lnTo>
                <a:lnTo>
                  <a:pt x="1289747" y="217937"/>
                </a:lnTo>
                <a:lnTo>
                  <a:pt x="1316646" y="255242"/>
                </a:lnTo>
                <a:lnTo>
                  <a:pt x="1340516" y="294718"/>
                </a:lnTo>
                <a:lnTo>
                  <a:pt x="1361184" y="336193"/>
                </a:lnTo>
                <a:lnTo>
                  <a:pt x="1378480" y="379497"/>
                </a:lnTo>
                <a:lnTo>
                  <a:pt x="1392231" y="424456"/>
                </a:lnTo>
                <a:lnTo>
                  <a:pt x="1402265" y="470900"/>
                </a:lnTo>
                <a:lnTo>
                  <a:pt x="1408412" y="518656"/>
                </a:lnTo>
                <a:lnTo>
                  <a:pt x="1410499" y="567553"/>
                </a:lnTo>
                <a:lnTo>
                  <a:pt x="1410499" y="2633659"/>
                </a:lnTo>
                <a:lnTo>
                  <a:pt x="1402632" y="2682437"/>
                </a:lnTo>
                <a:lnTo>
                  <a:pt x="1380727" y="2724799"/>
                </a:lnTo>
                <a:lnTo>
                  <a:pt x="1347323" y="2758203"/>
                </a:lnTo>
                <a:lnTo>
                  <a:pt x="1304962" y="2780108"/>
                </a:lnTo>
                <a:lnTo>
                  <a:pt x="1256183" y="2787975"/>
                </a:lnTo>
                <a:close/>
              </a:path>
            </a:pathLst>
          </a:custGeom>
          <a:solidFill>
            <a:srgbClr val="80D3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7968375" y="5015239"/>
            <a:ext cx="2511425" cy="5267325"/>
          </a:xfrm>
          <a:custGeom>
            <a:avLst/>
            <a:gdLst/>
            <a:ahLst/>
            <a:cxnLst/>
            <a:rect l="l" t="t" r="r" b="b"/>
            <a:pathLst>
              <a:path w="2511425" h="5267325">
                <a:moveTo>
                  <a:pt x="1806620" y="5267318"/>
                </a:moveTo>
                <a:lnTo>
                  <a:pt x="704671" y="5267318"/>
                </a:lnTo>
                <a:lnTo>
                  <a:pt x="655908" y="5259452"/>
                </a:lnTo>
                <a:lnTo>
                  <a:pt x="613548" y="5237546"/>
                </a:lnTo>
                <a:lnTo>
                  <a:pt x="580138" y="5204142"/>
                </a:lnTo>
                <a:lnTo>
                  <a:pt x="558225" y="5161781"/>
                </a:lnTo>
                <a:lnTo>
                  <a:pt x="550355" y="5113002"/>
                </a:lnTo>
                <a:lnTo>
                  <a:pt x="550355" y="1796258"/>
                </a:lnTo>
                <a:lnTo>
                  <a:pt x="153711" y="1796258"/>
                </a:lnTo>
                <a:lnTo>
                  <a:pt x="111289" y="1790307"/>
                </a:lnTo>
                <a:lnTo>
                  <a:pt x="72804" y="1773314"/>
                </a:lnTo>
                <a:lnTo>
                  <a:pt x="40325" y="1746563"/>
                </a:lnTo>
                <a:lnTo>
                  <a:pt x="15917" y="1711343"/>
                </a:lnTo>
                <a:lnTo>
                  <a:pt x="2146" y="1670772"/>
                </a:lnTo>
                <a:lnTo>
                  <a:pt x="0" y="1628748"/>
                </a:lnTo>
                <a:lnTo>
                  <a:pt x="9268" y="1587704"/>
                </a:lnTo>
                <a:lnTo>
                  <a:pt x="29744" y="1550073"/>
                </a:lnTo>
                <a:lnTo>
                  <a:pt x="1131653" y="62449"/>
                </a:lnTo>
                <a:lnTo>
                  <a:pt x="1186231" y="16501"/>
                </a:lnTo>
                <a:lnTo>
                  <a:pt x="1255671" y="0"/>
                </a:lnTo>
                <a:lnTo>
                  <a:pt x="1291583" y="4236"/>
                </a:lnTo>
                <a:lnTo>
                  <a:pt x="1354872" y="36128"/>
                </a:lnTo>
                <a:lnTo>
                  <a:pt x="2481639" y="1550073"/>
                </a:lnTo>
                <a:lnTo>
                  <a:pt x="2502114" y="1587704"/>
                </a:lnTo>
                <a:lnTo>
                  <a:pt x="2511379" y="1628748"/>
                </a:lnTo>
                <a:lnTo>
                  <a:pt x="2509228" y="1670772"/>
                </a:lnTo>
                <a:lnTo>
                  <a:pt x="2495456" y="1711343"/>
                </a:lnTo>
                <a:lnTo>
                  <a:pt x="2471046" y="1746563"/>
                </a:lnTo>
                <a:lnTo>
                  <a:pt x="2438552" y="1773314"/>
                </a:lnTo>
                <a:lnTo>
                  <a:pt x="2400051" y="1790307"/>
                </a:lnTo>
                <a:lnTo>
                  <a:pt x="2357621" y="1796258"/>
                </a:lnTo>
                <a:lnTo>
                  <a:pt x="1960936" y="1796258"/>
                </a:lnTo>
                <a:lnTo>
                  <a:pt x="1960936" y="5113002"/>
                </a:lnTo>
                <a:lnTo>
                  <a:pt x="1953071" y="5161781"/>
                </a:lnTo>
                <a:lnTo>
                  <a:pt x="1931167" y="5204142"/>
                </a:lnTo>
                <a:lnTo>
                  <a:pt x="1897765" y="5237546"/>
                </a:lnTo>
                <a:lnTo>
                  <a:pt x="1855403" y="5259452"/>
                </a:lnTo>
                <a:lnTo>
                  <a:pt x="1806620" y="5267318"/>
                </a:lnTo>
                <a:close/>
              </a:path>
            </a:pathLst>
          </a:custGeom>
          <a:solidFill>
            <a:srgbClr val="00B4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5063489" y="1"/>
            <a:ext cx="3224530" cy="3425825"/>
          </a:xfrm>
          <a:custGeom>
            <a:avLst/>
            <a:gdLst/>
            <a:ahLst/>
            <a:cxnLst/>
            <a:rect l="l" t="t" r="r" b="b"/>
            <a:pathLst>
              <a:path w="3224530" h="3425825">
                <a:moveTo>
                  <a:pt x="2057401" y="3425574"/>
                </a:moveTo>
                <a:lnTo>
                  <a:pt x="2007535" y="3424986"/>
                </a:lnTo>
                <a:lnTo>
                  <a:pt x="1957867" y="3423225"/>
                </a:lnTo>
                <a:lnTo>
                  <a:pt x="1908412" y="3420298"/>
                </a:lnTo>
                <a:lnTo>
                  <a:pt x="1859185" y="3416212"/>
                </a:lnTo>
                <a:lnTo>
                  <a:pt x="1810203" y="3410972"/>
                </a:lnTo>
                <a:lnTo>
                  <a:pt x="1761482" y="3404587"/>
                </a:lnTo>
                <a:lnTo>
                  <a:pt x="1713037" y="3397062"/>
                </a:lnTo>
                <a:lnTo>
                  <a:pt x="1664885" y="3388404"/>
                </a:lnTo>
                <a:lnTo>
                  <a:pt x="1617041" y="3378620"/>
                </a:lnTo>
                <a:lnTo>
                  <a:pt x="1569521" y="3367716"/>
                </a:lnTo>
                <a:lnTo>
                  <a:pt x="1522341" y="3355698"/>
                </a:lnTo>
                <a:lnTo>
                  <a:pt x="1475517" y="3342574"/>
                </a:lnTo>
                <a:lnTo>
                  <a:pt x="1429065" y="3328350"/>
                </a:lnTo>
                <a:lnTo>
                  <a:pt x="1383000" y="3313032"/>
                </a:lnTo>
                <a:lnTo>
                  <a:pt x="1337340" y="3296627"/>
                </a:lnTo>
                <a:lnTo>
                  <a:pt x="1292099" y="3279142"/>
                </a:lnTo>
                <a:lnTo>
                  <a:pt x="1247293" y="3260583"/>
                </a:lnTo>
                <a:lnTo>
                  <a:pt x="1202939" y="3240957"/>
                </a:lnTo>
                <a:lnTo>
                  <a:pt x="1159052" y="3220270"/>
                </a:lnTo>
                <a:lnTo>
                  <a:pt x="1115648" y="3198530"/>
                </a:lnTo>
                <a:lnTo>
                  <a:pt x="1072743" y="3175741"/>
                </a:lnTo>
                <a:lnTo>
                  <a:pt x="1030353" y="3151912"/>
                </a:lnTo>
                <a:lnTo>
                  <a:pt x="988494" y="3127049"/>
                </a:lnTo>
                <a:lnTo>
                  <a:pt x="947182" y="3101158"/>
                </a:lnTo>
                <a:lnTo>
                  <a:pt x="906432" y="3074246"/>
                </a:lnTo>
                <a:lnTo>
                  <a:pt x="866261" y="3046320"/>
                </a:lnTo>
                <a:lnTo>
                  <a:pt x="826684" y="3017385"/>
                </a:lnTo>
                <a:lnTo>
                  <a:pt x="787718" y="2987449"/>
                </a:lnTo>
                <a:lnTo>
                  <a:pt x="749378" y="2956519"/>
                </a:lnTo>
                <a:lnTo>
                  <a:pt x="711680" y="2924600"/>
                </a:lnTo>
                <a:lnTo>
                  <a:pt x="674639" y="2891700"/>
                </a:lnTo>
                <a:lnTo>
                  <a:pt x="638273" y="2857825"/>
                </a:lnTo>
                <a:lnTo>
                  <a:pt x="602597" y="2822981"/>
                </a:lnTo>
                <a:lnTo>
                  <a:pt x="567753" y="2787304"/>
                </a:lnTo>
                <a:lnTo>
                  <a:pt x="533877" y="2750938"/>
                </a:lnTo>
                <a:lnTo>
                  <a:pt x="500976" y="2713897"/>
                </a:lnTo>
                <a:lnTo>
                  <a:pt x="469057" y="2676199"/>
                </a:lnTo>
                <a:lnTo>
                  <a:pt x="438126" y="2637858"/>
                </a:lnTo>
                <a:lnTo>
                  <a:pt x="408190" y="2598892"/>
                </a:lnTo>
                <a:lnTo>
                  <a:pt x="379256" y="2559315"/>
                </a:lnTo>
                <a:lnTo>
                  <a:pt x="351329" y="2519143"/>
                </a:lnTo>
                <a:lnTo>
                  <a:pt x="324417" y="2478393"/>
                </a:lnTo>
                <a:lnTo>
                  <a:pt x="298525" y="2437081"/>
                </a:lnTo>
                <a:lnTo>
                  <a:pt x="273662" y="2395222"/>
                </a:lnTo>
                <a:lnTo>
                  <a:pt x="249833" y="2352832"/>
                </a:lnTo>
                <a:lnTo>
                  <a:pt x="227045" y="2309927"/>
                </a:lnTo>
                <a:lnTo>
                  <a:pt x="205304" y="2266523"/>
                </a:lnTo>
                <a:lnTo>
                  <a:pt x="184617" y="2222636"/>
                </a:lnTo>
                <a:lnTo>
                  <a:pt x="164991" y="2178281"/>
                </a:lnTo>
                <a:lnTo>
                  <a:pt x="146432" y="2133475"/>
                </a:lnTo>
                <a:lnTo>
                  <a:pt x="128947" y="2088234"/>
                </a:lnTo>
                <a:lnTo>
                  <a:pt x="112542" y="2042574"/>
                </a:lnTo>
                <a:lnTo>
                  <a:pt x="97224" y="1996509"/>
                </a:lnTo>
                <a:lnTo>
                  <a:pt x="83000" y="1950057"/>
                </a:lnTo>
                <a:lnTo>
                  <a:pt x="69876" y="1903233"/>
                </a:lnTo>
                <a:lnTo>
                  <a:pt x="57858" y="1856053"/>
                </a:lnTo>
                <a:lnTo>
                  <a:pt x="46954" y="1808533"/>
                </a:lnTo>
                <a:lnTo>
                  <a:pt x="37169" y="1760689"/>
                </a:lnTo>
                <a:lnTo>
                  <a:pt x="28511" y="1712537"/>
                </a:lnTo>
                <a:lnTo>
                  <a:pt x="20987" y="1664092"/>
                </a:lnTo>
                <a:lnTo>
                  <a:pt x="14601" y="1615371"/>
                </a:lnTo>
                <a:lnTo>
                  <a:pt x="9362" y="1566389"/>
                </a:lnTo>
                <a:lnTo>
                  <a:pt x="5276" y="1517162"/>
                </a:lnTo>
                <a:lnTo>
                  <a:pt x="2349" y="1467707"/>
                </a:lnTo>
                <a:lnTo>
                  <a:pt x="588" y="1418038"/>
                </a:lnTo>
                <a:lnTo>
                  <a:pt x="0" y="1368173"/>
                </a:lnTo>
                <a:lnTo>
                  <a:pt x="596" y="1318092"/>
                </a:lnTo>
                <a:lnTo>
                  <a:pt x="2373" y="1268239"/>
                </a:lnTo>
                <a:lnTo>
                  <a:pt x="5276" y="1219184"/>
                </a:lnTo>
                <a:lnTo>
                  <a:pt x="9362" y="1169958"/>
                </a:lnTo>
                <a:lnTo>
                  <a:pt x="14601" y="1120976"/>
                </a:lnTo>
                <a:lnTo>
                  <a:pt x="20987" y="1072255"/>
                </a:lnTo>
                <a:lnTo>
                  <a:pt x="28511" y="1023810"/>
                </a:lnTo>
                <a:lnTo>
                  <a:pt x="37169" y="975657"/>
                </a:lnTo>
                <a:lnTo>
                  <a:pt x="47053" y="927381"/>
                </a:lnTo>
                <a:lnTo>
                  <a:pt x="57909" y="880095"/>
                </a:lnTo>
                <a:lnTo>
                  <a:pt x="69876" y="833113"/>
                </a:lnTo>
                <a:lnTo>
                  <a:pt x="83000" y="786289"/>
                </a:lnTo>
                <a:lnTo>
                  <a:pt x="97224" y="739837"/>
                </a:lnTo>
                <a:lnTo>
                  <a:pt x="112542" y="693773"/>
                </a:lnTo>
                <a:lnTo>
                  <a:pt x="128947" y="648112"/>
                </a:lnTo>
                <a:lnTo>
                  <a:pt x="146432" y="602871"/>
                </a:lnTo>
                <a:lnTo>
                  <a:pt x="164991" y="558066"/>
                </a:lnTo>
                <a:lnTo>
                  <a:pt x="184617" y="513711"/>
                </a:lnTo>
                <a:lnTo>
                  <a:pt x="205304" y="469824"/>
                </a:lnTo>
                <a:lnTo>
                  <a:pt x="227045" y="426421"/>
                </a:lnTo>
                <a:lnTo>
                  <a:pt x="249833" y="383516"/>
                </a:lnTo>
                <a:lnTo>
                  <a:pt x="273662" y="341126"/>
                </a:lnTo>
                <a:lnTo>
                  <a:pt x="298525" y="299267"/>
                </a:lnTo>
                <a:lnTo>
                  <a:pt x="324417" y="257954"/>
                </a:lnTo>
                <a:lnTo>
                  <a:pt x="351329" y="217205"/>
                </a:lnTo>
                <a:lnTo>
                  <a:pt x="379256" y="177034"/>
                </a:lnTo>
                <a:lnTo>
                  <a:pt x="408190" y="137457"/>
                </a:lnTo>
                <a:lnTo>
                  <a:pt x="438126" y="98491"/>
                </a:lnTo>
                <a:lnTo>
                  <a:pt x="469057" y="60150"/>
                </a:lnTo>
                <a:lnTo>
                  <a:pt x="500976" y="22452"/>
                </a:lnTo>
                <a:lnTo>
                  <a:pt x="520920" y="0"/>
                </a:lnTo>
                <a:lnTo>
                  <a:pt x="862933" y="0"/>
                </a:lnTo>
                <a:lnTo>
                  <a:pt x="845654" y="15098"/>
                </a:lnTo>
                <a:lnTo>
                  <a:pt x="808981" y="48929"/>
                </a:lnTo>
                <a:lnTo>
                  <a:pt x="773094" y="83867"/>
                </a:lnTo>
                <a:lnTo>
                  <a:pt x="738156" y="119754"/>
                </a:lnTo>
                <a:lnTo>
                  <a:pt x="704326" y="156426"/>
                </a:lnTo>
                <a:lnTo>
                  <a:pt x="671612" y="193864"/>
                </a:lnTo>
                <a:lnTo>
                  <a:pt x="640024" y="232047"/>
                </a:lnTo>
                <a:lnTo>
                  <a:pt x="609570" y="270954"/>
                </a:lnTo>
                <a:lnTo>
                  <a:pt x="580259" y="310564"/>
                </a:lnTo>
                <a:lnTo>
                  <a:pt x="552098" y="350857"/>
                </a:lnTo>
                <a:lnTo>
                  <a:pt x="525097" y="391811"/>
                </a:lnTo>
                <a:lnTo>
                  <a:pt x="499264" y="433408"/>
                </a:lnTo>
                <a:lnTo>
                  <a:pt x="474608" y="475625"/>
                </a:lnTo>
                <a:lnTo>
                  <a:pt x="451138" y="518441"/>
                </a:lnTo>
                <a:lnTo>
                  <a:pt x="428861" y="561838"/>
                </a:lnTo>
                <a:lnTo>
                  <a:pt x="407786" y="605792"/>
                </a:lnTo>
                <a:lnTo>
                  <a:pt x="387922" y="650285"/>
                </a:lnTo>
                <a:lnTo>
                  <a:pt x="369278" y="695295"/>
                </a:lnTo>
                <a:lnTo>
                  <a:pt x="351862" y="740802"/>
                </a:lnTo>
                <a:lnTo>
                  <a:pt x="335683" y="786784"/>
                </a:lnTo>
                <a:lnTo>
                  <a:pt x="320749" y="833222"/>
                </a:lnTo>
                <a:lnTo>
                  <a:pt x="307016" y="880293"/>
                </a:lnTo>
                <a:lnTo>
                  <a:pt x="294549" y="927813"/>
                </a:lnTo>
                <a:lnTo>
                  <a:pt x="283503" y="975061"/>
                </a:lnTo>
                <a:lnTo>
                  <a:pt x="273635" y="1023113"/>
                </a:lnTo>
                <a:lnTo>
                  <a:pt x="265055" y="1071517"/>
                </a:lnTo>
                <a:lnTo>
                  <a:pt x="257771" y="1120252"/>
                </a:lnTo>
                <a:lnTo>
                  <a:pt x="251793" y="1169298"/>
                </a:lnTo>
                <a:lnTo>
                  <a:pt x="247128" y="1218634"/>
                </a:lnTo>
                <a:lnTo>
                  <a:pt x="243769" y="1268640"/>
                </a:lnTo>
                <a:lnTo>
                  <a:pt x="241771" y="1318308"/>
                </a:lnTo>
                <a:lnTo>
                  <a:pt x="241101" y="1368173"/>
                </a:lnTo>
                <a:lnTo>
                  <a:pt x="241805" y="1419378"/>
                </a:lnTo>
                <a:lnTo>
                  <a:pt x="243909" y="1470344"/>
                </a:lnTo>
                <a:lnTo>
                  <a:pt x="247405" y="1521049"/>
                </a:lnTo>
                <a:lnTo>
                  <a:pt x="252284" y="1571470"/>
                </a:lnTo>
                <a:lnTo>
                  <a:pt x="258536" y="1621585"/>
                </a:lnTo>
                <a:lnTo>
                  <a:pt x="266152" y="1671373"/>
                </a:lnTo>
                <a:lnTo>
                  <a:pt x="275123" y="1720811"/>
                </a:lnTo>
                <a:lnTo>
                  <a:pt x="285439" y="1769877"/>
                </a:lnTo>
                <a:lnTo>
                  <a:pt x="297092" y="1818550"/>
                </a:lnTo>
                <a:lnTo>
                  <a:pt x="310071" y="1866807"/>
                </a:lnTo>
                <a:lnTo>
                  <a:pt x="324369" y="1914627"/>
                </a:lnTo>
                <a:lnTo>
                  <a:pt x="339975" y="1961986"/>
                </a:lnTo>
                <a:lnTo>
                  <a:pt x="356880" y="2008864"/>
                </a:lnTo>
                <a:lnTo>
                  <a:pt x="375076" y="2055237"/>
                </a:lnTo>
                <a:lnTo>
                  <a:pt x="394552" y="2101085"/>
                </a:lnTo>
                <a:lnTo>
                  <a:pt x="415300" y="2146385"/>
                </a:lnTo>
                <a:lnTo>
                  <a:pt x="437310" y="2191114"/>
                </a:lnTo>
                <a:lnTo>
                  <a:pt x="460574" y="2235252"/>
                </a:lnTo>
                <a:lnTo>
                  <a:pt x="485081" y="2278775"/>
                </a:lnTo>
                <a:lnTo>
                  <a:pt x="510823" y="2321662"/>
                </a:lnTo>
                <a:lnTo>
                  <a:pt x="537791" y="2363891"/>
                </a:lnTo>
                <a:lnTo>
                  <a:pt x="565974" y="2405440"/>
                </a:lnTo>
                <a:lnTo>
                  <a:pt x="595365" y="2446286"/>
                </a:lnTo>
                <a:lnTo>
                  <a:pt x="625954" y="2486408"/>
                </a:lnTo>
                <a:lnTo>
                  <a:pt x="657731" y="2525784"/>
                </a:lnTo>
                <a:lnTo>
                  <a:pt x="690687" y="2564391"/>
                </a:lnTo>
                <a:lnTo>
                  <a:pt x="1031682" y="2564391"/>
                </a:lnTo>
                <a:lnTo>
                  <a:pt x="861183" y="2734890"/>
                </a:lnTo>
                <a:lnTo>
                  <a:pt x="899790" y="2767846"/>
                </a:lnTo>
                <a:lnTo>
                  <a:pt x="939165" y="2799622"/>
                </a:lnTo>
                <a:lnTo>
                  <a:pt x="979287" y="2830210"/>
                </a:lnTo>
                <a:lnTo>
                  <a:pt x="1020134" y="2859600"/>
                </a:lnTo>
                <a:lnTo>
                  <a:pt x="1061682" y="2887783"/>
                </a:lnTo>
                <a:lnTo>
                  <a:pt x="1103911" y="2914750"/>
                </a:lnTo>
                <a:lnTo>
                  <a:pt x="1146798" y="2940492"/>
                </a:lnTo>
                <a:lnTo>
                  <a:pt x="1190322" y="2964999"/>
                </a:lnTo>
                <a:lnTo>
                  <a:pt x="1234459" y="2988263"/>
                </a:lnTo>
                <a:lnTo>
                  <a:pt x="1279189" y="3010273"/>
                </a:lnTo>
                <a:lnTo>
                  <a:pt x="1324489" y="3031021"/>
                </a:lnTo>
                <a:lnTo>
                  <a:pt x="1370336" y="3050497"/>
                </a:lnTo>
                <a:lnTo>
                  <a:pt x="1416710" y="3068692"/>
                </a:lnTo>
                <a:lnTo>
                  <a:pt x="1463588" y="3085598"/>
                </a:lnTo>
                <a:lnTo>
                  <a:pt x="1510947" y="3101204"/>
                </a:lnTo>
                <a:lnTo>
                  <a:pt x="1558766" y="3115501"/>
                </a:lnTo>
                <a:lnTo>
                  <a:pt x="1607023" y="3128481"/>
                </a:lnTo>
                <a:lnTo>
                  <a:pt x="1655696" y="3140134"/>
                </a:lnTo>
                <a:lnTo>
                  <a:pt x="1704763" y="3150450"/>
                </a:lnTo>
                <a:lnTo>
                  <a:pt x="1754201" y="3159421"/>
                </a:lnTo>
                <a:lnTo>
                  <a:pt x="1803989" y="3167037"/>
                </a:lnTo>
                <a:lnTo>
                  <a:pt x="1854104" y="3173289"/>
                </a:lnTo>
                <a:lnTo>
                  <a:pt x="1904525" y="3178168"/>
                </a:lnTo>
                <a:lnTo>
                  <a:pt x="1955229" y="3181664"/>
                </a:lnTo>
                <a:lnTo>
                  <a:pt x="2006195" y="3183769"/>
                </a:lnTo>
                <a:lnTo>
                  <a:pt x="2057401" y="3184473"/>
                </a:lnTo>
                <a:lnTo>
                  <a:pt x="3025620" y="3184473"/>
                </a:lnTo>
                <a:lnTo>
                  <a:pt x="2999154" y="3198530"/>
                </a:lnTo>
                <a:lnTo>
                  <a:pt x="2955750" y="3220270"/>
                </a:lnTo>
                <a:lnTo>
                  <a:pt x="2911863" y="3240957"/>
                </a:lnTo>
                <a:lnTo>
                  <a:pt x="2867509" y="3260583"/>
                </a:lnTo>
                <a:lnTo>
                  <a:pt x="2822703" y="3279142"/>
                </a:lnTo>
                <a:lnTo>
                  <a:pt x="2777462" y="3296627"/>
                </a:lnTo>
                <a:lnTo>
                  <a:pt x="2731801" y="3313032"/>
                </a:lnTo>
                <a:lnTo>
                  <a:pt x="2685737" y="3328350"/>
                </a:lnTo>
                <a:lnTo>
                  <a:pt x="2639284" y="3342574"/>
                </a:lnTo>
                <a:lnTo>
                  <a:pt x="2592461" y="3355698"/>
                </a:lnTo>
                <a:lnTo>
                  <a:pt x="2545281" y="3367716"/>
                </a:lnTo>
                <a:lnTo>
                  <a:pt x="2497761" y="3378620"/>
                </a:lnTo>
                <a:lnTo>
                  <a:pt x="2449916" y="3388404"/>
                </a:lnTo>
                <a:lnTo>
                  <a:pt x="2401764" y="3397062"/>
                </a:lnTo>
                <a:lnTo>
                  <a:pt x="2353319" y="3404587"/>
                </a:lnTo>
                <a:lnTo>
                  <a:pt x="2304598" y="3410972"/>
                </a:lnTo>
                <a:lnTo>
                  <a:pt x="2255616" y="3416212"/>
                </a:lnTo>
                <a:lnTo>
                  <a:pt x="2206389" y="3420298"/>
                </a:lnTo>
                <a:lnTo>
                  <a:pt x="2156934" y="3423225"/>
                </a:lnTo>
                <a:lnTo>
                  <a:pt x="2107266" y="3424986"/>
                </a:lnTo>
                <a:lnTo>
                  <a:pt x="2057401" y="3425574"/>
                </a:lnTo>
                <a:close/>
              </a:path>
              <a:path w="3224530" h="3425825">
                <a:moveTo>
                  <a:pt x="1031682" y="2564391"/>
                </a:moveTo>
                <a:lnTo>
                  <a:pt x="690687" y="2564391"/>
                </a:lnTo>
                <a:lnTo>
                  <a:pt x="3224509" y="30569"/>
                </a:lnTo>
                <a:lnTo>
                  <a:pt x="3224509" y="371564"/>
                </a:lnTo>
                <a:lnTo>
                  <a:pt x="1031682" y="2564391"/>
                </a:lnTo>
                <a:close/>
              </a:path>
              <a:path w="3224530" h="3425825">
                <a:moveTo>
                  <a:pt x="3025620" y="3184473"/>
                </a:moveTo>
                <a:lnTo>
                  <a:pt x="2057401" y="3184473"/>
                </a:lnTo>
                <a:lnTo>
                  <a:pt x="2107482" y="3183800"/>
                </a:lnTo>
                <a:lnTo>
                  <a:pt x="2157335" y="3181788"/>
                </a:lnTo>
                <a:lnTo>
                  <a:pt x="2206940" y="3178446"/>
                </a:lnTo>
                <a:lnTo>
                  <a:pt x="2256276" y="3173781"/>
                </a:lnTo>
                <a:lnTo>
                  <a:pt x="2305321" y="3167802"/>
                </a:lnTo>
                <a:lnTo>
                  <a:pt x="2354057" y="3160519"/>
                </a:lnTo>
                <a:lnTo>
                  <a:pt x="2402461" y="3151939"/>
                </a:lnTo>
                <a:lnTo>
                  <a:pt x="2450513" y="3142071"/>
                </a:lnTo>
                <a:lnTo>
                  <a:pt x="2498193" y="3130923"/>
                </a:lnTo>
                <a:lnTo>
                  <a:pt x="2545479" y="3118505"/>
                </a:lnTo>
                <a:lnTo>
                  <a:pt x="2592352" y="3104825"/>
                </a:lnTo>
                <a:lnTo>
                  <a:pt x="2638789" y="3089890"/>
                </a:lnTo>
                <a:lnTo>
                  <a:pt x="2684772" y="3073711"/>
                </a:lnTo>
                <a:lnTo>
                  <a:pt x="2730279" y="3056295"/>
                </a:lnTo>
                <a:lnTo>
                  <a:pt x="2775289" y="3037651"/>
                </a:lnTo>
                <a:lnTo>
                  <a:pt x="2819782" y="3017787"/>
                </a:lnTo>
                <a:lnTo>
                  <a:pt x="2863737" y="2996713"/>
                </a:lnTo>
                <a:lnTo>
                  <a:pt x="2907133" y="2974436"/>
                </a:lnTo>
                <a:lnTo>
                  <a:pt x="2949950" y="2950965"/>
                </a:lnTo>
                <a:lnTo>
                  <a:pt x="2992167" y="2926309"/>
                </a:lnTo>
                <a:lnTo>
                  <a:pt x="3033763" y="2900477"/>
                </a:lnTo>
                <a:lnTo>
                  <a:pt x="3074718" y="2873476"/>
                </a:lnTo>
                <a:lnTo>
                  <a:pt x="3115011" y="2845316"/>
                </a:lnTo>
                <a:lnTo>
                  <a:pt x="3154621" y="2816004"/>
                </a:lnTo>
                <a:lnTo>
                  <a:pt x="3193528" y="2785550"/>
                </a:lnTo>
                <a:lnTo>
                  <a:pt x="3224509" y="2759921"/>
                </a:lnTo>
                <a:lnTo>
                  <a:pt x="3224509" y="3063027"/>
                </a:lnTo>
                <a:lnTo>
                  <a:pt x="3167548" y="3101204"/>
                </a:lnTo>
                <a:lnTo>
                  <a:pt x="3126308" y="3127049"/>
                </a:lnTo>
                <a:lnTo>
                  <a:pt x="3084402" y="3151939"/>
                </a:lnTo>
                <a:lnTo>
                  <a:pt x="3042059" y="3175741"/>
                </a:lnTo>
                <a:lnTo>
                  <a:pt x="3025620" y="3184473"/>
                </a:lnTo>
                <a:close/>
              </a:path>
            </a:pathLst>
          </a:custGeom>
          <a:solidFill>
            <a:srgbClr val="FF7D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7108964" y="30571"/>
            <a:ext cx="1179195" cy="3395345"/>
          </a:xfrm>
          <a:custGeom>
            <a:avLst/>
            <a:gdLst/>
            <a:ahLst/>
            <a:cxnLst/>
            <a:rect l="l" t="t" r="r" b="b"/>
            <a:pathLst>
              <a:path w="1179194" h="3395345">
                <a:moveTo>
                  <a:pt x="0" y="1520028"/>
                </a:moveTo>
                <a:lnTo>
                  <a:pt x="0" y="1179062"/>
                </a:lnTo>
                <a:lnTo>
                  <a:pt x="1179034" y="0"/>
                </a:lnTo>
                <a:lnTo>
                  <a:pt x="1179034" y="340994"/>
                </a:lnTo>
                <a:lnTo>
                  <a:pt x="0" y="1520028"/>
                </a:lnTo>
                <a:close/>
              </a:path>
              <a:path w="1179194" h="3395345">
                <a:moveTo>
                  <a:pt x="980146" y="3153902"/>
                </a:moveTo>
                <a:lnTo>
                  <a:pt x="11926" y="3153902"/>
                </a:lnTo>
                <a:lnTo>
                  <a:pt x="62007" y="3153230"/>
                </a:lnTo>
                <a:lnTo>
                  <a:pt x="111861" y="3151218"/>
                </a:lnTo>
                <a:lnTo>
                  <a:pt x="161465" y="3147875"/>
                </a:lnTo>
                <a:lnTo>
                  <a:pt x="210801" y="3143210"/>
                </a:lnTo>
                <a:lnTo>
                  <a:pt x="259847" y="3137232"/>
                </a:lnTo>
                <a:lnTo>
                  <a:pt x="308582" y="3129948"/>
                </a:lnTo>
                <a:lnTo>
                  <a:pt x="356986" y="3121368"/>
                </a:lnTo>
                <a:lnTo>
                  <a:pt x="405038" y="3111500"/>
                </a:lnTo>
                <a:lnTo>
                  <a:pt x="452718" y="3100353"/>
                </a:lnTo>
                <a:lnTo>
                  <a:pt x="500005" y="3087935"/>
                </a:lnTo>
                <a:lnTo>
                  <a:pt x="546877" y="3074254"/>
                </a:lnTo>
                <a:lnTo>
                  <a:pt x="593315" y="3059320"/>
                </a:lnTo>
                <a:lnTo>
                  <a:pt x="639298" y="3043141"/>
                </a:lnTo>
                <a:lnTo>
                  <a:pt x="684804" y="3025725"/>
                </a:lnTo>
                <a:lnTo>
                  <a:pt x="729814" y="3007080"/>
                </a:lnTo>
                <a:lnTo>
                  <a:pt x="774307" y="2987217"/>
                </a:lnTo>
                <a:lnTo>
                  <a:pt x="818262" y="2966142"/>
                </a:lnTo>
                <a:lnTo>
                  <a:pt x="861658" y="2943865"/>
                </a:lnTo>
                <a:lnTo>
                  <a:pt x="904475" y="2920395"/>
                </a:lnTo>
                <a:lnTo>
                  <a:pt x="946692" y="2895739"/>
                </a:lnTo>
                <a:lnTo>
                  <a:pt x="988289" y="2869906"/>
                </a:lnTo>
                <a:lnTo>
                  <a:pt x="1029244" y="2842905"/>
                </a:lnTo>
                <a:lnTo>
                  <a:pt x="1069537" y="2814745"/>
                </a:lnTo>
                <a:lnTo>
                  <a:pt x="1109147" y="2785434"/>
                </a:lnTo>
                <a:lnTo>
                  <a:pt x="1148054" y="2754980"/>
                </a:lnTo>
                <a:lnTo>
                  <a:pt x="1179034" y="2729351"/>
                </a:lnTo>
                <a:lnTo>
                  <a:pt x="1179034" y="3032457"/>
                </a:lnTo>
                <a:lnTo>
                  <a:pt x="1122146" y="3070588"/>
                </a:lnTo>
                <a:lnTo>
                  <a:pt x="1080834" y="3096479"/>
                </a:lnTo>
                <a:lnTo>
                  <a:pt x="1038928" y="3121368"/>
                </a:lnTo>
                <a:lnTo>
                  <a:pt x="996584" y="3145171"/>
                </a:lnTo>
                <a:lnTo>
                  <a:pt x="980146" y="3153902"/>
                </a:lnTo>
                <a:close/>
              </a:path>
              <a:path w="1179194" h="3395345">
                <a:moveTo>
                  <a:pt x="11926" y="3395004"/>
                </a:moveTo>
                <a:lnTo>
                  <a:pt x="7940" y="3395004"/>
                </a:lnTo>
                <a:lnTo>
                  <a:pt x="3986" y="3394875"/>
                </a:lnTo>
                <a:lnTo>
                  <a:pt x="0" y="3394843"/>
                </a:lnTo>
                <a:lnTo>
                  <a:pt x="0" y="3153773"/>
                </a:lnTo>
                <a:lnTo>
                  <a:pt x="3986" y="3153806"/>
                </a:lnTo>
                <a:lnTo>
                  <a:pt x="7940" y="3153902"/>
                </a:lnTo>
                <a:lnTo>
                  <a:pt x="980146" y="3153902"/>
                </a:lnTo>
                <a:lnTo>
                  <a:pt x="910275" y="3189700"/>
                </a:lnTo>
                <a:lnTo>
                  <a:pt x="866388" y="3210386"/>
                </a:lnTo>
                <a:lnTo>
                  <a:pt x="822034" y="3230013"/>
                </a:lnTo>
                <a:lnTo>
                  <a:pt x="777228" y="3248571"/>
                </a:lnTo>
                <a:lnTo>
                  <a:pt x="731987" y="3266057"/>
                </a:lnTo>
                <a:lnTo>
                  <a:pt x="686326" y="3282461"/>
                </a:lnTo>
                <a:lnTo>
                  <a:pt x="640262" y="3297779"/>
                </a:lnTo>
                <a:lnTo>
                  <a:pt x="593810" y="3312003"/>
                </a:lnTo>
                <a:lnTo>
                  <a:pt x="546986" y="3325128"/>
                </a:lnTo>
                <a:lnTo>
                  <a:pt x="499806" y="3337145"/>
                </a:lnTo>
                <a:lnTo>
                  <a:pt x="452286" y="3348049"/>
                </a:lnTo>
                <a:lnTo>
                  <a:pt x="404442" y="3357834"/>
                </a:lnTo>
                <a:lnTo>
                  <a:pt x="356289" y="3366492"/>
                </a:lnTo>
                <a:lnTo>
                  <a:pt x="307845" y="3374017"/>
                </a:lnTo>
                <a:lnTo>
                  <a:pt x="259123" y="3380402"/>
                </a:lnTo>
                <a:lnTo>
                  <a:pt x="210141" y="3385641"/>
                </a:lnTo>
                <a:lnTo>
                  <a:pt x="160915" y="3389727"/>
                </a:lnTo>
                <a:lnTo>
                  <a:pt x="111460" y="3392654"/>
                </a:lnTo>
                <a:lnTo>
                  <a:pt x="61791" y="3394415"/>
                </a:lnTo>
                <a:lnTo>
                  <a:pt x="11926" y="3395004"/>
                </a:lnTo>
                <a:close/>
              </a:path>
            </a:pathLst>
          </a:custGeom>
          <a:solidFill>
            <a:srgbClr val="FF3C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6180811" y="154501"/>
            <a:ext cx="1880235" cy="2362835"/>
          </a:xfrm>
          <a:custGeom>
            <a:avLst/>
            <a:gdLst/>
            <a:ahLst/>
            <a:cxnLst/>
            <a:rect l="l" t="t" r="r" b="b"/>
            <a:pathLst>
              <a:path w="1880234" h="2362835">
                <a:moveTo>
                  <a:pt x="1799880" y="2362796"/>
                </a:moveTo>
                <a:lnTo>
                  <a:pt x="80278" y="2362796"/>
                </a:lnTo>
                <a:lnTo>
                  <a:pt x="48194" y="2356143"/>
                </a:lnTo>
                <a:lnTo>
                  <a:pt x="22291" y="2338079"/>
                </a:lnTo>
                <a:lnTo>
                  <a:pt x="5312" y="2311450"/>
                </a:lnTo>
                <a:lnTo>
                  <a:pt x="0" y="2279101"/>
                </a:lnTo>
                <a:lnTo>
                  <a:pt x="91361" y="77040"/>
                </a:lnTo>
                <a:lnTo>
                  <a:pt x="98599" y="46846"/>
                </a:lnTo>
                <a:lnTo>
                  <a:pt x="116016" y="22381"/>
                </a:lnTo>
                <a:lnTo>
                  <a:pt x="141181" y="5985"/>
                </a:lnTo>
                <a:lnTo>
                  <a:pt x="171664" y="0"/>
                </a:lnTo>
                <a:lnTo>
                  <a:pt x="458784" y="0"/>
                </a:lnTo>
                <a:lnTo>
                  <a:pt x="515616" y="23550"/>
                </a:lnTo>
                <a:lnTo>
                  <a:pt x="539151" y="80367"/>
                </a:lnTo>
                <a:lnTo>
                  <a:pt x="539151" y="510364"/>
                </a:lnTo>
                <a:lnTo>
                  <a:pt x="545467" y="541650"/>
                </a:lnTo>
                <a:lnTo>
                  <a:pt x="562690" y="567195"/>
                </a:lnTo>
                <a:lnTo>
                  <a:pt x="588235" y="584416"/>
                </a:lnTo>
                <a:lnTo>
                  <a:pt x="619518" y="590731"/>
                </a:lnTo>
                <a:lnTo>
                  <a:pt x="1260672" y="590731"/>
                </a:lnTo>
                <a:lnTo>
                  <a:pt x="1291955" y="584416"/>
                </a:lnTo>
                <a:lnTo>
                  <a:pt x="1317501" y="567195"/>
                </a:lnTo>
                <a:lnTo>
                  <a:pt x="1334724" y="541650"/>
                </a:lnTo>
                <a:lnTo>
                  <a:pt x="1341039" y="510364"/>
                </a:lnTo>
                <a:lnTo>
                  <a:pt x="1341039" y="80367"/>
                </a:lnTo>
                <a:lnTo>
                  <a:pt x="1347354" y="49097"/>
                </a:lnTo>
                <a:lnTo>
                  <a:pt x="1364575" y="23550"/>
                </a:lnTo>
                <a:lnTo>
                  <a:pt x="1390120" y="6320"/>
                </a:lnTo>
                <a:lnTo>
                  <a:pt x="1421406" y="0"/>
                </a:lnTo>
                <a:lnTo>
                  <a:pt x="1708526" y="0"/>
                </a:lnTo>
                <a:lnTo>
                  <a:pt x="1764159" y="22381"/>
                </a:lnTo>
                <a:lnTo>
                  <a:pt x="1788797" y="77040"/>
                </a:lnTo>
                <a:lnTo>
                  <a:pt x="1880191" y="2279101"/>
                </a:lnTo>
                <a:lnTo>
                  <a:pt x="1874864" y="2311437"/>
                </a:lnTo>
                <a:lnTo>
                  <a:pt x="1857883" y="2338067"/>
                </a:lnTo>
                <a:lnTo>
                  <a:pt x="1831978" y="2356138"/>
                </a:lnTo>
                <a:lnTo>
                  <a:pt x="1799880" y="2362796"/>
                </a:lnTo>
                <a:close/>
              </a:path>
            </a:pathLst>
          </a:custGeom>
          <a:solidFill>
            <a:srgbClr val="C8DE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7120891" y="154501"/>
            <a:ext cx="940435" cy="2362835"/>
          </a:xfrm>
          <a:custGeom>
            <a:avLst/>
            <a:gdLst/>
            <a:ahLst/>
            <a:cxnLst/>
            <a:rect l="l" t="t" r="r" b="b"/>
            <a:pathLst>
              <a:path w="940434" h="2362835">
                <a:moveTo>
                  <a:pt x="859800" y="2362796"/>
                </a:moveTo>
                <a:lnTo>
                  <a:pt x="0" y="2362796"/>
                </a:lnTo>
                <a:lnTo>
                  <a:pt x="0" y="590699"/>
                </a:lnTo>
                <a:lnTo>
                  <a:pt x="320592" y="590699"/>
                </a:lnTo>
                <a:lnTo>
                  <a:pt x="351862" y="584384"/>
                </a:lnTo>
                <a:lnTo>
                  <a:pt x="377409" y="567163"/>
                </a:lnTo>
                <a:lnTo>
                  <a:pt x="394640" y="541618"/>
                </a:lnTo>
                <a:lnTo>
                  <a:pt x="400960" y="510331"/>
                </a:lnTo>
                <a:lnTo>
                  <a:pt x="400927" y="80367"/>
                </a:lnTo>
                <a:lnTo>
                  <a:pt x="407242" y="49084"/>
                </a:lnTo>
                <a:lnTo>
                  <a:pt x="424463" y="23538"/>
                </a:lnTo>
                <a:lnTo>
                  <a:pt x="450008" y="6315"/>
                </a:lnTo>
                <a:lnTo>
                  <a:pt x="481295" y="0"/>
                </a:lnTo>
                <a:lnTo>
                  <a:pt x="768415" y="0"/>
                </a:lnTo>
                <a:lnTo>
                  <a:pt x="824063" y="22381"/>
                </a:lnTo>
                <a:lnTo>
                  <a:pt x="848718" y="77040"/>
                </a:lnTo>
                <a:lnTo>
                  <a:pt x="940111" y="2279101"/>
                </a:lnTo>
                <a:lnTo>
                  <a:pt x="934784" y="2311437"/>
                </a:lnTo>
                <a:lnTo>
                  <a:pt x="917803" y="2338067"/>
                </a:lnTo>
                <a:lnTo>
                  <a:pt x="891898" y="2356138"/>
                </a:lnTo>
                <a:lnTo>
                  <a:pt x="859800" y="2362796"/>
                </a:lnTo>
                <a:close/>
              </a:path>
            </a:pathLst>
          </a:custGeom>
          <a:solidFill>
            <a:srgbClr val="AECD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16000" y="3097537"/>
            <a:ext cx="6543040" cy="5382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666882" y="3097537"/>
            <a:ext cx="6393815" cy="6577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524869" y="675568"/>
            <a:ext cx="6420528" cy="541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801476" y="3136899"/>
            <a:ext cx="8402895" cy="715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59864" y="5735360"/>
            <a:ext cx="8492367" cy="3214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68231" y="5143499"/>
            <a:ext cx="9676130" cy="4394200"/>
          </a:xfrm>
          <a:custGeom>
            <a:avLst/>
            <a:gdLst/>
            <a:ahLst/>
            <a:cxnLst/>
            <a:rect l="l" t="t" r="r" b="b"/>
            <a:pathLst>
              <a:path w="9676130" h="4394200">
                <a:moveTo>
                  <a:pt x="9675614" y="4140199"/>
                </a:moveTo>
                <a:lnTo>
                  <a:pt x="0" y="4140199"/>
                </a:lnTo>
                <a:lnTo>
                  <a:pt x="0" y="3771899"/>
                </a:lnTo>
                <a:lnTo>
                  <a:pt x="46168" y="3771899"/>
                </a:lnTo>
                <a:lnTo>
                  <a:pt x="89589" y="3759199"/>
                </a:lnTo>
                <a:lnTo>
                  <a:pt x="129545" y="3733799"/>
                </a:lnTo>
                <a:lnTo>
                  <a:pt x="165321" y="3708399"/>
                </a:lnTo>
                <a:lnTo>
                  <a:pt x="196199" y="3682999"/>
                </a:lnTo>
                <a:lnTo>
                  <a:pt x="221464" y="3644899"/>
                </a:lnTo>
                <a:lnTo>
                  <a:pt x="240397" y="3606799"/>
                </a:lnTo>
                <a:lnTo>
                  <a:pt x="252282" y="3555999"/>
                </a:lnTo>
                <a:lnTo>
                  <a:pt x="256403" y="3517899"/>
                </a:lnTo>
                <a:lnTo>
                  <a:pt x="252282" y="3467099"/>
                </a:lnTo>
                <a:lnTo>
                  <a:pt x="240397" y="3428999"/>
                </a:lnTo>
                <a:lnTo>
                  <a:pt x="221464" y="3390899"/>
                </a:lnTo>
                <a:lnTo>
                  <a:pt x="196199" y="3352799"/>
                </a:lnTo>
                <a:lnTo>
                  <a:pt x="165321" y="3314699"/>
                </a:lnTo>
                <a:lnTo>
                  <a:pt x="129545" y="3289299"/>
                </a:lnTo>
                <a:lnTo>
                  <a:pt x="89589" y="3276599"/>
                </a:lnTo>
                <a:lnTo>
                  <a:pt x="46168" y="3263899"/>
                </a:lnTo>
                <a:lnTo>
                  <a:pt x="0" y="3263899"/>
                </a:lnTo>
                <a:lnTo>
                  <a:pt x="0" y="2895599"/>
                </a:lnTo>
                <a:lnTo>
                  <a:pt x="46168" y="2882899"/>
                </a:lnTo>
                <a:lnTo>
                  <a:pt x="89589" y="2870199"/>
                </a:lnTo>
                <a:lnTo>
                  <a:pt x="129545" y="2857499"/>
                </a:lnTo>
                <a:lnTo>
                  <a:pt x="165321" y="2832099"/>
                </a:lnTo>
                <a:lnTo>
                  <a:pt x="196199" y="2806699"/>
                </a:lnTo>
                <a:lnTo>
                  <a:pt x="221464" y="2768599"/>
                </a:lnTo>
                <a:lnTo>
                  <a:pt x="240397" y="2730499"/>
                </a:lnTo>
                <a:lnTo>
                  <a:pt x="252282" y="2679699"/>
                </a:lnTo>
                <a:lnTo>
                  <a:pt x="256403" y="2628899"/>
                </a:lnTo>
                <a:lnTo>
                  <a:pt x="252282" y="2590799"/>
                </a:lnTo>
                <a:lnTo>
                  <a:pt x="240397" y="2539999"/>
                </a:lnTo>
                <a:lnTo>
                  <a:pt x="221464" y="2501899"/>
                </a:lnTo>
                <a:lnTo>
                  <a:pt x="196199" y="2463799"/>
                </a:lnTo>
                <a:lnTo>
                  <a:pt x="165321" y="2438399"/>
                </a:lnTo>
                <a:lnTo>
                  <a:pt x="129545" y="2412999"/>
                </a:lnTo>
                <a:lnTo>
                  <a:pt x="89589" y="2400299"/>
                </a:lnTo>
                <a:lnTo>
                  <a:pt x="46168" y="2387599"/>
                </a:lnTo>
                <a:lnTo>
                  <a:pt x="0" y="2374899"/>
                </a:lnTo>
                <a:lnTo>
                  <a:pt x="0" y="2006599"/>
                </a:lnTo>
                <a:lnTo>
                  <a:pt x="46168" y="2006599"/>
                </a:lnTo>
                <a:lnTo>
                  <a:pt x="89589" y="1993899"/>
                </a:lnTo>
                <a:lnTo>
                  <a:pt x="129545" y="1981199"/>
                </a:lnTo>
                <a:lnTo>
                  <a:pt x="165321" y="1955799"/>
                </a:lnTo>
                <a:lnTo>
                  <a:pt x="196199" y="1917699"/>
                </a:lnTo>
                <a:lnTo>
                  <a:pt x="221464" y="1879599"/>
                </a:lnTo>
                <a:lnTo>
                  <a:pt x="240397" y="1841499"/>
                </a:lnTo>
                <a:lnTo>
                  <a:pt x="252282" y="1803399"/>
                </a:lnTo>
                <a:lnTo>
                  <a:pt x="256403" y="1752599"/>
                </a:lnTo>
                <a:lnTo>
                  <a:pt x="252282" y="1714499"/>
                </a:lnTo>
                <a:lnTo>
                  <a:pt x="240397" y="1663699"/>
                </a:lnTo>
                <a:lnTo>
                  <a:pt x="221464" y="1625599"/>
                </a:lnTo>
                <a:lnTo>
                  <a:pt x="196199" y="1587499"/>
                </a:lnTo>
                <a:lnTo>
                  <a:pt x="165321" y="1562099"/>
                </a:lnTo>
                <a:lnTo>
                  <a:pt x="129545" y="1536699"/>
                </a:lnTo>
                <a:lnTo>
                  <a:pt x="89589" y="1511299"/>
                </a:lnTo>
                <a:lnTo>
                  <a:pt x="46168" y="1498599"/>
                </a:lnTo>
                <a:lnTo>
                  <a:pt x="0" y="1498599"/>
                </a:lnTo>
                <a:lnTo>
                  <a:pt x="0" y="1130299"/>
                </a:lnTo>
                <a:lnTo>
                  <a:pt x="46168" y="1130299"/>
                </a:lnTo>
                <a:lnTo>
                  <a:pt x="89589" y="1117599"/>
                </a:lnTo>
                <a:lnTo>
                  <a:pt x="129545" y="1092199"/>
                </a:lnTo>
                <a:lnTo>
                  <a:pt x="165321" y="1066799"/>
                </a:lnTo>
                <a:lnTo>
                  <a:pt x="196199" y="1041399"/>
                </a:lnTo>
                <a:lnTo>
                  <a:pt x="221464" y="1003299"/>
                </a:lnTo>
                <a:lnTo>
                  <a:pt x="240397" y="965199"/>
                </a:lnTo>
                <a:lnTo>
                  <a:pt x="252282" y="927099"/>
                </a:lnTo>
                <a:lnTo>
                  <a:pt x="256403" y="876299"/>
                </a:lnTo>
                <a:lnTo>
                  <a:pt x="252282" y="825499"/>
                </a:lnTo>
                <a:lnTo>
                  <a:pt x="240397" y="787399"/>
                </a:lnTo>
                <a:lnTo>
                  <a:pt x="221464" y="749299"/>
                </a:lnTo>
                <a:lnTo>
                  <a:pt x="196199" y="711199"/>
                </a:lnTo>
                <a:lnTo>
                  <a:pt x="165321" y="673099"/>
                </a:lnTo>
                <a:lnTo>
                  <a:pt x="129545" y="647699"/>
                </a:lnTo>
                <a:lnTo>
                  <a:pt x="89589" y="634999"/>
                </a:lnTo>
                <a:lnTo>
                  <a:pt x="46168" y="622299"/>
                </a:lnTo>
                <a:lnTo>
                  <a:pt x="0" y="622299"/>
                </a:lnTo>
                <a:lnTo>
                  <a:pt x="0" y="253999"/>
                </a:lnTo>
                <a:lnTo>
                  <a:pt x="46168" y="241299"/>
                </a:lnTo>
                <a:lnTo>
                  <a:pt x="89589" y="228599"/>
                </a:lnTo>
                <a:lnTo>
                  <a:pt x="129545" y="215899"/>
                </a:lnTo>
                <a:lnTo>
                  <a:pt x="165321" y="190499"/>
                </a:lnTo>
                <a:lnTo>
                  <a:pt x="196199" y="165099"/>
                </a:lnTo>
                <a:lnTo>
                  <a:pt x="221464" y="126999"/>
                </a:lnTo>
                <a:lnTo>
                  <a:pt x="240397" y="88899"/>
                </a:lnTo>
                <a:lnTo>
                  <a:pt x="252282" y="38099"/>
                </a:lnTo>
                <a:lnTo>
                  <a:pt x="256403" y="0"/>
                </a:lnTo>
                <a:lnTo>
                  <a:pt x="622464" y="0"/>
                </a:lnTo>
                <a:lnTo>
                  <a:pt x="626585" y="38099"/>
                </a:lnTo>
                <a:lnTo>
                  <a:pt x="638471" y="88899"/>
                </a:lnTo>
                <a:lnTo>
                  <a:pt x="657404" y="126999"/>
                </a:lnTo>
                <a:lnTo>
                  <a:pt x="682668" y="165099"/>
                </a:lnTo>
                <a:lnTo>
                  <a:pt x="713546" y="190499"/>
                </a:lnTo>
                <a:lnTo>
                  <a:pt x="749322" y="215899"/>
                </a:lnTo>
                <a:lnTo>
                  <a:pt x="789279" y="228599"/>
                </a:lnTo>
                <a:lnTo>
                  <a:pt x="832700" y="241299"/>
                </a:lnTo>
                <a:lnTo>
                  <a:pt x="878868" y="253999"/>
                </a:lnTo>
                <a:lnTo>
                  <a:pt x="9674001" y="253999"/>
                </a:lnTo>
                <a:lnTo>
                  <a:pt x="9674001" y="482599"/>
                </a:lnTo>
                <a:lnTo>
                  <a:pt x="493456" y="482599"/>
                </a:lnTo>
                <a:lnTo>
                  <a:pt x="493456" y="3898899"/>
                </a:lnTo>
                <a:lnTo>
                  <a:pt x="9675614" y="3898899"/>
                </a:lnTo>
                <a:lnTo>
                  <a:pt x="9675614" y="4140199"/>
                </a:lnTo>
                <a:close/>
              </a:path>
              <a:path w="9676130" h="4394200">
                <a:moveTo>
                  <a:pt x="1759349" y="253999"/>
                </a:moveTo>
                <a:lnTo>
                  <a:pt x="878868" y="253999"/>
                </a:lnTo>
                <a:lnTo>
                  <a:pt x="925091" y="241299"/>
                </a:lnTo>
                <a:lnTo>
                  <a:pt x="968660" y="228599"/>
                </a:lnTo>
                <a:lnTo>
                  <a:pt x="1008832" y="215899"/>
                </a:lnTo>
                <a:lnTo>
                  <a:pt x="1044862" y="190499"/>
                </a:lnTo>
                <a:lnTo>
                  <a:pt x="1076008" y="165099"/>
                </a:lnTo>
                <a:lnTo>
                  <a:pt x="1101526" y="126999"/>
                </a:lnTo>
                <a:lnTo>
                  <a:pt x="1120674" y="88899"/>
                </a:lnTo>
                <a:lnTo>
                  <a:pt x="1132708" y="38099"/>
                </a:lnTo>
                <a:lnTo>
                  <a:pt x="1136884" y="0"/>
                </a:lnTo>
                <a:lnTo>
                  <a:pt x="1502945" y="0"/>
                </a:lnTo>
                <a:lnTo>
                  <a:pt x="1507066" y="38099"/>
                </a:lnTo>
                <a:lnTo>
                  <a:pt x="1518951" y="88899"/>
                </a:lnTo>
                <a:lnTo>
                  <a:pt x="1537885" y="126999"/>
                </a:lnTo>
                <a:lnTo>
                  <a:pt x="1563149" y="165099"/>
                </a:lnTo>
                <a:lnTo>
                  <a:pt x="1594027" y="190499"/>
                </a:lnTo>
                <a:lnTo>
                  <a:pt x="1629803" y="215899"/>
                </a:lnTo>
                <a:lnTo>
                  <a:pt x="1669760" y="228599"/>
                </a:lnTo>
                <a:lnTo>
                  <a:pt x="1713180" y="241299"/>
                </a:lnTo>
                <a:lnTo>
                  <a:pt x="1759349" y="253999"/>
                </a:lnTo>
                <a:close/>
              </a:path>
              <a:path w="9676130" h="4394200">
                <a:moveTo>
                  <a:pt x="2638217" y="253999"/>
                </a:moveTo>
                <a:lnTo>
                  <a:pt x="1759349" y="253999"/>
                </a:lnTo>
                <a:lnTo>
                  <a:pt x="1805517" y="241299"/>
                </a:lnTo>
                <a:lnTo>
                  <a:pt x="1848938" y="228599"/>
                </a:lnTo>
                <a:lnTo>
                  <a:pt x="1888894" y="215899"/>
                </a:lnTo>
                <a:lnTo>
                  <a:pt x="1924670" y="190499"/>
                </a:lnTo>
                <a:lnTo>
                  <a:pt x="1955549" y="165099"/>
                </a:lnTo>
                <a:lnTo>
                  <a:pt x="1980813" y="126999"/>
                </a:lnTo>
                <a:lnTo>
                  <a:pt x="1999746" y="88899"/>
                </a:lnTo>
                <a:lnTo>
                  <a:pt x="2011631" y="38099"/>
                </a:lnTo>
                <a:lnTo>
                  <a:pt x="2015752" y="0"/>
                </a:lnTo>
                <a:lnTo>
                  <a:pt x="2381813" y="0"/>
                </a:lnTo>
                <a:lnTo>
                  <a:pt x="2385934" y="38099"/>
                </a:lnTo>
                <a:lnTo>
                  <a:pt x="2397820" y="88899"/>
                </a:lnTo>
                <a:lnTo>
                  <a:pt x="2416753" y="126999"/>
                </a:lnTo>
                <a:lnTo>
                  <a:pt x="2442017" y="165099"/>
                </a:lnTo>
                <a:lnTo>
                  <a:pt x="2472895" y="190499"/>
                </a:lnTo>
                <a:lnTo>
                  <a:pt x="2508671" y="215899"/>
                </a:lnTo>
                <a:lnTo>
                  <a:pt x="2548628" y="228599"/>
                </a:lnTo>
                <a:lnTo>
                  <a:pt x="2592049" y="241299"/>
                </a:lnTo>
                <a:lnTo>
                  <a:pt x="2638217" y="253999"/>
                </a:lnTo>
                <a:close/>
              </a:path>
              <a:path w="9676130" h="4394200">
                <a:moveTo>
                  <a:pt x="3517085" y="253999"/>
                </a:moveTo>
                <a:lnTo>
                  <a:pt x="2638217" y="253999"/>
                </a:lnTo>
                <a:lnTo>
                  <a:pt x="2684385" y="241299"/>
                </a:lnTo>
                <a:lnTo>
                  <a:pt x="2727806" y="228599"/>
                </a:lnTo>
                <a:lnTo>
                  <a:pt x="2767763" y="215899"/>
                </a:lnTo>
                <a:lnTo>
                  <a:pt x="2803539" y="190499"/>
                </a:lnTo>
                <a:lnTo>
                  <a:pt x="2834417" y="165099"/>
                </a:lnTo>
                <a:lnTo>
                  <a:pt x="2859681" y="126999"/>
                </a:lnTo>
                <a:lnTo>
                  <a:pt x="2878614" y="88899"/>
                </a:lnTo>
                <a:lnTo>
                  <a:pt x="2890500" y="38099"/>
                </a:lnTo>
                <a:lnTo>
                  <a:pt x="2894621" y="0"/>
                </a:lnTo>
                <a:lnTo>
                  <a:pt x="3260681" y="0"/>
                </a:lnTo>
                <a:lnTo>
                  <a:pt x="3264803" y="38099"/>
                </a:lnTo>
                <a:lnTo>
                  <a:pt x="3276688" y="88899"/>
                </a:lnTo>
                <a:lnTo>
                  <a:pt x="3295621" y="126999"/>
                </a:lnTo>
                <a:lnTo>
                  <a:pt x="3320885" y="165099"/>
                </a:lnTo>
                <a:lnTo>
                  <a:pt x="3351764" y="190499"/>
                </a:lnTo>
                <a:lnTo>
                  <a:pt x="3387540" y="215899"/>
                </a:lnTo>
                <a:lnTo>
                  <a:pt x="3427496" y="228599"/>
                </a:lnTo>
                <a:lnTo>
                  <a:pt x="3470917" y="241299"/>
                </a:lnTo>
                <a:lnTo>
                  <a:pt x="3517085" y="253999"/>
                </a:lnTo>
                <a:close/>
              </a:path>
              <a:path w="9676130" h="4394200">
                <a:moveTo>
                  <a:pt x="4397566" y="253999"/>
                </a:moveTo>
                <a:lnTo>
                  <a:pt x="3517085" y="253999"/>
                </a:lnTo>
                <a:lnTo>
                  <a:pt x="3563309" y="241299"/>
                </a:lnTo>
                <a:lnTo>
                  <a:pt x="3606878" y="228599"/>
                </a:lnTo>
                <a:lnTo>
                  <a:pt x="3647049" y="215899"/>
                </a:lnTo>
                <a:lnTo>
                  <a:pt x="3683079" y="190499"/>
                </a:lnTo>
                <a:lnTo>
                  <a:pt x="3714225" y="165099"/>
                </a:lnTo>
                <a:lnTo>
                  <a:pt x="3739744" y="126999"/>
                </a:lnTo>
                <a:lnTo>
                  <a:pt x="3758892" y="88899"/>
                </a:lnTo>
                <a:lnTo>
                  <a:pt x="3770925" y="38099"/>
                </a:lnTo>
                <a:lnTo>
                  <a:pt x="3775102" y="0"/>
                </a:lnTo>
                <a:lnTo>
                  <a:pt x="4141162" y="0"/>
                </a:lnTo>
                <a:lnTo>
                  <a:pt x="4145283" y="38099"/>
                </a:lnTo>
                <a:lnTo>
                  <a:pt x="4157169" y="88899"/>
                </a:lnTo>
                <a:lnTo>
                  <a:pt x="4176102" y="126999"/>
                </a:lnTo>
                <a:lnTo>
                  <a:pt x="4201366" y="165099"/>
                </a:lnTo>
                <a:lnTo>
                  <a:pt x="4232245" y="190499"/>
                </a:lnTo>
                <a:lnTo>
                  <a:pt x="4268020" y="215899"/>
                </a:lnTo>
                <a:lnTo>
                  <a:pt x="4307977" y="228599"/>
                </a:lnTo>
                <a:lnTo>
                  <a:pt x="4351398" y="241299"/>
                </a:lnTo>
                <a:lnTo>
                  <a:pt x="4397566" y="253999"/>
                </a:lnTo>
                <a:close/>
              </a:path>
              <a:path w="9676130" h="4394200">
                <a:moveTo>
                  <a:pt x="5276434" y="253999"/>
                </a:moveTo>
                <a:lnTo>
                  <a:pt x="4397566" y="253999"/>
                </a:lnTo>
                <a:lnTo>
                  <a:pt x="4443734" y="241299"/>
                </a:lnTo>
                <a:lnTo>
                  <a:pt x="4487155" y="228599"/>
                </a:lnTo>
                <a:lnTo>
                  <a:pt x="4527112" y="215899"/>
                </a:lnTo>
                <a:lnTo>
                  <a:pt x="4562888" y="190499"/>
                </a:lnTo>
                <a:lnTo>
                  <a:pt x="4593766" y="165099"/>
                </a:lnTo>
                <a:lnTo>
                  <a:pt x="4619030" y="126999"/>
                </a:lnTo>
                <a:lnTo>
                  <a:pt x="4637963" y="88899"/>
                </a:lnTo>
                <a:lnTo>
                  <a:pt x="4649849" y="38099"/>
                </a:lnTo>
                <a:lnTo>
                  <a:pt x="4653970" y="0"/>
                </a:lnTo>
                <a:lnTo>
                  <a:pt x="5020031" y="0"/>
                </a:lnTo>
                <a:lnTo>
                  <a:pt x="5024152" y="38099"/>
                </a:lnTo>
                <a:lnTo>
                  <a:pt x="5036037" y="88899"/>
                </a:lnTo>
                <a:lnTo>
                  <a:pt x="5054970" y="126999"/>
                </a:lnTo>
                <a:lnTo>
                  <a:pt x="5080234" y="165099"/>
                </a:lnTo>
                <a:lnTo>
                  <a:pt x="5111113" y="190499"/>
                </a:lnTo>
                <a:lnTo>
                  <a:pt x="5146889" y="215899"/>
                </a:lnTo>
                <a:lnTo>
                  <a:pt x="5186845" y="228599"/>
                </a:lnTo>
                <a:lnTo>
                  <a:pt x="5230266" y="241299"/>
                </a:lnTo>
                <a:lnTo>
                  <a:pt x="5276434" y="253999"/>
                </a:lnTo>
                <a:close/>
              </a:path>
              <a:path w="9676130" h="4394200">
                <a:moveTo>
                  <a:pt x="6155303" y="253999"/>
                </a:moveTo>
                <a:lnTo>
                  <a:pt x="5276434" y="253999"/>
                </a:lnTo>
                <a:lnTo>
                  <a:pt x="5322603" y="241299"/>
                </a:lnTo>
                <a:lnTo>
                  <a:pt x="5366023" y="228599"/>
                </a:lnTo>
                <a:lnTo>
                  <a:pt x="5405980" y="215899"/>
                </a:lnTo>
                <a:lnTo>
                  <a:pt x="5441756" y="190499"/>
                </a:lnTo>
                <a:lnTo>
                  <a:pt x="5472634" y="165099"/>
                </a:lnTo>
                <a:lnTo>
                  <a:pt x="5497898" y="126999"/>
                </a:lnTo>
                <a:lnTo>
                  <a:pt x="5516832" y="88899"/>
                </a:lnTo>
                <a:lnTo>
                  <a:pt x="5528717" y="38099"/>
                </a:lnTo>
                <a:lnTo>
                  <a:pt x="5532838" y="0"/>
                </a:lnTo>
                <a:lnTo>
                  <a:pt x="5898899" y="0"/>
                </a:lnTo>
                <a:lnTo>
                  <a:pt x="5903020" y="38099"/>
                </a:lnTo>
                <a:lnTo>
                  <a:pt x="5914905" y="88899"/>
                </a:lnTo>
                <a:lnTo>
                  <a:pt x="5933839" y="126999"/>
                </a:lnTo>
                <a:lnTo>
                  <a:pt x="5959103" y="165099"/>
                </a:lnTo>
                <a:lnTo>
                  <a:pt x="5989981" y="190499"/>
                </a:lnTo>
                <a:lnTo>
                  <a:pt x="6025757" y="215899"/>
                </a:lnTo>
                <a:lnTo>
                  <a:pt x="6065714" y="228599"/>
                </a:lnTo>
                <a:lnTo>
                  <a:pt x="6109134" y="241299"/>
                </a:lnTo>
                <a:lnTo>
                  <a:pt x="6155303" y="253999"/>
                </a:lnTo>
                <a:close/>
              </a:path>
              <a:path w="9676130" h="4394200">
                <a:moveTo>
                  <a:pt x="7034171" y="253999"/>
                </a:moveTo>
                <a:lnTo>
                  <a:pt x="6155303" y="253999"/>
                </a:lnTo>
                <a:lnTo>
                  <a:pt x="6201471" y="241299"/>
                </a:lnTo>
                <a:lnTo>
                  <a:pt x="6244892" y="228599"/>
                </a:lnTo>
                <a:lnTo>
                  <a:pt x="6284848" y="215899"/>
                </a:lnTo>
                <a:lnTo>
                  <a:pt x="6320624" y="190499"/>
                </a:lnTo>
                <a:lnTo>
                  <a:pt x="6351503" y="165099"/>
                </a:lnTo>
                <a:lnTo>
                  <a:pt x="6376767" y="126999"/>
                </a:lnTo>
                <a:lnTo>
                  <a:pt x="6395700" y="88899"/>
                </a:lnTo>
                <a:lnTo>
                  <a:pt x="6407585" y="38099"/>
                </a:lnTo>
                <a:lnTo>
                  <a:pt x="6411706" y="0"/>
                </a:lnTo>
                <a:lnTo>
                  <a:pt x="6777767" y="0"/>
                </a:lnTo>
                <a:lnTo>
                  <a:pt x="6781888" y="38099"/>
                </a:lnTo>
                <a:lnTo>
                  <a:pt x="6793774" y="88899"/>
                </a:lnTo>
                <a:lnTo>
                  <a:pt x="6812707" y="126999"/>
                </a:lnTo>
                <a:lnTo>
                  <a:pt x="6837971" y="165099"/>
                </a:lnTo>
                <a:lnTo>
                  <a:pt x="6868849" y="190499"/>
                </a:lnTo>
                <a:lnTo>
                  <a:pt x="6904625" y="215899"/>
                </a:lnTo>
                <a:lnTo>
                  <a:pt x="6944582" y="228599"/>
                </a:lnTo>
                <a:lnTo>
                  <a:pt x="6988003" y="241299"/>
                </a:lnTo>
                <a:lnTo>
                  <a:pt x="7034171" y="253999"/>
                </a:lnTo>
                <a:close/>
              </a:path>
              <a:path w="9676130" h="4394200">
                <a:moveTo>
                  <a:pt x="7916264" y="253999"/>
                </a:moveTo>
                <a:lnTo>
                  <a:pt x="7034171" y="253999"/>
                </a:lnTo>
                <a:lnTo>
                  <a:pt x="7080339" y="241299"/>
                </a:lnTo>
                <a:lnTo>
                  <a:pt x="7123760" y="228599"/>
                </a:lnTo>
                <a:lnTo>
                  <a:pt x="7163717" y="215899"/>
                </a:lnTo>
                <a:lnTo>
                  <a:pt x="7199493" y="190499"/>
                </a:lnTo>
                <a:lnTo>
                  <a:pt x="7230371" y="165099"/>
                </a:lnTo>
                <a:lnTo>
                  <a:pt x="7255635" y="126999"/>
                </a:lnTo>
                <a:lnTo>
                  <a:pt x="7274568" y="88899"/>
                </a:lnTo>
                <a:lnTo>
                  <a:pt x="7286454" y="38099"/>
                </a:lnTo>
                <a:lnTo>
                  <a:pt x="7290575" y="0"/>
                </a:lnTo>
                <a:lnTo>
                  <a:pt x="7659861" y="0"/>
                </a:lnTo>
                <a:lnTo>
                  <a:pt x="7663982" y="38099"/>
                </a:lnTo>
                <a:lnTo>
                  <a:pt x="7675867" y="88899"/>
                </a:lnTo>
                <a:lnTo>
                  <a:pt x="7694800" y="126999"/>
                </a:lnTo>
                <a:lnTo>
                  <a:pt x="7720065" y="165099"/>
                </a:lnTo>
                <a:lnTo>
                  <a:pt x="7750943" y="190499"/>
                </a:lnTo>
                <a:lnTo>
                  <a:pt x="7786719" y="215899"/>
                </a:lnTo>
                <a:lnTo>
                  <a:pt x="7826675" y="228599"/>
                </a:lnTo>
                <a:lnTo>
                  <a:pt x="7870096" y="241299"/>
                </a:lnTo>
                <a:lnTo>
                  <a:pt x="7916264" y="253999"/>
                </a:lnTo>
                <a:close/>
              </a:path>
              <a:path w="9676130" h="4394200">
                <a:moveTo>
                  <a:pt x="8795133" y="253999"/>
                </a:moveTo>
                <a:lnTo>
                  <a:pt x="7916264" y="253999"/>
                </a:lnTo>
                <a:lnTo>
                  <a:pt x="7962433" y="241299"/>
                </a:lnTo>
                <a:lnTo>
                  <a:pt x="8005853" y="228599"/>
                </a:lnTo>
                <a:lnTo>
                  <a:pt x="8045810" y="215899"/>
                </a:lnTo>
                <a:lnTo>
                  <a:pt x="8081586" y="190499"/>
                </a:lnTo>
                <a:lnTo>
                  <a:pt x="8112464" y="165099"/>
                </a:lnTo>
                <a:lnTo>
                  <a:pt x="8137729" y="126999"/>
                </a:lnTo>
                <a:lnTo>
                  <a:pt x="8156662" y="88899"/>
                </a:lnTo>
                <a:lnTo>
                  <a:pt x="8168547" y="38099"/>
                </a:lnTo>
                <a:lnTo>
                  <a:pt x="8172668" y="0"/>
                </a:lnTo>
                <a:lnTo>
                  <a:pt x="8538729" y="0"/>
                </a:lnTo>
                <a:lnTo>
                  <a:pt x="8542850" y="38099"/>
                </a:lnTo>
                <a:lnTo>
                  <a:pt x="8554736" y="88899"/>
                </a:lnTo>
                <a:lnTo>
                  <a:pt x="8573669" y="126999"/>
                </a:lnTo>
                <a:lnTo>
                  <a:pt x="8598933" y="165099"/>
                </a:lnTo>
                <a:lnTo>
                  <a:pt x="8629811" y="190499"/>
                </a:lnTo>
                <a:lnTo>
                  <a:pt x="8665587" y="215899"/>
                </a:lnTo>
                <a:lnTo>
                  <a:pt x="8705544" y="228599"/>
                </a:lnTo>
                <a:lnTo>
                  <a:pt x="8748965" y="241299"/>
                </a:lnTo>
                <a:lnTo>
                  <a:pt x="8795133" y="253999"/>
                </a:lnTo>
                <a:close/>
              </a:path>
              <a:path w="9676130" h="4394200">
                <a:moveTo>
                  <a:pt x="9674001" y="253999"/>
                </a:moveTo>
                <a:lnTo>
                  <a:pt x="8795133" y="253999"/>
                </a:lnTo>
                <a:lnTo>
                  <a:pt x="8841301" y="241299"/>
                </a:lnTo>
                <a:lnTo>
                  <a:pt x="8884722" y="228599"/>
                </a:lnTo>
                <a:lnTo>
                  <a:pt x="8924678" y="215899"/>
                </a:lnTo>
                <a:lnTo>
                  <a:pt x="8960454" y="190499"/>
                </a:lnTo>
                <a:lnTo>
                  <a:pt x="8991333" y="165099"/>
                </a:lnTo>
                <a:lnTo>
                  <a:pt x="9016597" y="126999"/>
                </a:lnTo>
                <a:lnTo>
                  <a:pt x="9035530" y="88899"/>
                </a:lnTo>
                <a:lnTo>
                  <a:pt x="9047415" y="38099"/>
                </a:lnTo>
                <a:lnTo>
                  <a:pt x="9051537" y="0"/>
                </a:lnTo>
                <a:lnTo>
                  <a:pt x="9417597" y="0"/>
                </a:lnTo>
                <a:lnTo>
                  <a:pt x="9421718" y="38099"/>
                </a:lnTo>
                <a:lnTo>
                  <a:pt x="9433604" y="88899"/>
                </a:lnTo>
                <a:lnTo>
                  <a:pt x="9452537" y="126999"/>
                </a:lnTo>
                <a:lnTo>
                  <a:pt x="9477801" y="165099"/>
                </a:lnTo>
                <a:lnTo>
                  <a:pt x="9508679" y="190499"/>
                </a:lnTo>
                <a:lnTo>
                  <a:pt x="9544455" y="215899"/>
                </a:lnTo>
                <a:lnTo>
                  <a:pt x="9584412" y="228599"/>
                </a:lnTo>
                <a:lnTo>
                  <a:pt x="9627833" y="241299"/>
                </a:lnTo>
                <a:lnTo>
                  <a:pt x="9674001" y="253999"/>
                </a:lnTo>
                <a:close/>
              </a:path>
              <a:path w="9676130" h="4394200">
                <a:moveTo>
                  <a:pt x="9675614" y="3898899"/>
                </a:moveTo>
                <a:lnTo>
                  <a:pt x="9182157" y="3898899"/>
                </a:lnTo>
                <a:lnTo>
                  <a:pt x="9182157" y="482599"/>
                </a:lnTo>
                <a:lnTo>
                  <a:pt x="9674001" y="482599"/>
                </a:lnTo>
                <a:lnTo>
                  <a:pt x="9674001" y="622299"/>
                </a:lnTo>
                <a:lnTo>
                  <a:pt x="9627833" y="622299"/>
                </a:lnTo>
                <a:lnTo>
                  <a:pt x="9584412" y="634999"/>
                </a:lnTo>
                <a:lnTo>
                  <a:pt x="9544455" y="647699"/>
                </a:lnTo>
                <a:lnTo>
                  <a:pt x="9508679" y="673099"/>
                </a:lnTo>
                <a:lnTo>
                  <a:pt x="9477801" y="711199"/>
                </a:lnTo>
                <a:lnTo>
                  <a:pt x="9452537" y="749299"/>
                </a:lnTo>
                <a:lnTo>
                  <a:pt x="9433604" y="787399"/>
                </a:lnTo>
                <a:lnTo>
                  <a:pt x="9421718" y="825499"/>
                </a:lnTo>
                <a:lnTo>
                  <a:pt x="9417597" y="876299"/>
                </a:lnTo>
                <a:lnTo>
                  <a:pt x="9421718" y="914399"/>
                </a:lnTo>
                <a:lnTo>
                  <a:pt x="9433604" y="965199"/>
                </a:lnTo>
                <a:lnTo>
                  <a:pt x="9452537" y="1003299"/>
                </a:lnTo>
                <a:lnTo>
                  <a:pt x="9477801" y="1041399"/>
                </a:lnTo>
                <a:lnTo>
                  <a:pt x="9508679" y="1066799"/>
                </a:lnTo>
                <a:lnTo>
                  <a:pt x="9544455" y="1092199"/>
                </a:lnTo>
                <a:lnTo>
                  <a:pt x="9584412" y="1117599"/>
                </a:lnTo>
                <a:lnTo>
                  <a:pt x="9627833" y="1130299"/>
                </a:lnTo>
                <a:lnTo>
                  <a:pt x="9674001" y="1130299"/>
                </a:lnTo>
                <a:lnTo>
                  <a:pt x="9674001" y="1498599"/>
                </a:lnTo>
                <a:lnTo>
                  <a:pt x="9627833" y="1498599"/>
                </a:lnTo>
                <a:lnTo>
                  <a:pt x="9584412" y="1511299"/>
                </a:lnTo>
                <a:lnTo>
                  <a:pt x="9544455" y="1536699"/>
                </a:lnTo>
                <a:lnTo>
                  <a:pt x="9508679" y="1562099"/>
                </a:lnTo>
                <a:lnTo>
                  <a:pt x="9477801" y="1587499"/>
                </a:lnTo>
                <a:lnTo>
                  <a:pt x="9452537" y="1625599"/>
                </a:lnTo>
                <a:lnTo>
                  <a:pt x="9433604" y="1663699"/>
                </a:lnTo>
                <a:lnTo>
                  <a:pt x="9421718" y="1701799"/>
                </a:lnTo>
                <a:lnTo>
                  <a:pt x="9417597" y="1752599"/>
                </a:lnTo>
                <a:lnTo>
                  <a:pt x="9421774" y="1803399"/>
                </a:lnTo>
                <a:lnTo>
                  <a:pt x="9433807" y="1841499"/>
                </a:lnTo>
                <a:lnTo>
                  <a:pt x="9452955" y="1879599"/>
                </a:lnTo>
                <a:lnTo>
                  <a:pt x="9478474" y="1917699"/>
                </a:lnTo>
                <a:lnTo>
                  <a:pt x="9509620" y="1955799"/>
                </a:lnTo>
                <a:lnTo>
                  <a:pt x="9545650" y="1981199"/>
                </a:lnTo>
                <a:lnTo>
                  <a:pt x="9585821" y="1993899"/>
                </a:lnTo>
                <a:lnTo>
                  <a:pt x="9629390" y="2006599"/>
                </a:lnTo>
                <a:lnTo>
                  <a:pt x="9675614" y="2006599"/>
                </a:lnTo>
                <a:lnTo>
                  <a:pt x="9675614" y="2374899"/>
                </a:lnTo>
                <a:lnTo>
                  <a:pt x="9629445" y="2387599"/>
                </a:lnTo>
                <a:lnTo>
                  <a:pt x="9586025" y="2400299"/>
                </a:lnTo>
                <a:lnTo>
                  <a:pt x="9546068" y="2412999"/>
                </a:lnTo>
                <a:lnTo>
                  <a:pt x="9510292" y="2438399"/>
                </a:lnTo>
                <a:lnTo>
                  <a:pt x="9479414" y="2463799"/>
                </a:lnTo>
                <a:lnTo>
                  <a:pt x="9454150" y="2501899"/>
                </a:lnTo>
                <a:lnTo>
                  <a:pt x="9435216" y="2539999"/>
                </a:lnTo>
                <a:lnTo>
                  <a:pt x="9423331" y="2590799"/>
                </a:lnTo>
                <a:lnTo>
                  <a:pt x="9419210" y="2628899"/>
                </a:lnTo>
                <a:lnTo>
                  <a:pt x="9423331" y="2679699"/>
                </a:lnTo>
                <a:lnTo>
                  <a:pt x="9435216" y="2730499"/>
                </a:lnTo>
                <a:lnTo>
                  <a:pt x="9454150" y="2768599"/>
                </a:lnTo>
                <a:lnTo>
                  <a:pt x="9479414" y="2806699"/>
                </a:lnTo>
                <a:lnTo>
                  <a:pt x="9510292" y="2832099"/>
                </a:lnTo>
                <a:lnTo>
                  <a:pt x="9546068" y="2857499"/>
                </a:lnTo>
                <a:lnTo>
                  <a:pt x="9586025" y="2870199"/>
                </a:lnTo>
                <a:lnTo>
                  <a:pt x="9629445" y="2882899"/>
                </a:lnTo>
                <a:lnTo>
                  <a:pt x="9675614" y="2895599"/>
                </a:lnTo>
                <a:lnTo>
                  <a:pt x="9675614" y="3263899"/>
                </a:lnTo>
                <a:lnTo>
                  <a:pt x="9629445" y="3263899"/>
                </a:lnTo>
                <a:lnTo>
                  <a:pt x="9586025" y="3276599"/>
                </a:lnTo>
                <a:lnTo>
                  <a:pt x="9546068" y="3289299"/>
                </a:lnTo>
                <a:lnTo>
                  <a:pt x="9510292" y="3314699"/>
                </a:lnTo>
                <a:lnTo>
                  <a:pt x="9479414" y="3352799"/>
                </a:lnTo>
                <a:lnTo>
                  <a:pt x="9454150" y="3390899"/>
                </a:lnTo>
                <a:lnTo>
                  <a:pt x="9435216" y="3428999"/>
                </a:lnTo>
                <a:lnTo>
                  <a:pt x="9423331" y="3467099"/>
                </a:lnTo>
                <a:lnTo>
                  <a:pt x="9419210" y="3517899"/>
                </a:lnTo>
                <a:lnTo>
                  <a:pt x="9423331" y="3555999"/>
                </a:lnTo>
                <a:lnTo>
                  <a:pt x="9435216" y="3606799"/>
                </a:lnTo>
                <a:lnTo>
                  <a:pt x="9454150" y="3644899"/>
                </a:lnTo>
                <a:lnTo>
                  <a:pt x="9479414" y="3682999"/>
                </a:lnTo>
                <a:lnTo>
                  <a:pt x="9510292" y="3708399"/>
                </a:lnTo>
                <a:lnTo>
                  <a:pt x="9546068" y="3733799"/>
                </a:lnTo>
                <a:lnTo>
                  <a:pt x="9586025" y="3759199"/>
                </a:lnTo>
                <a:lnTo>
                  <a:pt x="9629445" y="3771899"/>
                </a:lnTo>
                <a:lnTo>
                  <a:pt x="9675614" y="3771899"/>
                </a:lnTo>
                <a:lnTo>
                  <a:pt x="9675614" y="3898899"/>
                </a:lnTo>
                <a:close/>
              </a:path>
              <a:path w="9676130" h="4394200">
                <a:moveTo>
                  <a:pt x="624077" y="4394199"/>
                </a:moveTo>
                <a:lnTo>
                  <a:pt x="256403" y="4394199"/>
                </a:lnTo>
                <a:lnTo>
                  <a:pt x="252282" y="4343399"/>
                </a:lnTo>
                <a:lnTo>
                  <a:pt x="240397" y="4305299"/>
                </a:lnTo>
                <a:lnTo>
                  <a:pt x="221464" y="4267199"/>
                </a:lnTo>
                <a:lnTo>
                  <a:pt x="196199" y="4229099"/>
                </a:lnTo>
                <a:lnTo>
                  <a:pt x="165321" y="4203699"/>
                </a:lnTo>
                <a:lnTo>
                  <a:pt x="129545" y="4178299"/>
                </a:lnTo>
                <a:lnTo>
                  <a:pt x="89589" y="4152899"/>
                </a:lnTo>
                <a:lnTo>
                  <a:pt x="46168" y="4140199"/>
                </a:lnTo>
                <a:lnTo>
                  <a:pt x="834312" y="4140199"/>
                </a:lnTo>
                <a:lnTo>
                  <a:pt x="790891" y="4152899"/>
                </a:lnTo>
                <a:lnTo>
                  <a:pt x="750935" y="4178299"/>
                </a:lnTo>
                <a:lnTo>
                  <a:pt x="715159" y="4203699"/>
                </a:lnTo>
                <a:lnTo>
                  <a:pt x="684280" y="4229099"/>
                </a:lnTo>
                <a:lnTo>
                  <a:pt x="659016" y="4267199"/>
                </a:lnTo>
                <a:lnTo>
                  <a:pt x="640083" y="4305299"/>
                </a:lnTo>
                <a:lnTo>
                  <a:pt x="628198" y="4343399"/>
                </a:lnTo>
                <a:lnTo>
                  <a:pt x="624077" y="4394199"/>
                </a:lnTo>
                <a:close/>
              </a:path>
              <a:path w="9676130" h="4394200">
                <a:moveTo>
                  <a:pt x="1502945" y="4394199"/>
                </a:moveTo>
                <a:lnTo>
                  <a:pt x="1136884" y="4394199"/>
                </a:lnTo>
                <a:lnTo>
                  <a:pt x="1132763" y="4343399"/>
                </a:lnTo>
                <a:lnTo>
                  <a:pt x="1120878" y="4305299"/>
                </a:lnTo>
                <a:lnTo>
                  <a:pt x="1101944" y="4267199"/>
                </a:lnTo>
                <a:lnTo>
                  <a:pt x="1076680" y="4229099"/>
                </a:lnTo>
                <a:lnTo>
                  <a:pt x="1045802" y="4203699"/>
                </a:lnTo>
                <a:lnTo>
                  <a:pt x="1010026" y="4178299"/>
                </a:lnTo>
                <a:lnTo>
                  <a:pt x="970069" y="4152899"/>
                </a:lnTo>
                <a:lnTo>
                  <a:pt x="926649" y="4140199"/>
                </a:lnTo>
                <a:lnTo>
                  <a:pt x="1713180" y="4140199"/>
                </a:lnTo>
                <a:lnTo>
                  <a:pt x="1669760" y="4152899"/>
                </a:lnTo>
                <a:lnTo>
                  <a:pt x="1629803" y="4178299"/>
                </a:lnTo>
                <a:lnTo>
                  <a:pt x="1594027" y="4203699"/>
                </a:lnTo>
                <a:lnTo>
                  <a:pt x="1563149" y="4229099"/>
                </a:lnTo>
                <a:lnTo>
                  <a:pt x="1537885" y="4267199"/>
                </a:lnTo>
                <a:lnTo>
                  <a:pt x="1518951" y="4305299"/>
                </a:lnTo>
                <a:lnTo>
                  <a:pt x="1507066" y="4343399"/>
                </a:lnTo>
                <a:lnTo>
                  <a:pt x="1502945" y="4394199"/>
                </a:lnTo>
                <a:close/>
              </a:path>
              <a:path w="9676130" h="4394200">
                <a:moveTo>
                  <a:pt x="2388264" y="4394199"/>
                </a:moveTo>
                <a:lnTo>
                  <a:pt x="2015752" y="4394199"/>
                </a:lnTo>
                <a:lnTo>
                  <a:pt x="2011631" y="4343399"/>
                </a:lnTo>
                <a:lnTo>
                  <a:pt x="1999746" y="4305299"/>
                </a:lnTo>
                <a:lnTo>
                  <a:pt x="1980813" y="4267199"/>
                </a:lnTo>
                <a:lnTo>
                  <a:pt x="1955549" y="4229099"/>
                </a:lnTo>
                <a:lnTo>
                  <a:pt x="1924670" y="4203699"/>
                </a:lnTo>
                <a:lnTo>
                  <a:pt x="1888894" y="4178299"/>
                </a:lnTo>
                <a:lnTo>
                  <a:pt x="1848938" y="4152899"/>
                </a:lnTo>
                <a:lnTo>
                  <a:pt x="1805517" y="4140199"/>
                </a:lnTo>
                <a:lnTo>
                  <a:pt x="2598499" y="4140199"/>
                </a:lnTo>
                <a:lnTo>
                  <a:pt x="2555078" y="4152899"/>
                </a:lnTo>
                <a:lnTo>
                  <a:pt x="2515122" y="4178299"/>
                </a:lnTo>
                <a:lnTo>
                  <a:pt x="2479346" y="4203699"/>
                </a:lnTo>
                <a:lnTo>
                  <a:pt x="2448467" y="4229099"/>
                </a:lnTo>
                <a:lnTo>
                  <a:pt x="2423203" y="4267199"/>
                </a:lnTo>
                <a:lnTo>
                  <a:pt x="2404270" y="4305299"/>
                </a:lnTo>
                <a:lnTo>
                  <a:pt x="2392385" y="4343399"/>
                </a:lnTo>
                <a:lnTo>
                  <a:pt x="2388264" y="4394199"/>
                </a:lnTo>
                <a:close/>
              </a:path>
              <a:path w="9676130" h="4394200">
                <a:moveTo>
                  <a:pt x="3267132" y="4394199"/>
                </a:moveTo>
                <a:lnTo>
                  <a:pt x="2901071" y="4394199"/>
                </a:lnTo>
                <a:lnTo>
                  <a:pt x="2896950" y="4343399"/>
                </a:lnTo>
                <a:lnTo>
                  <a:pt x="2885065" y="4305299"/>
                </a:lnTo>
                <a:lnTo>
                  <a:pt x="2866131" y="4267199"/>
                </a:lnTo>
                <a:lnTo>
                  <a:pt x="2840867" y="4229099"/>
                </a:lnTo>
                <a:lnTo>
                  <a:pt x="2809989" y="4203699"/>
                </a:lnTo>
                <a:lnTo>
                  <a:pt x="2774213" y="4178299"/>
                </a:lnTo>
                <a:lnTo>
                  <a:pt x="2734256" y="4152899"/>
                </a:lnTo>
                <a:lnTo>
                  <a:pt x="2690836" y="4140199"/>
                </a:lnTo>
                <a:lnTo>
                  <a:pt x="3477367" y="4140199"/>
                </a:lnTo>
                <a:lnTo>
                  <a:pt x="3433947" y="4152899"/>
                </a:lnTo>
                <a:lnTo>
                  <a:pt x="3393990" y="4178299"/>
                </a:lnTo>
                <a:lnTo>
                  <a:pt x="3358214" y="4203699"/>
                </a:lnTo>
                <a:lnTo>
                  <a:pt x="3327336" y="4229099"/>
                </a:lnTo>
                <a:lnTo>
                  <a:pt x="3302072" y="4267199"/>
                </a:lnTo>
                <a:lnTo>
                  <a:pt x="3283138" y="4305299"/>
                </a:lnTo>
                <a:lnTo>
                  <a:pt x="3271253" y="4343399"/>
                </a:lnTo>
                <a:lnTo>
                  <a:pt x="3267132" y="4394199"/>
                </a:lnTo>
                <a:close/>
              </a:path>
              <a:path w="9676130" h="4394200">
                <a:moveTo>
                  <a:pt x="4146000" y="4394199"/>
                </a:moveTo>
                <a:lnTo>
                  <a:pt x="3779939" y="4394199"/>
                </a:lnTo>
                <a:lnTo>
                  <a:pt x="3775818" y="4343399"/>
                </a:lnTo>
                <a:lnTo>
                  <a:pt x="3763933" y="4305299"/>
                </a:lnTo>
                <a:lnTo>
                  <a:pt x="3745000" y="4267199"/>
                </a:lnTo>
                <a:lnTo>
                  <a:pt x="3719736" y="4229099"/>
                </a:lnTo>
                <a:lnTo>
                  <a:pt x="3688857" y="4203699"/>
                </a:lnTo>
                <a:lnTo>
                  <a:pt x="3653081" y="4178299"/>
                </a:lnTo>
                <a:lnTo>
                  <a:pt x="3613125" y="4152899"/>
                </a:lnTo>
                <a:lnTo>
                  <a:pt x="3569704" y="4140199"/>
                </a:lnTo>
                <a:lnTo>
                  <a:pt x="4356236" y="4140199"/>
                </a:lnTo>
                <a:lnTo>
                  <a:pt x="4312815" y="4152899"/>
                </a:lnTo>
                <a:lnTo>
                  <a:pt x="4272858" y="4178299"/>
                </a:lnTo>
                <a:lnTo>
                  <a:pt x="4237082" y="4203699"/>
                </a:lnTo>
                <a:lnTo>
                  <a:pt x="4206204" y="4229099"/>
                </a:lnTo>
                <a:lnTo>
                  <a:pt x="4180940" y="4267199"/>
                </a:lnTo>
                <a:lnTo>
                  <a:pt x="4162007" y="4305299"/>
                </a:lnTo>
                <a:lnTo>
                  <a:pt x="4150121" y="4343399"/>
                </a:lnTo>
                <a:lnTo>
                  <a:pt x="4146000" y="4394199"/>
                </a:lnTo>
                <a:close/>
              </a:path>
              <a:path w="9676130" h="4394200">
                <a:moveTo>
                  <a:pt x="5024868" y="4394199"/>
                </a:moveTo>
                <a:lnTo>
                  <a:pt x="4658808" y="4394199"/>
                </a:lnTo>
                <a:lnTo>
                  <a:pt x="4654687" y="4343399"/>
                </a:lnTo>
                <a:lnTo>
                  <a:pt x="4642801" y="4305299"/>
                </a:lnTo>
                <a:lnTo>
                  <a:pt x="4623868" y="4267199"/>
                </a:lnTo>
                <a:lnTo>
                  <a:pt x="4598604" y="4229099"/>
                </a:lnTo>
                <a:lnTo>
                  <a:pt x="4567726" y="4203699"/>
                </a:lnTo>
                <a:lnTo>
                  <a:pt x="4531950" y="4178299"/>
                </a:lnTo>
                <a:lnTo>
                  <a:pt x="4491993" y="4152899"/>
                </a:lnTo>
                <a:lnTo>
                  <a:pt x="4448572" y="4140199"/>
                </a:lnTo>
                <a:lnTo>
                  <a:pt x="5235104" y="4140199"/>
                </a:lnTo>
                <a:lnTo>
                  <a:pt x="5191683" y="4152899"/>
                </a:lnTo>
                <a:lnTo>
                  <a:pt x="5151726" y="4178299"/>
                </a:lnTo>
                <a:lnTo>
                  <a:pt x="5115951" y="4203699"/>
                </a:lnTo>
                <a:lnTo>
                  <a:pt x="5085072" y="4229099"/>
                </a:lnTo>
                <a:lnTo>
                  <a:pt x="5059808" y="4267199"/>
                </a:lnTo>
                <a:lnTo>
                  <a:pt x="5040875" y="4305299"/>
                </a:lnTo>
                <a:lnTo>
                  <a:pt x="5028990" y="4343399"/>
                </a:lnTo>
                <a:lnTo>
                  <a:pt x="5024868" y="4394199"/>
                </a:lnTo>
                <a:close/>
              </a:path>
              <a:path w="9676130" h="4394200">
                <a:moveTo>
                  <a:pt x="5903737" y="4394199"/>
                </a:moveTo>
                <a:lnTo>
                  <a:pt x="5537676" y="4394199"/>
                </a:lnTo>
                <a:lnTo>
                  <a:pt x="5533555" y="4343399"/>
                </a:lnTo>
                <a:lnTo>
                  <a:pt x="5521669" y="4305299"/>
                </a:lnTo>
                <a:lnTo>
                  <a:pt x="5502736" y="4267199"/>
                </a:lnTo>
                <a:lnTo>
                  <a:pt x="5477472" y="4229099"/>
                </a:lnTo>
                <a:lnTo>
                  <a:pt x="5446594" y="4203699"/>
                </a:lnTo>
                <a:lnTo>
                  <a:pt x="5410818" y="4178299"/>
                </a:lnTo>
                <a:lnTo>
                  <a:pt x="5370861" y="4152899"/>
                </a:lnTo>
                <a:lnTo>
                  <a:pt x="5327440" y="4140199"/>
                </a:lnTo>
                <a:lnTo>
                  <a:pt x="6113972" y="4140199"/>
                </a:lnTo>
                <a:lnTo>
                  <a:pt x="6070551" y="4152899"/>
                </a:lnTo>
                <a:lnTo>
                  <a:pt x="6030595" y="4178299"/>
                </a:lnTo>
                <a:lnTo>
                  <a:pt x="5994819" y="4203699"/>
                </a:lnTo>
                <a:lnTo>
                  <a:pt x="5963941" y="4229099"/>
                </a:lnTo>
                <a:lnTo>
                  <a:pt x="5938676" y="4267199"/>
                </a:lnTo>
                <a:lnTo>
                  <a:pt x="5919743" y="4305299"/>
                </a:lnTo>
                <a:lnTo>
                  <a:pt x="5907858" y="4343399"/>
                </a:lnTo>
                <a:lnTo>
                  <a:pt x="5903737" y="4394199"/>
                </a:lnTo>
                <a:close/>
              </a:path>
              <a:path w="9676130" h="4394200">
                <a:moveTo>
                  <a:pt x="6782605" y="4394199"/>
                </a:moveTo>
                <a:lnTo>
                  <a:pt x="6416544" y="4394199"/>
                </a:lnTo>
                <a:lnTo>
                  <a:pt x="6412423" y="4343399"/>
                </a:lnTo>
                <a:lnTo>
                  <a:pt x="6400538" y="4305299"/>
                </a:lnTo>
                <a:lnTo>
                  <a:pt x="6381605" y="4267199"/>
                </a:lnTo>
                <a:lnTo>
                  <a:pt x="6356340" y="4229099"/>
                </a:lnTo>
                <a:lnTo>
                  <a:pt x="6325462" y="4203699"/>
                </a:lnTo>
                <a:lnTo>
                  <a:pt x="6289686" y="4178299"/>
                </a:lnTo>
                <a:lnTo>
                  <a:pt x="6249730" y="4152899"/>
                </a:lnTo>
                <a:lnTo>
                  <a:pt x="6206309" y="4140199"/>
                </a:lnTo>
                <a:lnTo>
                  <a:pt x="6992841" y="4140199"/>
                </a:lnTo>
                <a:lnTo>
                  <a:pt x="6949420" y="4152899"/>
                </a:lnTo>
                <a:lnTo>
                  <a:pt x="6909463" y="4178299"/>
                </a:lnTo>
                <a:lnTo>
                  <a:pt x="6873687" y="4203699"/>
                </a:lnTo>
                <a:lnTo>
                  <a:pt x="6842809" y="4229099"/>
                </a:lnTo>
                <a:lnTo>
                  <a:pt x="6817545" y="4267199"/>
                </a:lnTo>
                <a:lnTo>
                  <a:pt x="6798612" y="4305299"/>
                </a:lnTo>
                <a:lnTo>
                  <a:pt x="6786726" y="4343399"/>
                </a:lnTo>
                <a:lnTo>
                  <a:pt x="6782605" y="4394199"/>
                </a:lnTo>
                <a:close/>
              </a:path>
              <a:path w="9676130" h="4394200">
                <a:moveTo>
                  <a:pt x="7661473" y="4394199"/>
                </a:moveTo>
                <a:lnTo>
                  <a:pt x="7295413" y="4394199"/>
                </a:lnTo>
                <a:lnTo>
                  <a:pt x="7291291" y="4343399"/>
                </a:lnTo>
                <a:lnTo>
                  <a:pt x="7279406" y="4305299"/>
                </a:lnTo>
                <a:lnTo>
                  <a:pt x="7260473" y="4267199"/>
                </a:lnTo>
                <a:lnTo>
                  <a:pt x="7235209" y="4229099"/>
                </a:lnTo>
                <a:lnTo>
                  <a:pt x="7204330" y="4203699"/>
                </a:lnTo>
                <a:lnTo>
                  <a:pt x="7168555" y="4178299"/>
                </a:lnTo>
                <a:lnTo>
                  <a:pt x="7128598" y="4152899"/>
                </a:lnTo>
                <a:lnTo>
                  <a:pt x="7085177" y="4140199"/>
                </a:lnTo>
                <a:lnTo>
                  <a:pt x="7871709" y="4140199"/>
                </a:lnTo>
                <a:lnTo>
                  <a:pt x="7828288" y="4152899"/>
                </a:lnTo>
                <a:lnTo>
                  <a:pt x="7788331" y="4178299"/>
                </a:lnTo>
                <a:lnTo>
                  <a:pt x="7752555" y="4203699"/>
                </a:lnTo>
                <a:lnTo>
                  <a:pt x="7721677" y="4229099"/>
                </a:lnTo>
                <a:lnTo>
                  <a:pt x="7696413" y="4267199"/>
                </a:lnTo>
                <a:lnTo>
                  <a:pt x="7677480" y="4305299"/>
                </a:lnTo>
                <a:lnTo>
                  <a:pt x="7665594" y="4343399"/>
                </a:lnTo>
                <a:lnTo>
                  <a:pt x="7661473" y="4394199"/>
                </a:lnTo>
                <a:close/>
              </a:path>
              <a:path w="9676130" h="4394200">
                <a:moveTo>
                  <a:pt x="8540342" y="4394199"/>
                </a:moveTo>
                <a:lnTo>
                  <a:pt x="8174281" y="4394199"/>
                </a:lnTo>
                <a:lnTo>
                  <a:pt x="8170160" y="4343399"/>
                </a:lnTo>
                <a:lnTo>
                  <a:pt x="8158274" y="4305299"/>
                </a:lnTo>
                <a:lnTo>
                  <a:pt x="8139341" y="4267199"/>
                </a:lnTo>
                <a:lnTo>
                  <a:pt x="8114077" y="4229099"/>
                </a:lnTo>
                <a:lnTo>
                  <a:pt x="8083199" y="4203699"/>
                </a:lnTo>
                <a:lnTo>
                  <a:pt x="8047423" y="4178299"/>
                </a:lnTo>
                <a:lnTo>
                  <a:pt x="8007466" y="4152899"/>
                </a:lnTo>
                <a:lnTo>
                  <a:pt x="7964045" y="4140199"/>
                </a:lnTo>
                <a:lnTo>
                  <a:pt x="8750577" y="4140199"/>
                </a:lnTo>
                <a:lnTo>
                  <a:pt x="8707156" y="4152899"/>
                </a:lnTo>
                <a:lnTo>
                  <a:pt x="8667200" y="4178299"/>
                </a:lnTo>
                <a:lnTo>
                  <a:pt x="8631424" y="4203699"/>
                </a:lnTo>
                <a:lnTo>
                  <a:pt x="8600545" y="4229099"/>
                </a:lnTo>
                <a:lnTo>
                  <a:pt x="8575281" y="4267199"/>
                </a:lnTo>
                <a:lnTo>
                  <a:pt x="8556348" y="4305299"/>
                </a:lnTo>
                <a:lnTo>
                  <a:pt x="8544463" y="4343399"/>
                </a:lnTo>
                <a:lnTo>
                  <a:pt x="8540342" y="4394199"/>
                </a:lnTo>
                <a:close/>
              </a:path>
              <a:path w="9676130" h="4394200">
                <a:moveTo>
                  <a:pt x="9419210" y="4394199"/>
                </a:moveTo>
                <a:lnTo>
                  <a:pt x="9053149" y="4394199"/>
                </a:lnTo>
                <a:lnTo>
                  <a:pt x="9049028" y="4343399"/>
                </a:lnTo>
                <a:lnTo>
                  <a:pt x="9037143" y="4305299"/>
                </a:lnTo>
                <a:lnTo>
                  <a:pt x="9018209" y="4267199"/>
                </a:lnTo>
                <a:lnTo>
                  <a:pt x="8992945" y="4229099"/>
                </a:lnTo>
                <a:lnTo>
                  <a:pt x="8962067" y="4203699"/>
                </a:lnTo>
                <a:lnTo>
                  <a:pt x="8926291" y="4178299"/>
                </a:lnTo>
                <a:lnTo>
                  <a:pt x="8886334" y="4152899"/>
                </a:lnTo>
                <a:lnTo>
                  <a:pt x="8842914" y="4140199"/>
                </a:lnTo>
                <a:lnTo>
                  <a:pt x="9629445" y="4140199"/>
                </a:lnTo>
                <a:lnTo>
                  <a:pt x="9586025" y="4152899"/>
                </a:lnTo>
                <a:lnTo>
                  <a:pt x="9546068" y="4178299"/>
                </a:lnTo>
                <a:lnTo>
                  <a:pt x="9510292" y="4203699"/>
                </a:lnTo>
                <a:lnTo>
                  <a:pt x="9479414" y="4229099"/>
                </a:lnTo>
                <a:lnTo>
                  <a:pt x="9454150" y="4267199"/>
                </a:lnTo>
                <a:lnTo>
                  <a:pt x="9435216" y="4305299"/>
                </a:lnTo>
                <a:lnTo>
                  <a:pt x="9423331" y="4343399"/>
                </a:lnTo>
                <a:lnTo>
                  <a:pt x="9419210" y="4394199"/>
                </a:lnTo>
                <a:close/>
              </a:path>
            </a:pathLst>
          </a:custGeom>
          <a:solidFill>
            <a:srgbClr val="C7D0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339100" y="5614948"/>
            <a:ext cx="8734425" cy="3460750"/>
          </a:xfrm>
          <a:custGeom>
            <a:avLst/>
            <a:gdLst/>
            <a:ahLst/>
            <a:cxnLst/>
            <a:rect l="l" t="t" r="r" b="b"/>
            <a:pathLst>
              <a:path w="8734425" h="3460750">
                <a:moveTo>
                  <a:pt x="8733853" y="143662"/>
                </a:moveTo>
                <a:lnTo>
                  <a:pt x="8590343" y="143662"/>
                </a:lnTo>
                <a:lnTo>
                  <a:pt x="8590343" y="3316059"/>
                </a:lnTo>
                <a:lnTo>
                  <a:pt x="8733853" y="3316059"/>
                </a:lnTo>
                <a:lnTo>
                  <a:pt x="8733853" y="143662"/>
                </a:lnTo>
                <a:close/>
              </a:path>
              <a:path w="8734425" h="3460750">
                <a:moveTo>
                  <a:pt x="8733853" y="0"/>
                </a:moveTo>
                <a:lnTo>
                  <a:pt x="0" y="0"/>
                </a:lnTo>
                <a:lnTo>
                  <a:pt x="0" y="143586"/>
                </a:lnTo>
                <a:lnTo>
                  <a:pt x="0" y="3316592"/>
                </a:lnTo>
                <a:lnTo>
                  <a:pt x="0" y="3460191"/>
                </a:lnTo>
                <a:lnTo>
                  <a:pt x="8733853" y="3460191"/>
                </a:lnTo>
                <a:lnTo>
                  <a:pt x="8733853" y="3316592"/>
                </a:lnTo>
                <a:lnTo>
                  <a:pt x="143522" y="3316592"/>
                </a:lnTo>
                <a:lnTo>
                  <a:pt x="143522" y="143586"/>
                </a:lnTo>
                <a:lnTo>
                  <a:pt x="8733853" y="143586"/>
                </a:lnTo>
                <a:lnTo>
                  <a:pt x="8733853" y="0"/>
                </a:lnTo>
                <a:close/>
              </a:path>
            </a:pathLst>
          </a:custGeom>
          <a:solidFill>
            <a:srgbClr val="EFF0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59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324243" y="776797"/>
            <a:ext cx="13639799" cy="8731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649692" y="5947463"/>
            <a:ext cx="5220312" cy="349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A59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96330" y="2300611"/>
            <a:ext cx="9131935" cy="133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77251" y="3217413"/>
            <a:ext cx="10368915" cy="4053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200"/>
              </a:lnSpc>
              <a:spcBef>
                <a:spcPts val="90"/>
              </a:spcBef>
            </a:pPr>
            <a:r>
              <a:rPr dirty="0" spc="530"/>
              <a:t>Making </a:t>
            </a:r>
            <a:r>
              <a:rPr dirty="0" sz="10200" spc="240">
                <a:latin typeface="Trebuchet MS"/>
                <a:cs typeface="Trebuchet MS"/>
              </a:rPr>
              <a:t>t</a:t>
            </a:r>
            <a:r>
              <a:rPr dirty="0" spc="240"/>
              <a:t>he </a:t>
            </a:r>
            <a:r>
              <a:rPr dirty="0" sz="10200" spc="545">
                <a:latin typeface="Trebuchet MS"/>
                <a:cs typeface="Trebuchet MS"/>
              </a:rPr>
              <a:t>w</a:t>
            </a:r>
            <a:r>
              <a:rPr dirty="0" spc="545"/>
              <a:t>o</a:t>
            </a:r>
            <a:r>
              <a:rPr dirty="0" sz="10200" spc="545">
                <a:latin typeface="Trebuchet MS"/>
                <a:cs typeface="Trebuchet MS"/>
              </a:rPr>
              <a:t>r</a:t>
            </a:r>
            <a:r>
              <a:rPr dirty="0" spc="545"/>
              <a:t>ld</a:t>
            </a:r>
            <a:r>
              <a:rPr dirty="0" spc="-1430"/>
              <a:t> </a:t>
            </a:r>
            <a:r>
              <a:rPr dirty="0" spc="215">
                <a:solidFill>
                  <a:srgbClr val="00B44A"/>
                </a:solidFill>
              </a:rPr>
              <a:t>g</a:t>
            </a:r>
            <a:r>
              <a:rPr dirty="0" sz="10200" spc="215">
                <a:solidFill>
                  <a:srgbClr val="00B44A"/>
                </a:solidFill>
                <a:latin typeface="Trebuchet MS"/>
                <a:cs typeface="Trebuchet MS"/>
              </a:rPr>
              <a:t>r</a:t>
            </a:r>
            <a:r>
              <a:rPr dirty="0" spc="215">
                <a:solidFill>
                  <a:srgbClr val="00B44A"/>
                </a:solidFill>
              </a:rPr>
              <a:t>een  </a:t>
            </a:r>
            <a:r>
              <a:rPr dirty="0" spc="330"/>
              <a:t>one </a:t>
            </a:r>
            <a:r>
              <a:rPr dirty="0" spc="400">
                <a:solidFill>
                  <a:srgbClr val="00B44A"/>
                </a:solidFill>
              </a:rPr>
              <a:t>BIOpla</a:t>
            </a:r>
            <a:r>
              <a:rPr dirty="0" sz="10200" spc="400">
                <a:solidFill>
                  <a:srgbClr val="00B44A"/>
                </a:solidFill>
                <a:latin typeface="Trebuchet MS"/>
                <a:cs typeface="Trebuchet MS"/>
              </a:rPr>
              <a:t>st</a:t>
            </a:r>
            <a:r>
              <a:rPr dirty="0" spc="400">
                <a:solidFill>
                  <a:srgbClr val="00B44A"/>
                </a:solidFill>
              </a:rPr>
              <a:t>ic </a:t>
            </a:r>
            <a:r>
              <a:rPr dirty="0" spc="45"/>
              <a:t>a</a:t>
            </a:r>
            <a:r>
              <a:rPr dirty="0" sz="10200" spc="45">
                <a:latin typeface="Trebuchet MS"/>
                <a:cs typeface="Trebuchet MS"/>
              </a:rPr>
              <a:t>t </a:t>
            </a:r>
            <a:r>
              <a:rPr dirty="0" spc="15"/>
              <a:t>a</a:t>
            </a:r>
            <a:r>
              <a:rPr dirty="0" spc="-1855"/>
              <a:t> </a:t>
            </a:r>
            <a:r>
              <a:rPr dirty="0" sz="10200" spc="395">
                <a:latin typeface="Trebuchet MS"/>
                <a:cs typeface="Trebuchet MS"/>
              </a:rPr>
              <a:t>t</a:t>
            </a:r>
            <a:r>
              <a:rPr dirty="0" spc="395"/>
              <a:t>ime</a:t>
            </a:r>
            <a:endParaRPr sz="10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7198107"/>
            <a:ext cx="5445760" cy="1404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100"/>
              </a:spcBef>
            </a:pPr>
            <a:r>
              <a:rPr dirty="0" sz="3900" spc="-65">
                <a:solidFill>
                  <a:srgbClr val="2A59DB"/>
                </a:solidFill>
                <a:latin typeface="Arial"/>
                <a:cs typeface="Arial"/>
              </a:rPr>
              <a:t>LPU </a:t>
            </a:r>
            <a:r>
              <a:rPr dirty="0" sz="2600" spc="560">
                <a:solidFill>
                  <a:srgbClr val="2A59DB"/>
                </a:solidFill>
                <a:latin typeface="Verdana"/>
                <a:cs typeface="Verdana"/>
              </a:rPr>
              <a:t>- </a:t>
            </a:r>
            <a:r>
              <a:rPr dirty="0" sz="3900" spc="165">
                <a:solidFill>
                  <a:srgbClr val="2A59DB"/>
                </a:solidFill>
                <a:latin typeface="Arial"/>
                <a:cs typeface="Arial"/>
              </a:rPr>
              <a:t>Lag</a:t>
            </a:r>
            <a:r>
              <a:rPr dirty="0" sz="2900" spc="165">
                <a:solidFill>
                  <a:srgbClr val="2A59DB"/>
                </a:solidFill>
                <a:latin typeface="Trebuchet MS"/>
                <a:cs typeface="Trebuchet MS"/>
              </a:rPr>
              <a:t>u</a:t>
            </a:r>
            <a:r>
              <a:rPr dirty="0" sz="3900" spc="165">
                <a:solidFill>
                  <a:srgbClr val="2A59DB"/>
                </a:solidFill>
                <a:latin typeface="Arial"/>
                <a:cs typeface="Arial"/>
              </a:rPr>
              <a:t>na  </a:t>
            </a:r>
            <a:r>
              <a:rPr dirty="0" sz="3900" spc="285">
                <a:solidFill>
                  <a:srgbClr val="2A59DB"/>
                </a:solidFill>
                <a:latin typeface="Arial"/>
                <a:cs typeface="Arial"/>
              </a:rPr>
              <a:t>Ch</a:t>
            </a:r>
            <a:r>
              <a:rPr dirty="0" sz="2900" spc="28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3900" spc="285">
                <a:solidFill>
                  <a:srgbClr val="2A59DB"/>
                </a:solidFill>
                <a:latin typeface="Arial"/>
                <a:cs typeface="Arial"/>
              </a:rPr>
              <a:t>i</a:t>
            </a:r>
            <a:r>
              <a:rPr dirty="0" sz="2900" spc="285">
                <a:solidFill>
                  <a:srgbClr val="2A59DB"/>
                </a:solidFill>
                <a:latin typeface="Trebuchet MS"/>
                <a:cs typeface="Trebuchet MS"/>
              </a:rPr>
              <a:t>st</a:t>
            </a:r>
            <a:r>
              <a:rPr dirty="0" sz="3900" spc="285">
                <a:solidFill>
                  <a:srgbClr val="2A59DB"/>
                </a:solidFill>
                <a:latin typeface="Arial"/>
                <a:cs typeface="Arial"/>
              </a:rPr>
              <a:t>ine </a:t>
            </a:r>
            <a:r>
              <a:rPr dirty="0" sz="3900" spc="320">
                <a:solidFill>
                  <a:srgbClr val="2A59DB"/>
                </a:solidFill>
                <a:latin typeface="Arial"/>
                <a:cs typeface="Arial"/>
              </a:rPr>
              <a:t>Q</a:t>
            </a:r>
            <a:r>
              <a:rPr dirty="0" sz="2900" spc="320">
                <a:solidFill>
                  <a:srgbClr val="2A59DB"/>
                </a:solidFill>
                <a:latin typeface="Trebuchet MS"/>
                <a:cs typeface="Trebuchet MS"/>
              </a:rPr>
              <a:t>u</a:t>
            </a:r>
            <a:r>
              <a:rPr dirty="0" sz="3900" spc="320">
                <a:solidFill>
                  <a:srgbClr val="2A59DB"/>
                </a:solidFill>
                <a:latin typeface="Arial"/>
                <a:cs typeface="Arial"/>
              </a:rPr>
              <a:t>imio</a:t>
            </a:r>
            <a:r>
              <a:rPr dirty="0" sz="2600" spc="320">
                <a:solidFill>
                  <a:srgbClr val="2A59DB"/>
                </a:solidFill>
                <a:latin typeface="Verdana"/>
                <a:cs typeface="Verdana"/>
              </a:rPr>
              <a:t>,</a:t>
            </a:r>
            <a:r>
              <a:rPr dirty="0" sz="2600" spc="-50">
                <a:solidFill>
                  <a:srgbClr val="2A59DB"/>
                </a:solidFill>
                <a:latin typeface="Verdana"/>
                <a:cs typeface="Verdana"/>
              </a:rPr>
              <a:t> </a:t>
            </a:r>
            <a:r>
              <a:rPr dirty="0" sz="3900" spc="90">
                <a:solidFill>
                  <a:srgbClr val="2A59DB"/>
                </a:solidFill>
                <a:latin typeface="Arial"/>
                <a:cs typeface="Arial"/>
              </a:rPr>
              <a:t>CBA</a:t>
            </a:r>
            <a:endParaRPr sz="3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69195" y="8420572"/>
            <a:ext cx="77847" cy="77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313519" y="6333764"/>
            <a:ext cx="9974580" cy="3954145"/>
            <a:chOff x="8313519" y="6333764"/>
            <a:chExt cx="9974580" cy="3954145"/>
          </a:xfrm>
        </p:grpSpPr>
        <p:sp>
          <p:nvSpPr>
            <p:cNvPr id="6" name="object 6"/>
            <p:cNvSpPr/>
            <p:nvPr/>
          </p:nvSpPr>
          <p:spPr>
            <a:xfrm>
              <a:off x="14630030" y="6333764"/>
              <a:ext cx="3658235" cy="3949700"/>
            </a:xfrm>
            <a:custGeom>
              <a:avLst/>
              <a:gdLst/>
              <a:ahLst/>
              <a:cxnLst/>
              <a:rect l="l" t="t" r="r" b="b"/>
              <a:pathLst>
                <a:path w="3658234" h="3949700">
                  <a:moveTo>
                    <a:pt x="2592207" y="1206500"/>
                  </a:moveTo>
                  <a:lnTo>
                    <a:pt x="2439721" y="1206500"/>
                  </a:lnTo>
                  <a:lnTo>
                    <a:pt x="2470021" y="1143000"/>
                  </a:lnTo>
                  <a:lnTo>
                    <a:pt x="2495169" y="1079500"/>
                  </a:lnTo>
                  <a:lnTo>
                    <a:pt x="2515524" y="1016000"/>
                  </a:lnTo>
                  <a:lnTo>
                    <a:pt x="2531447" y="952500"/>
                  </a:lnTo>
                  <a:lnTo>
                    <a:pt x="2543300" y="901700"/>
                  </a:lnTo>
                  <a:lnTo>
                    <a:pt x="2551441" y="838200"/>
                  </a:lnTo>
                  <a:lnTo>
                    <a:pt x="2556231" y="787400"/>
                  </a:lnTo>
                  <a:lnTo>
                    <a:pt x="2558032" y="736600"/>
                  </a:lnTo>
                  <a:lnTo>
                    <a:pt x="2557202" y="685800"/>
                  </a:lnTo>
                  <a:lnTo>
                    <a:pt x="2554103" y="635000"/>
                  </a:lnTo>
                  <a:lnTo>
                    <a:pt x="2549095" y="584200"/>
                  </a:lnTo>
                  <a:lnTo>
                    <a:pt x="2542539" y="546100"/>
                  </a:lnTo>
                  <a:lnTo>
                    <a:pt x="2534794" y="495300"/>
                  </a:lnTo>
                  <a:lnTo>
                    <a:pt x="2526222" y="457200"/>
                  </a:lnTo>
                  <a:lnTo>
                    <a:pt x="2517182" y="419100"/>
                  </a:lnTo>
                  <a:lnTo>
                    <a:pt x="2508035" y="381000"/>
                  </a:lnTo>
                  <a:lnTo>
                    <a:pt x="2490861" y="317500"/>
                  </a:lnTo>
                  <a:lnTo>
                    <a:pt x="2483555" y="292100"/>
                  </a:lnTo>
                  <a:lnTo>
                    <a:pt x="2477584" y="266700"/>
                  </a:lnTo>
                  <a:lnTo>
                    <a:pt x="2473308" y="241300"/>
                  </a:lnTo>
                  <a:lnTo>
                    <a:pt x="2471087" y="215900"/>
                  </a:lnTo>
                  <a:lnTo>
                    <a:pt x="2472314" y="165100"/>
                  </a:lnTo>
                  <a:lnTo>
                    <a:pt x="2480948" y="127000"/>
                  </a:lnTo>
                  <a:lnTo>
                    <a:pt x="2497443" y="76200"/>
                  </a:lnTo>
                  <a:lnTo>
                    <a:pt x="2522253" y="50800"/>
                  </a:lnTo>
                  <a:lnTo>
                    <a:pt x="2555833" y="12700"/>
                  </a:lnTo>
                  <a:lnTo>
                    <a:pt x="2597782" y="0"/>
                  </a:lnTo>
                  <a:lnTo>
                    <a:pt x="2687694" y="0"/>
                  </a:lnTo>
                  <a:lnTo>
                    <a:pt x="2731363" y="12700"/>
                  </a:lnTo>
                  <a:lnTo>
                    <a:pt x="2771309" y="50800"/>
                  </a:lnTo>
                  <a:lnTo>
                    <a:pt x="2805385" y="76200"/>
                  </a:lnTo>
                  <a:lnTo>
                    <a:pt x="2831442" y="114300"/>
                  </a:lnTo>
                  <a:lnTo>
                    <a:pt x="2845137" y="152400"/>
                  </a:lnTo>
                  <a:lnTo>
                    <a:pt x="2855079" y="190500"/>
                  </a:lnTo>
                  <a:lnTo>
                    <a:pt x="2864624" y="254000"/>
                  </a:lnTo>
                  <a:lnTo>
                    <a:pt x="2864690" y="292100"/>
                  </a:lnTo>
                  <a:lnTo>
                    <a:pt x="2861928" y="342900"/>
                  </a:lnTo>
                  <a:lnTo>
                    <a:pt x="2856567" y="381000"/>
                  </a:lnTo>
                  <a:lnTo>
                    <a:pt x="2848840" y="431800"/>
                  </a:lnTo>
                  <a:lnTo>
                    <a:pt x="2838979" y="469900"/>
                  </a:lnTo>
                  <a:lnTo>
                    <a:pt x="2827213" y="520700"/>
                  </a:lnTo>
                  <a:lnTo>
                    <a:pt x="2813775" y="558800"/>
                  </a:lnTo>
                  <a:lnTo>
                    <a:pt x="2798896" y="609600"/>
                  </a:lnTo>
                  <a:lnTo>
                    <a:pt x="2782808" y="660400"/>
                  </a:lnTo>
                  <a:lnTo>
                    <a:pt x="2765741" y="711200"/>
                  </a:lnTo>
                  <a:lnTo>
                    <a:pt x="2747928" y="762000"/>
                  </a:lnTo>
                  <a:lnTo>
                    <a:pt x="2729598" y="812800"/>
                  </a:lnTo>
                  <a:lnTo>
                    <a:pt x="2692318" y="914400"/>
                  </a:lnTo>
                  <a:lnTo>
                    <a:pt x="2673830" y="965200"/>
                  </a:lnTo>
                  <a:lnTo>
                    <a:pt x="2655752" y="1016000"/>
                  </a:lnTo>
                  <a:lnTo>
                    <a:pt x="2638315" y="1066800"/>
                  </a:lnTo>
                  <a:lnTo>
                    <a:pt x="2621750" y="1117600"/>
                  </a:lnTo>
                  <a:lnTo>
                    <a:pt x="2606290" y="1155700"/>
                  </a:lnTo>
                  <a:lnTo>
                    <a:pt x="2592207" y="1206500"/>
                  </a:lnTo>
                  <a:close/>
                </a:path>
                <a:path w="3658234" h="3949700">
                  <a:moveTo>
                    <a:pt x="2396173" y="1054100"/>
                  </a:moveTo>
                  <a:lnTo>
                    <a:pt x="2253539" y="1054100"/>
                  </a:lnTo>
                  <a:lnTo>
                    <a:pt x="2012378" y="584200"/>
                  </a:lnTo>
                  <a:lnTo>
                    <a:pt x="1964185" y="495300"/>
                  </a:lnTo>
                  <a:lnTo>
                    <a:pt x="1944866" y="457200"/>
                  </a:lnTo>
                  <a:lnTo>
                    <a:pt x="1915540" y="368300"/>
                  </a:lnTo>
                  <a:lnTo>
                    <a:pt x="1908929" y="330200"/>
                  </a:lnTo>
                  <a:lnTo>
                    <a:pt x="1909951" y="292100"/>
                  </a:lnTo>
                  <a:lnTo>
                    <a:pt x="1920304" y="254000"/>
                  </a:lnTo>
                  <a:lnTo>
                    <a:pt x="1941686" y="215900"/>
                  </a:lnTo>
                  <a:lnTo>
                    <a:pt x="1975795" y="203200"/>
                  </a:lnTo>
                  <a:lnTo>
                    <a:pt x="2018221" y="190500"/>
                  </a:lnTo>
                  <a:lnTo>
                    <a:pt x="2061948" y="190500"/>
                  </a:lnTo>
                  <a:lnTo>
                    <a:pt x="2102970" y="215900"/>
                  </a:lnTo>
                  <a:lnTo>
                    <a:pt x="2137285" y="241300"/>
                  </a:lnTo>
                  <a:lnTo>
                    <a:pt x="2163155" y="279400"/>
                  </a:lnTo>
                  <a:lnTo>
                    <a:pt x="2182795" y="317500"/>
                  </a:lnTo>
                  <a:lnTo>
                    <a:pt x="2198133" y="368300"/>
                  </a:lnTo>
                  <a:lnTo>
                    <a:pt x="2211095" y="406400"/>
                  </a:lnTo>
                  <a:lnTo>
                    <a:pt x="2396173" y="1054100"/>
                  </a:lnTo>
                  <a:close/>
                </a:path>
                <a:path w="3658234" h="3949700">
                  <a:moveTo>
                    <a:pt x="1583422" y="1193800"/>
                  </a:moveTo>
                  <a:lnTo>
                    <a:pt x="1336509" y="1193800"/>
                  </a:lnTo>
                  <a:lnTo>
                    <a:pt x="1348646" y="1143000"/>
                  </a:lnTo>
                  <a:lnTo>
                    <a:pt x="1348357" y="1104900"/>
                  </a:lnTo>
                  <a:lnTo>
                    <a:pt x="1337382" y="1054100"/>
                  </a:lnTo>
                  <a:lnTo>
                    <a:pt x="1317464" y="1016000"/>
                  </a:lnTo>
                  <a:lnTo>
                    <a:pt x="1290344" y="977900"/>
                  </a:lnTo>
                  <a:lnTo>
                    <a:pt x="1257762" y="939800"/>
                  </a:lnTo>
                  <a:lnTo>
                    <a:pt x="1221460" y="914400"/>
                  </a:lnTo>
                  <a:lnTo>
                    <a:pt x="1176265" y="889000"/>
                  </a:lnTo>
                  <a:lnTo>
                    <a:pt x="1081871" y="838200"/>
                  </a:lnTo>
                  <a:lnTo>
                    <a:pt x="1035410" y="812800"/>
                  </a:lnTo>
                  <a:lnTo>
                    <a:pt x="991262" y="774700"/>
                  </a:lnTo>
                  <a:lnTo>
                    <a:pt x="950797" y="736600"/>
                  </a:lnTo>
                  <a:lnTo>
                    <a:pt x="921072" y="711200"/>
                  </a:lnTo>
                  <a:lnTo>
                    <a:pt x="898244" y="660400"/>
                  </a:lnTo>
                  <a:lnTo>
                    <a:pt x="883506" y="622300"/>
                  </a:lnTo>
                  <a:lnTo>
                    <a:pt x="878051" y="571500"/>
                  </a:lnTo>
                  <a:lnTo>
                    <a:pt x="883072" y="533400"/>
                  </a:lnTo>
                  <a:lnTo>
                    <a:pt x="899762" y="495300"/>
                  </a:lnTo>
                  <a:lnTo>
                    <a:pt x="929314" y="457200"/>
                  </a:lnTo>
                  <a:lnTo>
                    <a:pt x="968691" y="431800"/>
                  </a:lnTo>
                  <a:lnTo>
                    <a:pt x="1056084" y="431800"/>
                  </a:lnTo>
                  <a:lnTo>
                    <a:pt x="1101064" y="444500"/>
                  </a:lnTo>
                  <a:lnTo>
                    <a:pt x="1144878" y="469900"/>
                  </a:lnTo>
                  <a:lnTo>
                    <a:pt x="1186006" y="495300"/>
                  </a:lnTo>
                  <a:lnTo>
                    <a:pt x="1222931" y="533400"/>
                  </a:lnTo>
                  <a:lnTo>
                    <a:pt x="1259110" y="558800"/>
                  </a:lnTo>
                  <a:lnTo>
                    <a:pt x="1293478" y="596900"/>
                  </a:lnTo>
                  <a:lnTo>
                    <a:pt x="1326053" y="635000"/>
                  </a:lnTo>
                  <a:lnTo>
                    <a:pt x="1356852" y="685800"/>
                  </a:lnTo>
                  <a:lnTo>
                    <a:pt x="1385893" y="723900"/>
                  </a:lnTo>
                  <a:lnTo>
                    <a:pt x="1413193" y="762000"/>
                  </a:lnTo>
                  <a:lnTo>
                    <a:pt x="1438770" y="812800"/>
                  </a:lnTo>
                  <a:lnTo>
                    <a:pt x="1462640" y="850900"/>
                  </a:lnTo>
                  <a:lnTo>
                    <a:pt x="1484822" y="901700"/>
                  </a:lnTo>
                  <a:lnTo>
                    <a:pt x="1505332" y="939800"/>
                  </a:lnTo>
                  <a:lnTo>
                    <a:pt x="1524188" y="990600"/>
                  </a:lnTo>
                  <a:lnTo>
                    <a:pt x="1541408" y="1041400"/>
                  </a:lnTo>
                  <a:lnTo>
                    <a:pt x="1557009" y="1092200"/>
                  </a:lnTo>
                  <a:lnTo>
                    <a:pt x="1571008" y="1143000"/>
                  </a:lnTo>
                  <a:lnTo>
                    <a:pt x="1583422" y="1193800"/>
                  </a:lnTo>
                  <a:close/>
                </a:path>
                <a:path w="3658234" h="3949700">
                  <a:moveTo>
                    <a:pt x="2335730" y="3175000"/>
                  </a:moveTo>
                  <a:lnTo>
                    <a:pt x="1913037" y="3175000"/>
                  </a:lnTo>
                  <a:lnTo>
                    <a:pt x="1958577" y="3162300"/>
                  </a:lnTo>
                  <a:lnTo>
                    <a:pt x="2001028" y="3136900"/>
                  </a:lnTo>
                  <a:lnTo>
                    <a:pt x="2030303" y="3124200"/>
                  </a:lnTo>
                  <a:lnTo>
                    <a:pt x="2058195" y="3098800"/>
                  </a:lnTo>
                  <a:lnTo>
                    <a:pt x="2084726" y="3060700"/>
                  </a:lnTo>
                  <a:lnTo>
                    <a:pt x="2109919" y="3035300"/>
                  </a:lnTo>
                  <a:lnTo>
                    <a:pt x="2133798" y="2997200"/>
                  </a:lnTo>
                  <a:lnTo>
                    <a:pt x="2156386" y="2959100"/>
                  </a:lnTo>
                  <a:lnTo>
                    <a:pt x="2177705" y="2908300"/>
                  </a:lnTo>
                  <a:lnTo>
                    <a:pt x="2197778" y="2870200"/>
                  </a:lnTo>
                  <a:lnTo>
                    <a:pt x="2216628" y="2819400"/>
                  </a:lnTo>
                  <a:lnTo>
                    <a:pt x="2234279" y="2768600"/>
                  </a:lnTo>
                  <a:lnTo>
                    <a:pt x="2250752" y="2717800"/>
                  </a:lnTo>
                  <a:lnTo>
                    <a:pt x="2266072" y="2667000"/>
                  </a:lnTo>
                  <a:lnTo>
                    <a:pt x="2280261" y="2616200"/>
                  </a:lnTo>
                  <a:lnTo>
                    <a:pt x="2293341" y="2552700"/>
                  </a:lnTo>
                  <a:lnTo>
                    <a:pt x="2305337" y="2501900"/>
                  </a:lnTo>
                  <a:lnTo>
                    <a:pt x="2316270" y="2451100"/>
                  </a:lnTo>
                  <a:lnTo>
                    <a:pt x="2326165" y="2387600"/>
                  </a:lnTo>
                  <a:lnTo>
                    <a:pt x="2335043" y="2336800"/>
                  </a:lnTo>
                  <a:lnTo>
                    <a:pt x="2342928" y="2286000"/>
                  </a:lnTo>
                  <a:lnTo>
                    <a:pt x="2349842" y="2235200"/>
                  </a:lnTo>
                  <a:lnTo>
                    <a:pt x="2355809" y="2184400"/>
                  </a:lnTo>
                  <a:lnTo>
                    <a:pt x="2360852" y="2133600"/>
                  </a:lnTo>
                  <a:lnTo>
                    <a:pt x="2364993" y="2082800"/>
                  </a:lnTo>
                  <a:lnTo>
                    <a:pt x="2368256" y="2032000"/>
                  </a:lnTo>
                  <a:lnTo>
                    <a:pt x="2370663" y="1993900"/>
                  </a:lnTo>
                  <a:lnTo>
                    <a:pt x="2372238" y="1955800"/>
                  </a:lnTo>
                  <a:lnTo>
                    <a:pt x="2373003" y="1917700"/>
                  </a:lnTo>
                  <a:lnTo>
                    <a:pt x="2372981" y="1892300"/>
                  </a:lnTo>
                  <a:lnTo>
                    <a:pt x="2369115" y="1816100"/>
                  </a:lnTo>
                  <a:lnTo>
                    <a:pt x="2364202" y="1765300"/>
                  </a:lnTo>
                  <a:lnTo>
                    <a:pt x="2357414" y="1714500"/>
                  </a:lnTo>
                  <a:lnTo>
                    <a:pt x="2348712" y="1663700"/>
                  </a:lnTo>
                  <a:lnTo>
                    <a:pt x="2338054" y="1612900"/>
                  </a:lnTo>
                  <a:lnTo>
                    <a:pt x="2325399" y="1574800"/>
                  </a:lnTo>
                  <a:lnTo>
                    <a:pt x="2310706" y="1524000"/>
                  </a:lnTo>
                  <a:lnTo>
                    <a:pt x="2293935" y="1473200"/>
                  </a:lnTo>
                  <a:lnTo>
                    <a:pt x="2275045" y="1435100"/>
                  </a:lnTo>
                  <a:lnTo>
                    <a:pt x="2253994" y="1384300"/>
                  </a:lnTo>
                  <a:lnTo>
                    <a:pt x="2230743" y="1346200"/>
                  </a:lnTo>
                  <a:lnTo>
                    <a:pt x="2205249" y="1308100"/>
                  </a:lnTo>
                  <a:lnTo>
                    <a:pt x="2177473" y="1270000"/>
                  </a:lnTo>
                  <a:lnTo>
                    <a:pt x="2147374" y="1231900"/>
                  </a:lnTo>
                  <a:lnTo>
                    <a:pt x="2114909" y="1193800"/>
                  </a:lnTo>
                  <a:lnTo>
                    <a:pt x="2080040" y="1155700"/>
                  </a:lnTo>
                  <a:lnTo>
                    <a:pt x="2043489" y="1130300"/>
                  </a:lnTo>
                  <a:lnTo>
                    <a:pt x="2005446" y="1104900"/>
                  </a:lnTo>
                  <a:lnTo>
                    <a:pt x="1966421" y="1066800"/>
                  </a:lnTo>
                  <a:lnTo>
                    <a:pt x="1848550" y="990600"/>
                  </a:lnTo>
                  <a:lnTo>
                    <a:pt x="1810694" y="952500"/>
                  </a:lnTo>
                  <a:lnTo>
                    <a:pt x="1774405" y="927100"/>
                  </a:lnTo>
                  <a:lnTo>
                    <a:pt x="1740231" y="889000"/>
                  </a:lnTo>
                  <a:lnTo>
                    <a:pt x="1709026" y="850900"/>
                  </a:lnTo>
                  <a:lnTo>
                    <a:pt x="1681756" y="812800"/>
                  </a:lnTo>
                  <a:lnTo>
                    <a:pt x="1659389" y="774700"/>
                  </a:lnTo>
                  <a:lnTo>
                    <a:pt x="1642890" y="723900"/>
                  </a:lnTo>
                  <a:lnTo>
                    <a:pt x="1633227" y="673100"/>
                  </a:lnTo>
                  <a:lnTo>
                    <a:pt x="1631365" y="635000"/>
                  </a:lnTo>
                  <a:lnTo>
                    <a:pt x="1638271" y="584200"/>
                  </a:lnTo>
                  <a:lnTo>
                    <a:pt x="1678634" y="558800"/>
                  </a:lnTo>
                  <a:lnTo>
                    <a:pt x="1764248" y="558800"/>
                  </a:lnTo>
                  <a:lnTo>
                    <a:pt x="1807556" y="571500"/>
                  </a:lnTo>
                  <a:lnTo>
                    <a:pt x="1849902" y="596900"/>
                  </a:lnTo>
                  <a:lnTo>
                    <a:pt x="1890312" y="622300"/>
                  </a:lnTo>
                  <a:lnTo>
                    <a:pt x="1927816" y="647700"/>
                  </a:lnTo>
                  <a:lnTo>
                    <a:pt x="1961441" y="685800"/>
                  </a:lnTo>
                  <a:lnTo>
                    <a:pt x="1990215" y="723900"/>
                  </a:lnTo>
                  <a:lnTo>
                    <a:pt x="2015559" y="762000"/>
                  </a:lnTo>
                  <a:lnTo>
                    <a:pt x="2040132" y="812800"/>
                  </a:lnTo>
                  <a:lnTo>
                    <a:pt x="2064682" y="850900"/>
                  </a:lnTo>
                  <a:lnTo>
                    <a:pt x="2089962" y="889000"/>
                  </a:lnTo>
                  <a:lnTo>
                    <a:pt x="2116720" y="927100"/>
                  </a:lnTo>
                  <a:lnTo>
                    <a:pt x="2145706" y="965200"/>
                  </a:lnTo>
                  <a:lnTo>
                    <a:pt x="2177672" y="1003300"/>
                  </a:lnTo>
                  <a:lnTo>
                    <a:pt x="2213366" y="1028700"/>
                  </a:lnTo>
                  <a:lnTo>
                    <a:pt x="2253539" y="1054100"/>
                  </a:lnTo>
                  <a:lnTo>
                    <a:pt x="2396173" y="1054100"/>
                  </a:lnTo>
                  <a:lnTo>
                    <a:pt x="2439721" y="1206500"/>
                  </a:lnTo>
                  <a:lnTo>
                    <a:pt x="2592207" y="1206500"/>
                  </a:lnTo>
                  <a:lnTo>
                    <a:pt x="2579323" y="1257300"/>
                  </a:lnTo>
                  <a:lnTo>
                    <a:pt x="2567799" y="1308100"/>
                  </a:lnTo>
                  <a:lnTo>
                    <a:pt x="2557797" y="1358900"/>
                  </a:lnTo>
                  <a:lnTo>
                    <a:pt x="2549480" y="1409700"/>
                  </a:lnTo>
                  <a:lnTo>
                    <a:pt x="2543010" y="1460500"/>
                  </a:lnTo>
                  <a:lnTo>
                    <a:pt x="2538550" y="1511300"/>
                  </a:lnTo>
                  <a:lnTo>
                    <a:pt x="2536261" y="1562100"/>
                  </a:lnTo>
                  <a:lnTo>
                    <a:pt x="2536306" y="1612900"/>
                  </a:lnTo>
                  <a:lnTo>
                    <a:pt x="2538848" y="1663700"/>
                  </a:lnTo>
                  <a:lnTo>
                    <a:pt x="2544048" y="1714500"/>
                  </a:lnTo>
                  <a:lnTo>
                    <a:pt x="2552069" y="1752600"/>
                  </a:lnTo>
                  <a:lnTo>
                    <a:pt x="2563073" y="1803400"/>
                  </a:lnTo>
                  <a:lnTo>
                    <a:pt x="2577222" y="1854200"/>
                  </a:lnTo>
                  <a:lnTo>
                    <a:pt x="2594679" y="1905000"/>
                  </a:lnTo>
                  <a:lnTo>
                    <a:pt x="2792846" y="1905000"/>
                  </a:lnTo>
                  <a:lnTo>
                    <a:pt x="2772275" y="1955800"/>
                  </a:lnTo>
                  <a:lnTo>
                    <a:pt x="2750788" y="2019300"/>
                  </a:lnTo>
                  <a:lnTo>
                    <a:pt x="2728506" y="2082800"/>
                  </a:lnTo>
                  <a:lnTo>
                    <a:pt x="2705548" y="2146300"/>
                  </a:lnTo>
                  <a:lnTo>
                    <a:pt x="2682035" y="2222500"/>
                  </a:lnTo>
                  <a:lnTo>
                    <a:pt x="2658087" y="2286000"/>
                  </a:lnTo>
                  <a:lnTo>
                    <a:pt x="2633824" y="2349500"/>
                  </a:lnTo>
                  <a:lnTo>
                    <a:pt x="2609367" y="2425700"/>
                  </a:lnTo>
                  <a:lnTo>
                    <a:pt x="2560351" y="2552700"/>
                  </a:lnTo>
                  <a:lnTo>
                    <a:pt x="2536033" y="2628900"/>
                  </a:lnTo>
                  <a:lnTo>
                    <a:pt x="2512002" y="2692400"/>
                  </a:lnTo>
                  <a:lnTo>
                    <a:pt x="2488377" y="2755900"/>
                  </a:lnTo>
                  <a:lnTo>
                    <a:pt x="2465279" y="2819400"/>
                  </a:lnTo>
                  <a:lnTo>
                    <a:pt x="2442830" y="2882900"/>
                  </a:lnTo>
                  <a:lnTo>
                    <a:pt x="2421148" y="2933700"/>
                  </a:lnTo>
                  <a:lnTo>
                    <a:pt x="2400353" y="2997200"/>
                  </a:lnTo>
                  <a:lnTo>
                    <a:pt x="2361911" y="3098800"/>
                  </a:lnTo>
                  <a:lnTo>
                    <a:pt x="2335730" y="3175000"/>
                  </a:lnTo>
                  <a:close/>
                </a:path>
                <a:path w="3658234" h="3949700">
                  <a:moveTo>
                    <a:pt x="1771921" y="3175000"/>
                  </a:moveTo>
                  <a:lnTo>
                    <a:pt x="1477446" y="3175000"/>
                  </a:lnTo>
                  <a:lnTo>
                    <a:pt x="1452488" y="3136900"/>
                  </a:lnTo>
                  <a:lnTo>
                    <a:pt x="1427820" y="3086100"/>
                  </a:lnTo>
                  <a:lnTo>
                    <a:pt x="1403875" y="3048000"/>
                  </a:lnTo>
                  <a:lnTo>
                    <a:pt x="1381089" y="2997200"/>
                  </a:lnTo>
                  <a:lnTo>
                    <a:pt x="1359895" y="2959100"/>
                  </a:lnTo>
                  <a:lnTo>
                    <a:pt x="1340727" y="2908300"/>
                  </a:lnTo>
                  <a:lnTo>
                    <a:pt x="1324021" y="2857500"/>
                  </a:lnTo>
                  <a:lnTo>
                    <a:pt x="1310210" y="2819400"/>
                  </a:lnTo>
                  <a:lnTo>
                    <a:pt x="1299728" y="2768600"/>
                  </a:lnTo>
                  <a:lnTo>
                    <a:pt x="1293010" y="2717800"/>
                  </a:lnTo>
                  <a:lnTo>
                    <a:pt x="1290490" y="2667000"/>
                  </a:lnTo>
                  <a:lnTo>
                    <a:pt x="1292602" y="2628900"/>
                  </a:lnTo>
                  <a:lnTo>
                    <a:pt x="1299600" y="2578100"/>
                  </a:lnTo>
                  <a:lnTo>
                    <a:pt x="1310744" y="2527300"/>
                  </a:lnTo>
                  <a:lnTo>
                    <a:pt x="1325137" y="2476500"/>
                  </a:lnTo>
                  <a:lnTo>
                    <a:pt x="1341883" y="2425700"/>
                  </a:lnTo>
                  <a:lnTo>
                    <a:pt x="1360085" y="2387600"/>
                  </a:lnTo>
                  <a:lnTo>
                    <a:pt x="1378848" y="2336800"/>
                  </a:lnTo>
                  <a:lnTo>
                    <a:pt x="1397274" y="2286000"/>
                  </a:lnTo>
                  <a:lnTo>
                    <a:pt x="1414468" y="2247900"/>
                  </a:lnTo>
                  <a:lnTo>
                    <a:pt x="1429533" y="2197100"/>
                  </a:lnTo>
                  <a:lnTo>
                    <a:pt x="1441150" y="2146300"/>
                  </a:lnTo>
                  <a:lnTo>
                    <a:pt x="1449617" y="2108200"/>
                  </a:lnTo>
                  <a:lnTo>
                    <a:pt x="1454998" y="2057400"/>
                  </a:lnTo>
                  <a:lnTo>
                    <a:pt x="1457358" y="2006600"/>
                  </a:lnTo>
                  <a:lnTo>
                    <a:pt x="1456762" y="1955800"/>
                  </a:lnTo>
                  <a:lnTo>
                    <a:pt x="1453275" y="1917700"/>
                  </a:lnTo>
                  <a:lnTo>
                    <a:pt x="1446962" y="1866900"/>
                  </a:lnTo>
                  <a:lnTo>
                    <a:pt x="1437886" y="1816100"/>
                  </a:lnTo>
                  <a:lnTo>
                    <a:pt x="1426113" y="1778000"/>
                  </a:lnTo>
                  <a:lnTo>
                    <a:pt x="1411707" y="1727200"/>
                  </a:lnTo>
                  <a:lnTo>
                    <a:pt x="1394733" y="1689100"/>
                  </a:lnTo>
                  <a:lnTo>
                    <a:pt x="1375256" y="1638300"/>
                  </a:lnTo>
                  <a:lnTo>
                    <a:pt x="1353341" y="1600200"/>
                  </a:lnTo>
                  <a:lnTo>
                    <a:pt x="1329051" y="1549400"/>
                  </a:lnTo>
                  <a:lnTo>
                    <a:pt x="1302453" y="1511300"/>
                  </a:lnTo>
                  <a:lnTo>
                    <a:pt x="1273609" y="1473200"/>
                  </a:lnTo>
                  <a:lnTo>
                    <a:pt x="1242586" y="1435100"/>
                  </a:lnTo>
                  <a:lnTo>
                    <a:pt x="1209448" y="1409700"/>
                  </a:lnTo>
                  <a:lnTo>
                    <a:pt x="1174259" y="1371600"/>
                  </a:lnTo>
                  <a:lnTo>
                    <a:pt x="1137084" y="1346200"/>
                  </a:lnTo>
                  <a:lnTo>
                    <a:pt x="1097989" y="1320800"/>
                  </a:lnTo>
                  <a:lnTo>
                    <a:pt x="1057036" y="1295400"/>
                  </a:lnTo>
                  <a:lnTo>
                    <a:pt x="1011022" y="1270000"/>
                  </a:lnTo>
                  <a:lnTo>
                    <a:pt x="963938" y="1244600"/>
                  </a:lnTo>
                  <a:lnTo>
                    <a:pt x="916318" y="1231900"/>
                  </a:lnTo>
                  <a:lnTo>
                    <a:pt x="821597" y="1181100"/>
                  </a:lnTo>
                  <a:lnTo>
                    <a:pt x="775559" y="1155700"/>
                  </a:lnTo>
                  <a:lnTo>
                    <a:pt x="731114" y="1130300"/>
                  </a:lnTo>
                  <a:lnTo>
                    <a:pt x="694083" y="1104900"/>
                  </a:lnTo>
                  <a:lnTo>
                    <a:pt x="659540" y="1079500"/>
                  </a:lnTo>
                  <a:lnTo>
                    <a:pt x="628499" y="1041400"/>
                  </a:lnTo>
                  <a:lnTo>
                    <a:pt x="601970" y="1003300"/>
                  </a:lnTo>
                  <a:lnTo>
                    <a:pt x="580965" y="965200"/>
                  </a:lnTo>
                  <a:lnTo>
                    <a:pt x="566496" y="927100"/>
                  </a:lnTo>
                  <a:lnTo>
                    <a:pt x="559575" y="876300"/>
                  </a:lnTo>
                  <a:lnTo>
                    <a:pt x="561213" y="838200"/>
                  </a:lnTo>
                  <a:lnTo>
                    <a:pt x="654365" y="812800"/>
                  </a:lnTo>
                  <a:lnTo>
                    <a:pt x="793105" y="850900"/>
                  </a:lnTo>
                  <a:lnTo>
                    <a:pt x="837288" y="889000"/>
                  </a:lnTo>
                  <a:lnTo>
                    <a:pt x="879688" y="914400"/>
                  </a:lnTo>
                  <a:lnTo>
                    <a:pt x="919854" y="939800"/>
                  </a:lnTo>
                  <a:lnTo>
                    <a:pt x="957338" y="977900"/>
                  </a:lnTo>
                  <a:lnTo>
                    <a:pt x="993880" y="1016000"/>
                  </a:lnTo>
                  <a:lnTo>
                    <a:pt x="1031589" y="1054100"/>
                  </a:lnTo>
                  <a:lnTo>
                    <a:pt x="1070563" y="1079500"/>
                  </a:lnTo>
                  <a:lnTo>
                    <a:pt x="1110901" y="1117600"/>
                  </a:lnTo>
                  <a:lnTo>
                    <a:pt x="1152701" y="1143000"/>
                  </a:lnTo>
                  <a:lnTo>
                    <a:pt x="1196063" y="1168400"/>
                  </a:lnTo>
                  <a:lnTo>
                    <a:pt x="1241086" y="1181100"/>
                  </a:lnTo>
                  <a:lnTo>
                    <a:pt x="1287868" y="1193800"/>
                  </a:lnTo>
                  <a:lnTo>
                    <a:pt x="1583422" y="1193800"/>
                  </a:lnTo>
                  <a:lnTo>
                    <a:pt x="1594270" y="1244600"/>
                  </a:lnTo>
                  <a:lnTo>
                    <a:pt x="1603568" y="1282700"/>
                  </a:lnTo>
                  <a:lnTo>
                    <a:pt x="1611334" y="1333500"/>
                  </a:lnTo>
                  <a:lnTo>
                    <a:pt x="1617585" y="1384300"/>
                  </a:lnTo>
                  <a:lnTo>
                    <a:pt x="1622384" y="1435100"/>
                  </a:lnTo>
                  <a:lnTo>
                    <a:pt x="1625860" y="1485900"/>
                  </a:lnTo>
                  <a:lnTo>
                    <a:pt x="1628068" y="1536700"/>
                  </a:lnTo>
                  <a:lnTo>
                    <a:pt x="1629062" y="1587500"/>
                  </a:lnTo>
                  <a:lnTo>
                    <a:pt x="1628896" y="1638300"/>
                  </a:lnTo>
                  <a:lnTo>
                    <a:pt x="1627626" y="1689100"/>
                  </a:lnTo>
                  <a:lnTo>
                    <a:pt x="1625305" y="1739900"/>
                  </a:lnTo>
                  <a:lnTo>
                    <a:pt x="1621988" y="1790700"/>
                  </a:lnTo>
                  <a:lnTo>
                    <a:pt x="1617730" y="1841500"/>
                  </a:lnTo>
                  <a:lnTo>
                    <a:pt x="1612586" y="1892300"/>
                  </a:lnTo>
                  <a:lnTo>
                    <a:pt x="1606609" y="1943100"/>
                  </a:lnTo>
                  <a:lnTo>
                    <a:pt x="1599854" y="1993900"/>
                  </a:lnTo>
                  <a:lnTo>
                    <a:pt x="1592376" y="2044700"/>
                  </a:lnTo>
                  <a:lnTo>
                    <a:pt x="1584229" y="2095500"/>
                  </a:lnTo>
                  <a:lnTo>
                    <a:pt x="1575468" y="2146300"/>
                  </a:lnTo>
                  <a:lnTo>
                    <a:pt x="1566148" y="2197100"/>
                  </a:lnTo>
                  <a:lnTo>
                    <a:pt x="1556322" y="2247900"/>
                  </a:lnTo>
                  <a:lnTo>
                    <a:pt x="1546046" y="2298700"/>
                  </a:lnTo>
                  <a:lnTo>
                    <a:pt x="1535373" y="2349500"/>
                  </a:lnTo>
                  <a:lnTo>
                    <a:pt x="1527632" y="2400300"/>
                  </a:lnTo>
                  <a:lnTo>
                    <a:pt x="1528849" y="2451100"/>
                  </a:lnTo>
                  <a:lnTo>
                    <a:pt x="1538451" y="2489200"/>
                  </a:lnTo>
                  <a:lnTo>
                    <a:pt x="1555860" y="2514600"/>
                  </a:lnTo>
                  <a:lnTo>
                    <a:pt x="1580501" y="2540000"/>
                  </a:lnTo>
                  <a:lnTo>
                    <a:pt x="1886092" y="2540000"/>
                  </a:lnTo>
                  <a:lnTo>
                    <a:pt x="1874002" y="2552700"/>
                  </a:lnTo>
                  <a:lnTo>
                    <a:pt x="1835834" y="2590800"/>
                  </a:lnTo>
                  <a:lnTo>
                    <a:pt x="1796829" y="2628900"/>
                  </a:lnTo>
                  <a:lnTo>
                    <a:pt x="1758046" y="2654300"/>
                  </a:lnTo>
                  <a:lnTo>
                    <a:pt x="1720545" y="2692400"/>
                  </a:lnTo>
                  <a:lnTo>
                    <a:pt x="1685386" y="2730500"/>
                  </a:lnTo>
                  <a:lnTo>
                    <a:pt x="1657971" y="2768600"/>
                  </a:lnTo>
                  <a:lnTo>
                    <a:pt x="1634190" y="2806700"/>
                  </a:lnTo>
                  <a:lnTo>
                    <a:pt x="1615076" y="2857500"/>
                  </a:lnTo>
                  <a:lnTo>
                    <a:pt x="1601663" y="2895600"/>
                  </a:lnTo>
                  <a:lnTo>
                    <a:pt x="1594986" y="2946400"/>
                  </a:lnTo>
                  <a:lnTo>
                    <a:pt x="1596079" y="2984500"/>
                  </a:lnTo>
                  <a:lnTo>
                    <a:pt x="1605975" y="3035300"/>
                  </a:lnTo>
                  <a:lnTo>
                    <a:pt x="1625688" y="3073400"/>
                  </a:lnTo>
                  <a:lnTo>
                    <a:pt x="1653543" y="3098800"/>
                  </a:lnTo>
                  <a:lnTo>
                    <a:pt x="1688136" y="3136900"/>
                  </a:lnTo>
                  <a:lnTo>
                    <a:pt x="1728063" y="3149600"/>
                  </a:lnTo>
                  <a:lnTo>
                    <a:pt x="1771921" y="3175000"/>
                  </a:lnTo>
                  <a:close/>
                </a:path>
                <a:path w="3658234" h="3949700">
                  <a:moveTo>
                    <a:pt x="2792846" y="1905000"/>
                  </a:moveTo>
                  <a:lnTo>
                    <a:pt x="2594679" y="1905000"/>
                  </a:lnTo>
                  <a:lnTo>
                    <a:pt x="2740021" y="1498600"/>
                  </a:lnTo>
                  <a:lnTo>
                    <a:pt x="2753557" y="1460500"/>
                  </a:lnTo>
                  <a:lnTo>
                    <a:pt x="2771335" y="1422400"/>
                  </a:lnTo>
                  <a:lnTo>
                    <a:pt x="2794844" y="1397000"/>
                  </a:lnTo>
                  <a:lnTo>
                    <a:pt x="2825574" y="1384300"/>
                  </a:lnTo>
                  <a:lnTo>
                    <a:pt x="2859591" y="1397000"/>
                  </a:lnTo>
                  <a:lnTo>
                    <a:pt x="2889389" y="1409700"/>
                  </a:lnTo>
                  <a:lnTo>
                    <a:pt x="2912005" y="1435100"/>
                  </a:lnTo>
                  <a:lnTo>
                    <a:pt x="2924475" y="1473200"/>
                  </a:lnTo>
                  <a:lnTo>
                    <a:pt x="2924276" y="1485900"/>
                  </a:lnTo>
                  <a:lnTo>
                    <a:pt x="2921718" y="1498600"/>
                  </a:lnTo>
                  <a:lnTo>
                    <a:pt x="2916922" y="1511300"/>
                  </a:lnTo>
                  <a:lnTo>
                    <a:pt x="2910006" y="1536700"/>
                  </a:lnTo>
                  <a:lnTo>
                    <a:pt x="2901093" y="1574800"/>
                  </a:lnTo>
                  <a:lnTo>
                    <a:pt x="2890301" y="1612900"/>
                  </a:lnTo>
                  <a:lnTo>
                    <a:pt x="2877751" y="1651000"/>
                  </a:lnTo>
                  <a:lnTo>
                    <a:pt x="2863564" y="1689100"/>
                  </a:lnTo>
                  <a:lnTo>
                    <a:pt x="2847860" y="1739900"/>
                  </a:lnTo>
                  <a:lnTo>
                    <a:pt x="2830759" y="1790700"/>
                  </a:lnTo>
                  <a:lnTo>
                    <a:pt x="2812380" y="1841500"/>
                  </a:lnTo>
                  <a:lnTo>
                    <a:pt x="2792846" y="1905000"/>
                  </a:lnTo>
                  <a:close/>
                </a:path>
                <a:path w="3658234" h="3949700">
                  <a:moveTo>
                    <a:pt x="2293448" y="3949700"/>
                  </a:moveTo>
                  <a:lnTo>
                    <a:pt x="1782922" y="3949700"/>
                  </a:lnTo>
                  <a:lnTo>
                    <a:pt x="1783820" y="3937000"/>
                  </a:lnTo>
                  <a:lnTo>
                    <a:pt x="1786225" y="3886200"/>
                  </a:lnTo>
                  <a:lnTo>
                    <a:pt x="1786798" y="3835400"/>
                  </a:lnTo>
                  <a:lnTo>
                    <a:pt x="1785181" y="3797300"/>
                  </a:lnTo>
                  <a:lnTo>
                    <a:pt x="1781013" y="3746500"/>
                  </a:lnTo>
                  <a:lnTo>
                    <a:pt x="1773936" y="3695700"/>
                  </a:lnTo>
                  <a:lnTo>
                    <a:pt x="1763592" y="3657600"/>
                  </a:lnTo>
                  <a:lnTo>
                    <a:pt x="1749621" y="3606800"/>
                  </a:lnTo>
                  <a:lnTo>
                    <a:pt x="1731664" y="3568700"/>
                  </a:lnTo>
                  <a:lnTo>
                    <a:pt x="1709362" y="3530600"/>
                  </a:lnTo>
                  <a:lnTo>
                    <a:pt x="1682357" y="3492500"/>
                  </a:lnTo>
                  <a:lnTo>
                    <a:pt x="1650289" y="3467100"/>
                  </a:lnTo>
                  <a:lnTo>
                    <a:pt x="1615146" y="3441700"/>
                  </a:lnTo>
                  <a:lnTo>
                    <a:pt x="1577669" y="3416300"/>
                  </a:lnTo>
                  <a:lnTo>
                    <a:pt x="1538107" y="3390900"/>
                  </a:lnTo>
                  <a:lnTo>
                    <a:pt x="1496710" y="3378200"/>
                  </a:lnTo>
                  <a:lnTo>
                    <a:pt x="1453726" y="3365500"/>
                  </a:lnTo>
                  <a:lnTo>
                    <a:pt x="2264627" y="3365500"/>
                  </a:lnTo>
                  <a:lnTo>
                    <a:pt x="3067415" y="2628900"/>
                  </a:lnTo>
                  <a:lnTo>
                    <a:pt x="3104020" y="2603500"/>
                  </a:lnTo>
                  <a:lnTo>
                    <a:pt x="3139692" y="2565400"/>
                  </a:lnTo>
                  <a:lnTo>
                    <a:pt x="3172917" y="2527300"/>
                  </a:lnTo>
                  <a:lnTo>
                    <a:pt x="3202183" y="2489200"/>
                  </a:lnTo>
                  <a:lnTo>
                    <a:pt x="3225976" y="2451100"/>
                  </a:lnTo>
                  <a:lnTo>
                    <a:pt x="3242784" y="2400300"/>
                  </a:lnTo>
                  <a:lnTo>
                    <a:pt x="3250810" y="2362200"/>
                  </a:lnTo>
                  <a:lnTo>
                    <a:pt x="3252093" y="2311400"/>
                  </a:lnTo>
                  <a:lnTo>
                    <a:pt x="3247442" y="2273300"/>
                  </a:lnTo>
                  <a:lnTo>
                    <a:pt x="3237663" y="2235200"/>
                  </a:lnTo>
                  <a:lnTo>
                    <a:pt x="3223562" y="2197100"/>
                  </a:lnTo>
                  <a:lnTo>
                    <a:pt x="3205948" y="2146300"/>
                  </a:lnTo>
                  <a:lnTo>
                    <a:pt x="3185627" y="2108200"/>
                  </a:lnTo>
                  <a:lnTo>
                    <a:pt x="3163405" y="2070100"/>
                  </a:lnTo>
                  <a:lnTo>
                    <a:pt x="3140091" y="2032000"/>
                  </a:lnTo>
                  <a:lnTo>
                    <a:pt x="3116490" y="1993900"/>
                  </a:lnTo>
                  <a:lnTo>
                    <a:pt x="3093410" y="1943100"/>
                  </a:lnTo>
                  <a:lnTo>
                    <a:pt x="3071657" y="1905000"/>
                  </a:lnTo>
                  <a:lnTo>
                    <a:pt x="3052040" y="1866900"/>
                  </a:lnTo>
                  <a:lnTo>
                    <a:pt x="3035364" y="1816100"/>
                  </a:lnTo>
                  <a:lnTo>
                    <a:pt x="3022436" y="1778000"/>
                  </a:lnTo>
                  <a:lnTo>
                    <a:pt x="3013433" y="1714500"/>
                  </a:lnTo>
                  <a:lnTo>
                    <a:pt x="3015775" y="1663700"/>
                  </a:lnTo>
                  <a:lnTo>
                    <a:pt x="3027696" y="1625600"/>
                  </a:lnTo>
                  <a:lnTo>
                    <a:pt x="3047428" y="1587500"/>
                  </a:lnTo>
                  <a:lnTo>
                    <a:pt x="3073203" y="1562100"/>
                  </a:lnTo>
                  <a:lnTo>
                    <a:pt x="3103255" y="1549400"/>
                  </a:lnTo>
                  <a:lnTo>
                    <a:pt x="3135815" y="1536700"/>
                  </a:lnTo>
                  <a:lnTo>
                    <a:pt x="3169116" y="1536700"/>
                  </a:lnTo>
                  <a:lnTo>
                    <a:pt x="3206685" y="1562100"/>
                  </a:lnTo>
                  <a:lnTo>
                    <a:pt x="3237448" y="1587500"/>
                  </a:lnTo>
                  <a:lnTo>
                    <a:pt x="3262506" y="1625600"/>
                  </a:lnTo>
                  <a:lnTo>
                    <a:pt x="3282960" y="1663700"/>
                  </a:lnTo>
                  <a:lnTo>
                    <a:pt x="3305050" y="1701800"/>
                  </a:lnTo>
                  <a:lnTo>
                    <a:pt x="3325218" y="1752600"/>
                  </a:lnTo>
                  <a:lnTo>
                    <a:pt x="3343437" y="1803400"/>
                  </a:lnTo>
                  <a:lnTo>
                    <a:pt x="3359683" y="1854200"/>
                  </a:lnTo>
                  <a:lnTo>
                    <a:pt x="3373930" y="1905000"/>
                  </a:lnTo>
                  <a:lnTo>
                    <a:pt x="3386152" y="1955800"/>
                  </a:lnTo>
                  <a:lnTo>
                    <a:pt x="3396324" y="2006600"/>
                  </a:lnTo>
                  <a:lnTo>
                    <a:pt x="3404421" y="2057400"/>
                  </a:lnTo>
                  <a:lnTo>
                    <a:pt x="3410416" y="2108200"/>
                  </a:lnTo>
                  <a:lnTo>
                    <a:pt x="3657969" y="2108200"/>
                  </a:lnTo>
                  <a:lnTo>
                    <a:pt x="3657969" y="2260600"/>
                  </a:lnTo>
                  <a:lnTo>
                    <a:pt x="3616779" y="2324100"/>
                  </a:lnTo>
                  <a:lnTo>
                    <a:pt x="3516456" y="2476500"/>
                  </a:lnTo>
                  <a:lnTo>
                    <a:pt x="3483700" y="2514600"/>
                  </a:lnTo>
                  <a:lnTo>
                    <a:pt x="3451858" y="2565400"/>
                  </a:lnTo>
                  <a:lnTo>
                    <a:pt x="3421271" y="2603500"/>
                  </a:lnTo>
                  <a:lnTo>
                    <a:pt x="3392281" y="2641600"/>
                  </a:lnTo>
                  <a:lnTo>
                    <a:pt x="3365232" y="2679700"/>
                  </a:lnTo>
                  <a:lnTo>
                    <a:pt x="3340465" y="2717800"/>
                  </a:lnTo>
                  <a:lnTo>
                    <a:pt x="3318322" y="2743200"/>
                  </a:lnTo>
                  <a:lnTo>
                    <a:pt x="3657969" y="2743200"/>
                  </a:lnTo>
                  <a:lnTo>
                    <a:pt x="3657969" y="2908300"/>
                  </a:lnTo>
                  <a:lnTo>
                    <a:pt x="3630920" y="2908300"/>
                  </a:lnTo>
                  <a:lnTo>
                    <a:pt x="3587243" y="2921000"/>
                  </a:lnTo>
                  <a:lnTo>
                    <a:pt x="3541375" y="2933700"/>
                  </a:lnTo>
                  <a:lnTo>
                    <a:pt x="3401403" y="2933700"/>
                  </a:lnTo>
                  <a:lnTo>
                    <a:pt x="3352451" y="2946400"/>
                  </a:lnTo>
                  <a:lnTo>
                    <a:pt x="3303840" y="2946400"/>
                  </a:lnTo>
                  <a:lnTo>
                    <a:pt x="3114961" y="2997200"/>
                  </a:lnTo>
                  <a:lnTo>
                    <a:pt x="3069667" y="3022600"/>
                  </a:lnTo>
                  <a:lnTo>
                    <a:pt x="3025357" y="3048000"/>
                  </a:lnTo>
                  <a:lnTo>
                    <a:pt x="2982139" y="3073400"/>
                  </a:lnTo>
                  <a:lnTo>
                    <a:pt x="2940118" y="3098800"/>
                  </a:lnTo>
                  <a:lnTo>
                    <a:pt x="2899403" y="3124200"/>
                  </a:lnTo>
                  <a:lnTo>
                    <a:pt x="2860100" y="3149600"/>
                  </a:lnTo>
                  <a:lnTo>
                    <a:pt x="2822316" y="3187700"/>
                  </a:lnTo>
                  <a:lnTo>
                    <a:pt x="2786158" y="3213100"/>
                  </a:lnTo>
                  <a:lnTo>
                    <a:pt x="2751733" y="3251200"/>
                  </a:lnTo>
                  <a:lnTo>
                    <a:pt x="2719148" y="3289300"/>
                  </a:lnTo>
                  <a:lnTo>
                    <a:pt x="2688510" y="3327400"/>
                  </a:lnTo>
                  <a:lnTo>
                    <a:pt x="2659305" y="3365500"/>
                  </a:lnTo>
                  <a:lnTo>
                    <a:pt x="2631890" y="3403600"/>
                  </a:lnTo>
                  <a:lnTo>
                    <a:pt x="2605923" y="3454400"/>
                  </a:lnTo>
                  <a:lnTo>
                    <a:pt x="2581063" y="3492500"/>
                  </a:lnTo>
                  <a:lnTo>
                    <a:pt x="2556968" y="3543300"/>
                  </a:lnTo>
                  <a:lnTo>
                    <a:pt x="2533296" y="3581400"/>
                  </a:lnTo>
                  <a:lnTo>
                    <a:pt x="2509705" y="3632200"/>
                  </a:lnTo>
                  <a:lnTo>
                    <a:pt x="2485853" y="3670300"/>
                  </a:lnTo>
                  <a:lnTo>
                    <a:pt x="2461398" y="3721100"/>
                  </a:lnTo>
                  <a:lnTo>
                    <a:pt x="2435998" y="3759200"/>
                  </a:lnTo>
                  <a:lnTo>
                    <a:pt x="2409312" y="3797300"/>
                  </a:lnTo>
                  <a:lnTo>
                    <a:pt x="2380997" y="3848100"/>
                  </a:lnTo>
                  <a:lnTo>
                    <a:pt x="2350712" y="3886200"/>
                  </a:lnTo>
                  <a:lnTo>
                    <a:pt x="2319944" y="3924300"/>
                  </a:lnTo>
                  <a:lnTo>
                    <a:pt x="2293448" y="3949700"/>
                  </a:lnTo>
                  <a:close/>
                </a:path>
                <a:path w="3658234" h="3949700">
                  <a:moveTo>
                    <a:pt x="647864" y="2146300"/>
                  </a:moveTo>
                  <a:lnTo>
                    <a:pt x="434288" y="2146300"/>
                  </a:lnTo>
                  <a:lnTo>
                    <a:pt x="433225" y="1701800"/>
                  </a:lnTo>
                  <a:lnTo>
                    <a:pt x="434322" y="1663700"/>
                  </a:lnTo>
                  <a:lnTo>
                    <a:pt x="451280" y="1612900"/>
                  </a:lnTo>
                  <a:lnTo>
                    <a:pt x="503593" y="1574800"/>
                  </a:lnTo>
                  <a:lnTo>
                    <a:pt x="536375" y="1587500"/>
                  </a:lnTo>
                  <a:lnTo>
                    <a:pt x="566830" y="1612900"/>
                  </a:lnTo>
                  <a:lnTo>
                    <a:pt x="591251" y="1663700"/>
                  </a:lnTo>
                  <a:lnTo>
                    <a:pt x="605926" y="1727200"/>
                  </a:lnTo>
                  <a:lnTo>
                    <a:pt x="647864" y="2146300"/>
                  </a:lnTo>
                  <a:close/>
                </a:path>
                <a:path w="3658234" h="3949700">
                  <a:moveTo>
                    <a:pt x="1886092" y="2540000"/>
                  </a:moveTo>
                  <a:lnTo>
                    <a:pt x="1611799" y="2540000"/>
                  </a:lnTo>
                  <a:lnTo>
                    <a:pt x="1649177" y="2527300"/>
                  </a:lnTo>
                  <a:lnTo>
                    <a:pt x="1692060" y="2501900"/>
                  </a:lnTo>
                  <a:lnTo>
                    <a:pt x="1747070" y="2451100"/>
                  </a:lnTo>
                  <a:lnTo>
                    <a:pt x="1794352" y="2413000"/>
                  </a:lnTo>
                  <a:lnTo>
                    <a:pt x="1834487" y="2362200"/>
                  </a:lnTo>
                  <a:lnTo>
                    <a:pt x="1868054" y="2311400"/>
                  </a:lnTo>
                  <a:lnTo>
                    <a:pt x="1895636" y="2260600"/>
                  </a:lnTo>
                  <a:lnTo>
                    <a:pt x="1917812" y="2222500"/>
                  </a:lnTo>
                  <a:lnTo>
                    <a:pt x="1935165" y="2171700"/>
                  </a:lnTo>
                  <a:lnTo>
                    <a:pt x="1948275" y="2120900"/>
                  </a:lnTo>
                  <a:lnTo>
                    <a:pt x="1957723" y="2082800"/>
                  </a:lnTo>
                  <a:lnTo>
                    <a:pt x="1964090" y="2032000"/>
                  </a:lnTo>
                  <a:lnTo>
                    <a:pt x="1967957" y="1993900"/>
                  </a:lnTo>
                  <a:lnTo>
                    <a:pt x="1969905" y="1955800"/>
                  </a:lnTo>
                  <a:lnTo>
                    <a:pt x="1970362" y="1917700"/>
                  </a:lnTo>
                  <a:lnTo>
                    <a:pt x="1970441" y="1892300"/>
                  </a:lnTo>
                  <a:lnTo>
                    <a:pt x="1970367" y="1879600"/>
                  </a:lnTo>
                  <a:lnTo>
                    <a:pt x="1970151" y="1854200"/>
                  </a:lnTo>
                  <a:lnTo>
                    <a:pt x="1970124" y="1803400"/>
                  </a:lnTo>
                  <a:lnTo>
                    <a:pt x="1973824" y="1752600"/>
                  </a:lnTo>
                  <a:lnTo>
                    <a:pt x="1995234" y="1689100"/>
                  </a:lnTo>
                  <a:lnTo>
                    <a:pt x="2054821" y="1638300"/>
                  </a:lnTo>
                  <a:lnTo>
                    <a:pt x="2092847" y="1638300"/>
                  </a:lnTo>
                  <a:lnTo>
                    <a:pt x="2130349" y="1651000"/>
                  </a:lnTo>
                  <a:lnTo>
                    <a:pt x="2155829" y="1676400"/>
                  </a:lnTo>
                  <a:lnTo>
                    <a:pt x="2170875" y="1714500"/>
                  </a:lnTo>
                  <a:lnTo>
                    <a:pt x="2177080" y="1765300"/>
                  </a:lnTo>
                  <a:lnTo>
                    <a:pt x="2176033" y="1816100"/>
                  </a:lnTo>
                  <a:lnTo>
                    <a:pt x="2169324" y="1854200"/>
                  </a:lnTo>
                  <a:lnTo>
                    <a:pt x="2158879" y="1905000"/>
                  </a:lnTo>
                  <a:lnTo>
                    <a:pt x="2148048" y="1955800"/>
                  </a:lnTo>
                  <a:lnTo>
                    <a:pt x="2136619" y="2006600"/>
                  </a:lnTo>
                  <a:lnTo>
                    <a:pt x="2124376" y="2057400"/>
                  </a:lnTo>
                  <a:lnTo>
                    <a:pt x="2111108" y="2108200"/>
                  </a:lnTo>
                  <a:lnTo>
                    <a:pt x="2096600" y="2159000"/>
                  </a:lnTo>
                  <a:lnTo>
                    <a:pt x="2080638" y="2209800"/>
                  </a:lnTo>
                  <a:lnTo>
                    <a:pt x="2063010" y="2260600"/>
                  </a:lnTo>
                  <a:lnTo>
                    <a:pt x="2043501" y="2298700"/>
                  </a:lnTo>
                  <a:lnTo>
                    <a:pt x="2021898" y="2349500"/>
                  </a:lnTo>
                  <a:lnTo>
                    <a:pt x="1997987" y="2387600"/>
                  </a:lnTo>
                  <a:lnTo>
                    <a:pt x="1971555" y="2438400"/>
                  </a:lnTo>
                  <a:lnTo>
                    <a:pt x="1942388" y="2476500"/>
                  </a:lnTo>
                  <a:lnTo>
                    <a:pt x="1910272" y="2514600"/>
                  </a:lnTo>
                  <a:lnTo>
                    <a:pt x="1886092" y="2540000"/>
                  </a:lnTo>
                  <a:close/>
                </a:path>
                <a:path w="3658234" h="3949700">
                  <a:moveTo>
                    <a:pt x="3657969" y="2108200"/>
                  </a:moveTo>
                  <a:lnTo>
                    <a:pt x="3410416" y="2108200"/>
                  </a:lnTo>
                  <a:lnTo>
                    <a:pt x="3585520" y="1765300"/>
                  </a:lnTo>
                  <a:lnTo>
                    <a:pt x="3609709" y="1714500"/>
                  </a:lnTo>
                  <a:lnTo>
                    <a:pt x="3657969" y="1651000"/>
                  </a:lnTo>
                  <a:lnTo>
                    <a:pt x="3657969" y="2108200"/>
                  </a:lnTo>
                  <a:close/>
                </a:path>
                <a:path w="3658234" h="3949700">
                  <a:moveTo>
                    <a:pt x="873795" y="2311400"/>
                  </a:moveTo>
                  <a:lnTo>
                    <a:pt x="664386" y="2311400"/>
                  </a:lnTo>
                  <a:lnTo>
                    <a:pt x="699587" y="2273300"/>
                  </a:lnTo>
                  <a:lnTo>
                    <a:pt x="729340" y="2235200"/>
                  </a:lnTo>
                  <a:lnTo>
                    <a:pt x="753375" y="2184400"/>
                  </a:lnTo>
                  <a:lnTo>
                    <a:pt x="771423" y="2133600"/>
                  </a:lnTo>
                  <a:lnTo>
                    <a:pt x="783215" y="2095500"/>
                  </a:lnTo>
                  <a:lnTo>
                    <a:pt x="788482" y="2044700"/>
                  </a:lnTo>
                  <a:lnTo>
                    <a:pt x="786954" y="1993900"/>
                  </a:lnTo>
                  <a:lnTo>
                    <a:pt x="778362" y="1943100"/>
                  </a:lnTo>
                  <a:lnTo>
                    <a:pt x="767135" y="1892300"/>
                  </a:lnTo>
                  <a:lnTo>
                    <a:pt x="759510" y="1854200"/>
                  </a:lnTo>
                  <a:lnTo>
                    <a:pt x="762748" y="1803400"/>
                  </a:lnTo>
                  <a:lnTo>
                    <a:pt x="784105" y="1778000"/>
                  </a:lnTo>
                  <a:lnTo>
                    <a:pt x="811316" y="1765300"/>
                  </a:lnTo>
                  <a:lnTo>
                    <a:pt x="842749" y="1752600"/>
                  </a:lnTo>
                  <a:lnTo>
                    <a:pt x="875176" y="1765300"/>
                  </a:lnTo>
                  <a:lnTo>
                    <a:pt x="905368" y="1790700"/>
                  </a:lnTo>
                  <a:lnTo>
                    <a:pt x="930094" y="1828800"/>
                  </a:lnTo>
                  <a:lnTo>
                    <a:pt x="946127" y="1892300"/>
                  </a:lnTo>
                  <a:lnTo>
                    <a:pt x="951043" y="1943100"/>
                  </a:lnTo>
                  <a:lnTo>
                    <a:pt x="951740" y="1981200"/>
                  </a:lnTo>
                  <a:lnTo>
                    <a:pt x="948700" y="2032000"/>
                  </a:lnTo>
                  <a:lnTo>
                    <a:pt x="942405" y="2070100"/>
                  </a:lnTo>
                  <a:lnTo>
                    <a:pt x="933339" y="2120900"/>
                  </a:lnTo>
                  <a:lnTo>
                    <a:pt x="921985" y="2159000"/>
                  </a:lnTo>
                  <a:lnTo>
                    <a:pt x="908825" y="2209800"/>
                  </a:lnTo>
                  <a:lnTo>
                    <a:pt x="894343" y="2247900"/>
                  </a:lnTo>
                  <a:lnTo>
                    <a:pt x="879021" y="2298700"/>
                  </a:lnTo>
                  <a:lnTo>
                    <a:pt x="873795" y="2311400"/>
                  </a:lnTo>
                  <a:close/>
                </a:path>
                <a:path w="3658234" h="3949700">
                  <a:moveTo>
                    <a:pt x="2264627" y="3365500"/>
                  </a:moveTo>
                  <a:lnTo>
                    <a:pt x="1409405" y="3365500"/>
                  </a:lnTo>
                  <a:lnTo>
                    <a:pt x="1363995" y="3352800"/>
                  </a:lnTo>
                  <a:lnTo>
                    <a:pt x="1270903" y="3352800"/>
                  </a:lnTo>
                  <a:lnTo>
                    <a:pt x="1223720" y="3340100"/>
                  </a:lnTo>
                  <a:lnTo>
                    <a:pt x="1082608" y="3340100"/>
                  </a:lnTo>
                  <a:lnTo>
                    <a:pt x="1036546" y="3327400"/>
                  </a:lnTo>
                  <a:lnTo>
                    <a:pt x="991387" y="3327400"/>
                  </a:lnTo>
                  <a:lnTo>
                    <a:pt x="904773" y="3302000"/>
                  </a:lnTo>
                  <a:lnTo>
                    <a:pt x="863816" y="3289300"/>
                  </a:lnTo>
                  <a:lnTo>
                    <a:pt x="824757" y="3263900"/>
                  </a:lnTo>
                  <a:lnTo>
                    <a:pt x="787845" y="3238500"/>
                  </a:lnTo>
                  <a:lnTo>
                    <a:pt x="752856" y="3213100"/>
                  </a:lnTo>
                  <a:lnTo>
                    <a:pt x="722549" y="3175000"/>
                  </a:lnTo>
                  <a:lnTo>
                    <a:pt x="696433" y="3136900"/>
                  </a:lnTo>
                  <a:lnTo>
                    <a:pt x="674019" y="3098800"/>
                  </a:lnTo>
                  <a:lnTo>
                    <a:pt x="654817" y="3048000"/>
                  </a:lnTo>
                  <a:lnTo>
                    <a:pt x="638335" y="3009900"/>
                  </a:lnTo>
                  <a:lnTo>
                    <a:pt x="624084" y="2959100"/>
                  </a:lnTo>
                  <a:lnTo>
                    <a:pt x="611573" y="2921000"/>
                  </a:lnTo>
                  <a:lnTo>
                    <a:pt x="600313" y="2870200"/>
                  </a:lnTo>
                  <a:lnTo>
                    <a:pt x="589813" y="2819400"/>
                  </a:lnTo>
                  <a:lnTo>
                    <a:pt x="579582" y="2768600"/>
                  </a:lnTo>
                  <a:lnTo>
                    <a:pt x="569131" y="2730500"/>
                  </a:lnTo>
                  <a:lnTo>
                    <a:pt x="557969" y="2679700"/>
                  </a:lnTo>
                  <a:lnTo>
                    <a:pt x="545606" y="2628900"/>
                  </a:lnTo>
                  <a:lnTo>
                    <a:pt x="530898" y="2590800"/>
                  </a:lnTo>
                  <a:lnTo>
                    <a:pt x="513937" y="2540000"/>
                  </a:lnTo>
                  <a:lnTo>
                    <a:pt x="494788" y="2489200"/>
                  </a:lnTo>
                  <a:lnTo>
                    <a:pt x="473516" y="2451100"/>
                  </a:lnTo>
                  <a:lnTo>
                    <a:pt x="450183" y="2400300"/>
                  </a:lnTo>
                  <a:lnTo>
                    <a:pt x="424855" y="2362200"/>
                  </a:lnTo>
                  <a:lnTo>
                    <a:pt x="397596" y="2324100"/>
                  </a:lnTo>
                  <a:lnTo>
                    <a:pt x="368470" y="2286000"/>
                  </a:lnTo>
                  <a:lnTo>
                    <a:pt x="337542" y="2247900"/>
                  </a:lnTo>
                  <a:lnTo>
                    <a:pt x="304875" y="2209800"/>
                  </a:lnTo>
                  <a:lnTo>
                    <a:pt x="270534" y="2171700"/>
                  </a:lnTo>
                  <a:lnTo>
                    <a:pt x="234583" y="2133600"/>
                  </a:lnTo>
                  <a:lnTo>
                    <a:pt x="197087" y="2108200"/>
                  </a:lnTo>
                  <a:lnTo>
                    <a:pt x="158110" y="2082800"/>
                  </a:lnTo>
                  <a:lnTo>
                    <a:pt x="117716" y="2044700"/>
                  </a:lnTo>
                  <a:lnTo>
                    <a:pt x="76350" y="2019300"/>
                  </a:lnTo>
                  <a:lnTo>
                    <a:pt x="38139" y="1993900"/>
                  </a:lnTo>
                  <a:lnTo>
                    <a:pt x="10287" y="1955800"/>
                  </a:lnTo>
                  <a:lnTo>
                    <a:pt x="0" y="1905000"/>
                  </a:lnTo>
                  <a:lnTo>
                    <a:pt x="11015" y="1866900"/>
                  </a:lnTo>
                  <a:lnTo>
                    <a:pt x="38660" y="1841500"/>
                  </a:lnTo>
                  <a:lnTo>
                    <a:pt x="77239" y="1816100"/>
                  </a:lnTo>
                  <a:lnTo>
                    <a:pt x="121059" y="1803400"/>
                  </a:lnTo>
                  <a:lnTo>
                    <a:pt x="164423" y="1816100"/>
                  </a:lnTo>
                  <a:lnTo>
                    <a:pt x="211637" y="1841500"/>
                  </a:lnTo>
                  <a:lnTo>
                    <a:pt x="251058" y="1879600"/>
                  </a:lnTo>
                  <a:lnTo>
                    <a:pt x="283997" y="1917700"/>
                  </a:lnTo>
                  <a:lnTo>
                    <a:pt x="311768" y="1968500"/>
                  </a:lnTo>
                  <a:lnTo>
                    <a:pt x="337256" y="2019300"/>
                  </a:lnTo>
                  <a:lnTo>
                    <a:pt x="364320" y="2070100"/>
                  </a:lnTo>
                  <a:lnTo>
                    <a:pt x="395739" y="2108200"/>
                  </a:lnTo>
                  <a:lnTo>
                    <a:pt x="434288" y="2146300"/>
                  </a:lnTo>
                  <a:lnTo>
                    <a:pt x="647864" y="2146300"/>
                  </a:lnTo>
                  <a:lnTo>
                    <a:pt x="664386" y="2311400"/>
                  </a:lnTo>
                  <a:lnTo>
                    <a:pt x="873795" y="2311400"/>
                  </a:lnTo>
                  <a:lnTo>
                    <a:pt x="863343" y="2336800"/>
                  </a:lnTo>
                  <a:lnTo>
                    <a:pt x="847791" y="2387600"/>
                  </a:lnTo>
                  <a:lnTo>
                    <a:pt x="832847" y="2438400"/>
                  </a:lnTo>
                  <a:lnTo>
                    <a:pt x="818997" y="2476500"/>
                  </a:lnTo>
                  <a:lnTo>
                    <a:pt x="806721" y="2527300"/>
                  </a:lnTo>
                  <a:lnTo>
                    <a:pt x="796503" y="2565400"/>
                  </a:lnTo>
                  <a:lnTo>
                    <a:pt x="788826" y="2603500"/>
                  </a:lnTo>
                  <a:lnTo>
                    <a:pt x="784172" y="2654300"/>
                  </a:lnTo>
                  <a:lnTo>
                    <a:pt x="783026" y="2692400"/>
                  </a:lnTo>
                  <a:lnTo>
                    <a:pt x="785869" y="2743200"/>
                  </a:lnTo>
                  <a:lnTo>
                    <a:pt x="793184" y="2781300"/>
                  </a:lnTo>
                  <a:lnTo>
                    <a:pt x="805456" y="2832100"/>
                  </a:lnTo>
                  <a:lnTo>
                    <a:pt x="817107" y="2857500"/>
                  </a:lnTo>
                  <a:lnTo>
                    <a:pt x="831402" y="2882900"/>
                  </a:lnTo>
                  <a:lnTo>
                    <a:pt x="848508" y="2921000"/>
                  </a:lnTo>
                  <a:lnTo>
                    <a:pt x="891826" y="2971800"/>
                  </a:lnTo>
                  <a:lnTo>
                    <a:pt x="948409" y="3022600"/>
                  </a:lnTo>
                  <a:lnTo>
                    <a:pt x="982096" y="3048000"/>
                  </a:lnTo>
                  <a:lnTo>
                    <a:pt x="1019604" y="3073400"/>
                  </a:lnTo>
                  <a:lnTo>
                    <a:pt x="1061102" y="3098800"/>
                  </a:lnTo>
                  <a:lnTo>
                    <a:pt x="1106758" y="3111500"/>
                  </a:lnTo>
                  <a:lnTo>
                    <a:pt x="1156741" y="3124200"/>
                  </a:lnTo>
                  <a:lnTo>
                    <a:pt x="1211219" y="3136900"/>
                  </a:lnTo>
                  <a:lnTo>
                    <a:pt x="1270359" y="3149600"/>
                  </a:lnTo>
                  <a:lnTo>
                    <a:pt x="1334332" y="3162300"/>
                  </a:lnTo>
                  <a:lnTo>
                    <a:pt x="1403305" y="3175000"/>
                  </a:lnTo>
                  <a:lnTo>
                    <a:pt x="2335730" y="3175000"/>
                  </a:lnTo>
                  <a:lnTo>
                    <a:pt x="2313913" y="3238500"/>
                  </a:lnTo>
                  <a:lnTo>
                    <a:pt x="2267715" y="3352800"/>
                  </a:lnTo>
                  <a:lnTo>
                    <a:pt x="2264627" y="3365500"/>
                  </a:lnTo>
                  <a:close/>
                </a:path>
                <a:path w="3658234" h="3949700">
                  <a:moveTo>
                    <a:pt x="3657969" y="2743200"/>
                  </a:moveTo>
                  <a:lnTo>
                    <a:pt x="3318322" y="2743200"/>
                  </a:lnTo>
                  <a:lnTo>
                    <a:pt x="3358045" y="2717800"/>
                  </a:lnTo>
                  <a:lnTo>
                    <a:pt x="3398927" y="2692400"/>
                  </a:lnTo>
                  <a:lnTo>
                    <a:pt x="3441062" y="2667000"/>
                  </a:lnTo>
                  <a:lnTo>
                    <a:pt x="3484542" y="2654300"/>
                  </a:lnTo>
                  <a:lnTo>
                    <a:pt x="3575912" y="2628900"/>
                  </a:lnTo>
                  <a:lnTo>
                    <a:pt x="3622941" y="2641600"/>
                  </a:lnTo>
                  <a:lnTo>
                    <a:pt x="3657969" y="2654300"/>
                  </a:lnTo>
                  <a:lnTo>
                    <a:pt x="3657969" y="2743200"/>
                  </a:lnTo>
                  <a:close/>
                </a:path>
              </a:pathLst>
            </a:custGeom>
            <a:solidFill>
              <a:srgbClr val="EC61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579052" y="7677341"/>
              <a:ext cx="1671955" cy="257175"/>
            </a:xfrm>
            <a:custGeom>
              <a:avLst/>
              <a:gdLst/>
              <a:ahLst/>
              <a:cxnLst/>
              <a:rect l="l" t="t" r="r" b="b"/>
              <a:pathLst>
                <a:path w="1671955" h="257175">
                  <a:moveTo>
                    <a:pt x="1543046" y="257174"/>
                  </a:moveTo>
                  <a:lnTo>
                    <a:pt x="120145" y="257174"/>
                  </a:lnTo>
                  <a:lnTo>
                    <a:pt x="95218" y="253053"/>
                  </a:lnTo>
                  <a:lnTo>
                    <a:pt x="50129" y="230814"/>
                  </a:lnTo>
                  <a:lnTo>
                    <a:pt x="16979" y="193002"/>
                  </a:lnTo>
                  <a:lnTo>
                    <a:pt x="822" y="145393"/>
                  </a:lnTo>
                  <a:lnTo>
                    <a:pt x="0" y="120145"/>
                  </a:lnTo>
                  <a:lnTo>
                    <a:pt x="4114" y="95218"/>
                  </a:lnTo>
                  <a:lnTo>
                    <a:pt x="26360" y="50129"/>
                  </a:lnTo>
                  <a:lnTo>
                    <a:pt x="64165" y="16979"/>
                  </a:lnTo>
                  <a:lnTo>
                    <a:pt x="111780" y="822"/>
                  </a:lnTo>
                  <a:lnTo>
                    <a:pt x="128587" y="0"/>
                  </a:lnTo>
                  <a:lnTo>
                    <a:pt x="1551488" y="0"/>
                  </a:lnTo>
                  <a:lnTo>
                    <a:pt x="1600055" y="13019"/>
                  </a:lnTo>
                  <a:lnTo>
                    <a:pt x="1639943" y="43629"/>
                  </a:lnTo>
                  <a:lnTo>
                    <a:pt x="1665075" y="87182"/>
                  </a:lnTo>
                  <a:lnTo>
                    <a:pt x="1671633" y="137028"/>
                  </a:lnTo>
                  <a:lnTo>
                    <a:pt x="1667512" y="161955"/>
                  </a:lnTo>
                  <a:lnTo>
                    <a:pt x="1645273" y="207044"/>
                  </a:lnTo>
                  <a:lnTo>
                    <a:pt x="1607462" y="240194"/>
                  </a:lnTo>
                  <a:lnTo>
                    <a:pt x="1559852" y="256351"/>
                  </a:lnTo>
                  <a:lnTo>
                    <a:pt x="1543046" y="257174"/>
                  </a:lnTo>
                  <a:close/>
                </a:path>
              </a:pathLst>
            </a:custGeom>
            <a:solidFill>
              <a:srgbClr val="FF66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607682" y="10120500"/>
              <a:ext cx="257175" cy="167005"/>
            </a:xfrm>
            <a:custGeom>
              <a:avLst/>
              <a:gdLst/>
              <a:ahLst/>
              <a:cxnLst/>
              <a:rect l="l" t="t" r="r" b="b"/>
              <a:pathLst>
                <a:path w="257175" h="167004">
                  <a:moveTo>
                    <a:pt x="64293" y="0"/>
                  </a:moveTo>
                  <a:lnTo>
                    <a:pt x="201283" y="411"/>
                  </a:lnTo>
                  <a:lnTo>
                    <a:pt x="248687" y="32082"/>
                  </a:lnTo>
                  <a:lnTo>
                    <a:pt x="257174" y="64293"/>
                  </a:lnTo>
                  <a:lnTo>
                    <a:pt x="257174" y="166499"/>
                  </a:lnTo>
                  <a:lnTo>
                    <a:pt x="0" y="166499"/>
                  </a:lnTo>
                  <a:lnTo>
                    <a:pt x="411" y="55890"/>
                  </a:lnTo>
                  <a:lnTo>
                    <a:pt x="32082" y="8493"/>
                  </a:lnTo>
                  <a:lnTo>
                    <a:pt x="64293" y="0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707639" y="7934515"/>
              <a:ext cx="1414780" cy="2352675"/>
            </a:xfrm>
            <a:custGeom>
              <a:avLst/>
              <a:gdLst/>
              <a:ahLst/>
              <a:cxnLst/>
              <a:rect l="l" t="t" r="r" b="b"/>
              <a:pathLst>
                <a:path w="1414780" h="2352675">
                  <a:moveTo>
                    <a:pt x="1192569" y="2185982"/>
                  </a:moveTo>
                  <a:lnTo>
                    <a:pt x="221864" y="2185982"/>
                  </a:lnTo>
                  <a:lnTo>
                    <a:pt x="214792" y="2185397"/>
                  </a:lnTo>
                  <a:lnTo>
                    <a:pt x="173914" y="2173811"/>
                  </a:lnTo>
                  <a:lnTo>
                    <a:pt x="139028" y="2149553"/>
                  </a:lnTo>
                  <a:lnTo>
                    <a:pt x="113934" y="2115259"/>
                  </a:lnTo>
                  <a:lnTo>
                    <a:pt x="0" y="1671633"/>
                  </a:lnTo>
                  <a:lnTo>
                    <a:pt x="0" y="0"/>
                  </a:lnTo>
                  <a:lnTo>
                    <a:pt x="1414433" y="0"/>
                  </a:lnTo>
                  <a:lnTo>
                    <a:pt x="1414433" y="1671633"/>
                  </a:lnTo>
                  <a:lnTo>
                    <a:pt x="1308471" y="2095489"/>
                  </a:lnTo>
                  <a:lnTo>
                    <a:pt x="1289382" y="2133448"/>
                  </a:lnTo>
                  <a:lnTo>
                    <a:pt x="1258971" y="2163132"/>
                  </a:lnTo>
                  <a:lnTo>
                    <a:pt x="1220562" y="2181301"/>
                  </a:lnTo>
                  <a:lnTo>
                    <a:pt x="1192569" y="2185982"/>
                  </a:lnTo>
                  <a:close/>
                </a:path>
                <a:path w="1414780" h="2352675">
                  <a:moveTo>
                    <a:pt x="900107" y="2352483"/>
                  </a:moveTo>
                  <a:lnTo>
                    <a:pt x="321447" y="2352483"/>
                  </a:lnTo>
                  <a:lnTo>
                    <a:pt x="321467" y="2185982"/>
                  </a:lnTo>
                  <a:lnTo>
                    <a:pt x="960167" y="2185982"/>
                  </a:lnTo>
                  <a:lnTo>
                    <a:pt x="955987" y="2186393"/>
                  </a:lnTo>
                  <a:lnTo>
                    <a:pt x="947706" y="2188039"/>
                  </a:lnTo>
                  <a:lnTo>
                    <a:pt x="913277" y="2211043"/>
                  </a:lnTo>
                  <a:lnTo>
                    <a:pt x="900097" y="2246051"/>
                  </a:lnTo>
                  <a:lnTo>
                    <a:pt x="900107" y="2352483"/>
                  </a:lnTo>
                  <a:close/>
                </a:path>
              </a:pathLst>
            </a:custGeom>
            <a:solidFill>
              <a:srgbClr val="E65C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64813" y="7420166"/>
              <a:ext cx="900430" cy="257175"/>
            </a:xfrm>
            <a:custGeom>
              <a:avLst/>
              <a:gdLst/>
              <a:ahLst/>
              <a:cxnLst/>
              <a:rect l="l" t="t" r="r" b="b"/>
              <a:pathLst>
                <a:path w="900430" h="257175">
                  <a:moveTo>
                    <a:pt x="900110" y="257174"/>
                  </a:moveTo>
                  <a:lnTo>
                    <a:pt x="0" y="257174"/>
                  </a:lnTo>
                  <a:lnTo>
                    <a:pt x="41668" y="90493"/>
                  </a:lnTo>
                  <a:lnTo>
                    <a:pt x="60763" y="52534"/>
                  </a:lnTo>
                  <a:lnTo>
                    <a:pt x="91168" y="22849"/>
                  </a:lnTo>
                  <a:lnTo>
                    <a:pt x="129577" y="4680"/>
                  </a:lnTo>
                  <a:lnTo>
                    <a:pt x="742539" y="0"/>
                  </a:lnTo>
                  <a:lnTo>
                    <a:pt x="763653" y="2938"/>
                  </a:lnTo>
                  <a:lnTo>
                    <a:pt x="803007" y="18966"/>
                  </a:lnTo>
                  <a:lnTo>
                    <a:pt x="835000" y="46927"/>
                  </a:lnTo>
                  <a:lnTo>
                    <a:pt x="856152" y="83774"/>
                  </a:lnTo>
                  <a:close/>
                </a:path>
              </a:pathLst>
            </a:custGeom>
            <a:solidFill>
              <a:srgbClr val="CC52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164593" y="7034405"/>
              <a:ext cx="2443480" cy="257175"/>
            </a:xfrm>
            <a:custGeom>
              <a:avLst/>
              <a:gdLst/>
              <a:ahLst/>
              <a:cxnLst/>
              <a:rect l="l" t="t" r="r" b="b"/>
              <a:pathLst>
                <a:path w="2443480" h="257175">
                  <a:moveTo>
                    <a:pt x="2314569" y="257174"/>
                  </a:moveTo>
                  <a:lnTo>
                    <a:pt x="120145" y="257174"/>
                  </a:lnTo>
                  <a:lnTo>
                    <a:pt x="95218" y="253053"/>
                  </a:lnTo>
                  <a:lnTo>
                    <a:pt x="50129" y="230814"/>
                  </a:lnTo>
                  <a:lnTo>
                    <a:pt x="16979" y="193009"/>
                  </a:lnTo>
                  <a:lnTo>
                    <a:pt x="822" y="145392"/>
                  </a:lnTo>
                  <a:lnTo>
                    <a:pt x="0" y="120144"/>
                  </a:lnTo>
                  <a:lnTo>
                    <a:pt x="4114" y="95220"/>
                  </a:lnTo>
                  <a:lnTo>
                    <a:pt x="26360" y="50127"/>
                  </a:lnTo>
                  <a:lnTo>
                    <a:pt x="64165" y="16979"/>
                  </a:lnTo>
                  <a:lnTo>
                    <a:pt x="111780" y="823"/>
                  </a:lnTo>
                  <a:lnTo>
                    <a:pt x="128587" y="0"/>
                  </a:lnTo>
                  <a:lnTo>
                    <a:pt x="2323011" y="0"/>
                  </a:lnTo>
                  <a:lnTo>
                    <a:pt x="2371578" y="13019"/>
                  </a:lnTo>
                  <a:lnTo>
                    <a:pt x="2411466" y="43632"/>
                  </a:lnTo>
                  <a:lnTo>
                    <a:pt x="2436598" y="87179"/>
                  </a:lnTo>
                  <a:lnTo>
                    <a:pt x="2443156" y="137030"/>
                  </a:lnTo>
                  <a:lnTo>
                    <a:pt x="2439035" y="161954"/>
                  </a:lnTo>
                  <a:lnTo>
                    <a:pt x="2416796" y="207044"/>
                  </a:lnTo>
                  <a:lnTo>
                    <a:pt x="2378985" y="240194"/>
                  </a:lnTo>
                  <a:lnTo>
                    <a:pt x="2331375" y="256351"/>
                  </a:lnTo>
                  <a:lnTo>
                    <a:pt x="2314569" y="257174"/>
                  </a:lnTo>
                  <a:close/>
                </a:path>
              </a:pathLst>
            </a:custGeom>
            <a:solidFill>
              <a:srgbClr val="FFDE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313519" y="7420729"/>
              <a:ext cx="3522306" cy="2866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85680" y="10119531"/>
              <a:ext cx="2183765" cy="168275"/>
            </a:xfrm>
            <a:custGeom>
              <a:avLst/>
              <a:gdLst/>
              <a:ahLst/>
              <a:cxnLst/>
              <a:rect l="l" t="t" r="r" b="b"/>
              <a:pathLst>
                <a:path w="2183765" h="168275">
                  <a:moveTo>
                    <a:pt x="2099689" y="167978"/>
                  </a:moveTo>
                  <a:lnTo>
                    <a:pt x="83989" y="167978"/>
                  </a:lnTo>
                  <a:lnTo>
                    <a:pt x="51022" y="161469"/>
                  </a:lnTo>
                  <a:lnTo>
                    <a:pt x="24355" y="143620"/>
                  </a:lnTo>
                  <a:lnTo>
                    <a:pt x="6508" y="116954"/>
                  </a:lnTo>
                  <a:lnTo>
                    <a:pt x="0" y="83989"/>
                  </a:lnTo>
                  <a:lnTo>
                    <a:pt x="6507" y="51022"/>
                  </a:lnTo>
                  <a:lnTo>
                    <a:pt x="24353" y="24355"/>
                  </a:lnTo>
                  <a:lnTo>
                    <a:pt x="51019" y="6508"/>
                  </a:lnTo>
                  <a:lnTo>
                    <a:pt x="83989" y="0"/>
                  </a:lnTo>
                  <a:lnTo>
                    <a:pt x="2099689" y="0"/>
                  </a:lnTo>
                  <a:lnTo>
                    <a:pt x="2132656" y="6508"/>
                  </a:lnTo>
                  <a:lnTo>
                    <a:pt x="2159322" y="24355"/>
                  </a:lnTo>
                  <a:lnTo>
                    <a:pt x="2177169" y="51022"/>
                  </a:lnTo>
                  <a:lnTo>
                    <a:pt x="2183678" y="83989"/>
                  </a:lnTo>
                  <a:lnTo>
                    <a:pt x="2177170" y="116951"/>
                  </a:lnTo>
                  <a:lnTo>
                    <a:pt x="2159324" y="143618"/>
                  </a:lnTo>
                  <a:lnTo>
                    <a:pt x="2132658" y="161468"/>
                  </a:lnTo>
                  <a:lnTo>
                    <a:pt x="2099689" y="167978"/>
                  </a:lnTo>
                  <a:close/>
                </a:path>
              </a:pathLst>
            </a:custGeom>
            <a:solidFill>
              <a:srgbClr val="A34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66320" y="10119537"/>
              <a:ext cx="1092200" cy="168275"/>
            </a:xfrm>
            <a:custGeom>
              <a:avLst/>
              <a:gdLst/>
              <a:ahLst/>
              <a:cxnLst/>
              <a:rect l="l" t="t" r="r" b="b"/>
              <a:pathLst>
                <a:path w="1092200" h="168275">
                  <a:moveTo>
                    <a:pt x="1007849" y="167973"/>
                  </a:moveTo>
                  <a:lnTo>
                    <a:pt x="0" y="167973"/>
                  </a:lnTo>
                  <a:lnTo>
                    <a:pt x="0" y="0"/>
                  </a:lnTo>
                  <a:lnTo>
                    <a:pt x="1007849" y="0"/>
                  </a:lnTo>
                  <a:lnTo>
                    <a:pt x="1040819" y="6505"/>
                  </a:lnTo>
                  <a:lnTo>
                    <a:pt x="1067485" y="24350"/>
                  </a:lnTo>
                  <a:lnTo>
                    <a:pt x="1085331" y="51016"/>
                  </a:lnTo>
                  <a:lnTo>
                    <a:pt x="1091839" y="83983"/>
                  </a:lnTo>
                  <a:lnTo>
                    <a:pt x="1085331" y="116946"/>
                  </a:lnTo>
                  <a:lnTo>
                    <a:pt x="1067485" y="143613"/>
                  </a:lnTo>
                  <a:lnTo>
                    <a:pt x="1040819" y="161462"/>
                  </a:lnTo>
                  <a:lnTo>
                    <a:pt x="1007849" y="167973"/>
                  </a:lnTo>
                  <a:close/>
                </a:path>
              </a:pathLst>
            </a:custGeom>
            <a:solidFill>
              <a:srgbClr val="873F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521657" y="7677341"/>
              <a:ext cx="1671955" cy="257175"/>
            </a:xfrm>
            <a:custGeom>
              <a:avLst/>
              <a:gdLst/>
              <a:ahLst/>
              <a:cxnLst/>
              <a:rect l="l" t="t" r="r" b="b"/>
              <a:pathLst>
                <a:path w="1671955" h="257175">
                  <a:moveTo>
                    <a:pt x="1543046" y="257174"/>
                  </a:moveTo>
                  <a:lnTo>
                    <a:pt x="120144" y="257174"/>
                  </a:lnTo>
                  <a:lnTo>
                    <a:pt x="95220" y="253053"/>
                  </a:lnTo>
                  <a:lnTo>
                    <a:pt x="50127" y="230814"/>
                  </a:lnTo>
                  <a:lnTo>
                    <a:pt x="16979" y="193002"/>
                  </a:lnTo>
                  <a:lnTo>
                    <a:pt x="823" y="145393"/>
                  </a:lnTo>
                  <a:lnTo>
                    <a:pt x="0" y="120145"/>
                  </a:lnTo>
                  <a:lnTo>
                    <a:pt x="4118" y="95218"/>
                  </a:lnTo>
                  <a:lnTo>
                    <a:pt x="26361" y="50129"/>
                  </a:lnTo>
                  <a:lnTo>
                    <a:pt x="64168" y="16979"/>
                  </a:lnTo>
                  <a:lnTo>
                    <a:pt x="111782" y="822"/>
                  </a:lnTo>
                  <a:lnTo>
                    <a:pt x="128587" y="0"/>
                  </a:lnTo>
                  <a:lnTo>
                    <a:pt x="1551488" y="0"/>
                  </a:lnTo>
                  <a:lnTo>
                    <a:pt x="1600055" y="13019"/>
                  </a:lnTo>
                  <a:lnTo>
                    <a:pt x="1639943" y="43629"/>
                  </a:lnTo>
                  <a:lnTo>
                    <a:pt x="1665075" y="87182"/>
                  </a:lnTo>
                  <a:lnTo>
                    <a:pt x="1671633" y="137028"/>
                  </a:lnTo>
                  <a:lnTo>
                    <a:pt x="1667512" y="161955"/>
                  </a:lnTo>
                  <a:lnTo>
                    <a:pt x="1645273" y="207044"/>
                  </a:lnTo>
                  <a:lnTo>
                    <a:pt x="1607462" y="240194"/>
                  </a:lnTo>
                  <a:lnTo>
                    <a:pt x="1559852" y="256351"/>
                  </a:lnTo>
                  <a:lnTo>
                    <a:pt x="1543046" y="257174"/>
                  </a:lnTo>
                  <a:close/>
                </a:path>
              </a:pathLst>
            </a:custGeom>
            <a:solidFill>
              <a:srgbClr val="81E2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907418" y="10120498"/>
              <a:ext cx="257175" cy="167005"/>
            </a:xfrm>
            <a:custGeom>
              <a:avLst/>
              <a:gdLst/>
              <a:ahLst/>
              <a:cxnLst/>
              <a:rect l="l" t="t" r="r" b="b"/>
              <a:pathLst>
                <a:path w="257175" h="167004">
                  <a:moveTo>
                    <a:pt x="257174" y="166501"/>
                  </a:moveTo>
                  <a:lnTo>
                    <a:pt x="0" y="166501"/>
                  </a:lnTo>
                  <a:lnTo>
                    <a:pt x="0" y="60069"/>
                  </a:lnTo>
                  <a:lnTo>
                    <a:pt x="15845" y="21814"/>
                  </a:lnTo>
                  <a:lnTo>
                    <a:pt x="55891" y="411"/>
                  </a:lnTo>
                  <a:lnTo>
                    <a:pt x="60072" y="0"/>
                  </a:lnTo>
                  <a:lnTo>
                    <a:pt x="197104" y="0"/>
                  </a:lnTo>
                  <a:lnTo>
                    <a:pt x="235359" y="15848"/>
                  </a:lnTo>
                  <a:lnTo>
                    <a:pt x="256762" y="55890"/>
                  </a:lnTo>
                  <a:lnTo>
                    <a:pt x="257174" y="60069"/>
                  </a:lnTo>
                  <a:lnTo>
                    <a:pt x="257174" y="166501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650244" y="7420177"/>
              <a:ext cx="1414780" cy="2867025"/>
            </a:xfrm>
            <a:custGeom>
              <a:avLst/>
              <a:gdLst/>
              <a:ahLst/>
              <a:cxnLst/>
              <a:rect l="l" t="t" r="r" b="b"/>
              <a:pathLst>
                <a:path w="1414780" h="2867025">
                  <a:moveTo>
                    <a:pt x="1157287" y="257175"/>
                  </a:moveTo>
                  <a:lnTo>
                    <a:pt x="1113332" y="83769"/>
                  </a:lnTo>
                  <a:lnTo>
                    <a:pt x="1092187" y="46926"/>
                  </a:lnTo>
                  <a:lnTo>
                    <a:pt x="1060183" y="18961"/>
                  </a:lnTo>
                  <a:lnTo>
                    <a:pt x="1020838" y="2933"/>
                  </a:lnTo>
                  <a:lnTo>
                    <a:pt x="999718" y="0"/>
                  </a:lnTo>
                  <a:lnTo>
                    <a:pt x="407682" y="584"/>
                  </a:lnTo>
                  <a:lnTo>
                    <a:pt x="366801" y="12166"/>
                  </a:lnTo>
                  <a:lnTo>
                    <a:pt x="331914" y="36423"/>
                  </a:lnTo>
                  <a:lnTo>
                    <a:pt x="306819" y="70713"/>
                  </a:lnTo>
                  <a:lnTo>
                    <a:pt x="257175" y="257175"/>
                  </a:lnTo>
                  <a:lnTo>
                    <a:pt x="1157287" y="257175"/>
                  </a:lnTo>
                  <a:close/>
                </a:path>
                <a:path w="1414780" h="2867025">
                  <a:moveTo>
                    <a:pt x="1414437" y="514350"/>
                  </a:moveTo>
                  <a:lnTo>
                    <a:pt x="0" y="514350"/>
                  </a:lnTo>
                  <a:lnTo>
                    <a:pt x="0" y="2185974"/>
                  </a:lnTo>
                  <a:lnTo>
                    <a:pt x="105968" y="2609837"/>
                  </a:lnTo>
                  <a:lnTo>
                    <a:pt x="125056" y="2647797"/>
                  </a:lnTo>
                  <a:lnTo>
                    <a:pt x="155473" y="2677477"/>
                  </a:lnTo>
                  <a:lnTo>
                    <a:pt x="193878" y="2695651"/>
                  </a:lnTo>
                  <a:lnTo>
                    <a:pt x="221869" y="2700324"/>
                  </a:lnTo>
                  <a:lnTo>
                    <a:pt x="454279" y="2700324"/>
                  </a:lnTo>
                  <a:lnTo>
                    <a:pt x="458457" y="2700744"/>
                  </a:lnTo>
                  <a:lnTo>
                    <a:pt x="498500" y="2722143"/>
                  </a:lnTo>
                  <a:lnTo>
                    <a:pt x="514350" y="2760408"/>
                  </a:lnTo>
                  <a:lnTo>
                    <a:pt x="514337" y="2866821"/>
                  </a:lnTo>
                  <a:lnTo>
                    <a:pt x="1092987" y="2866821"/>
                  </a:lnTo>
                  <a:lnTo>
                    <a:pt x="1092974" y="2700324"/>
                  </a:lnTo>
                  <a:lnTo>
                    <a:pt x="1192580" y="2700324"/>
                  </a:lnTo>
                  <a:lnTo>
                    <a:pt x="1199642" y="2699740"/>
                  </a:lnTo>
                  <a:lnTo>
                    <a:pt x="1240523" y="2688158"/>
                  </a:lnTo>
                  <a:lnTo>
                    <a:pt x="1275422" y="2663901"/>
                  </a:lnTo>
                  <a:lnTo>
                    <a:pt x="1300505" y="2629598"/>
                  </a:lnTo>
                  <a:lnTo>
                    <a:pt x="1414437" y="2185974"/>
                  </a:lnTo>
                  <a:lnTo>
                    <a:pt x="1414437" y="514350"/>
                  </a:lnTo>
                  <a:close/>
                </a:path>
              </a:pathLst>
            </a:custGeom>
            <a:solidFill>
              <a:srgbClr val="73C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614648" y="10120498"/>
              <a:ext cx="257175" cy="167005"/>
            </a:xfrm>
            <a:custGeom>
              <a:avLst/>
              <a:gdLst/>
              <a:ahLst/>
              <a:cxnLst/>
              <a:rect l="l" t="t" r="r" b="b"/>
              <a:pathLst>
                <a:path w="257175" h="167004">
                  <a:moveTo>
                    <a:pt x="257174" y="166501"/>
                  </a:moveTo>
                  <a:lnTo>
                    <a:pt x="0" y="166501"/>
                  </a:lnTo>
                  <a:lnTo>
                    <a:pt x="0" y="60069"/>
                  </a:lnTo>
                  <a:lnTo>
                    <a:pt x="15848" y="21814"/>
                  </a:lnTo>
                  <a:lnTo>
                    <a:pt x="55890" y="411"/>
                  </a:lnTo>
                  <a:lnTo>
                    <a:pt x="60069" y="0"/>
                  </a:lnTo>
                  <a:lnTo>
                    <a:pt x="197104" y="0"/>
                  </a:lnTo>
                  <a:lnTo>
                    <a:pt x="235359" y="15848"/>
                  </a:lnTo>
                  <a:lnTo>
                    <a:pt x="256762" y="55890"/>
                  </a:lnTo>
                  <a:lnTo>
                    <a:pt x="257174" y="60069"/>
                  </a:lnTo>
                  <a:lnTo>
                    <a:pt x="257174" y="166501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357473" y="7291579"/>
              <a:ext cx="2057400" cy="2995930"/>
            </a:xfrm>
            <a:custGeom>
              <a:avLst/>
              <a:gdLst/>
              <a:ahLst/>
              <a:cxnLst/>
              <a:rect l="l" t="t" r="r" b="b"/>
              <a:pathLst>
                <a:path w="2057400" h="2995929">
                  <a:moveTo>
                    <a:pt x="1879886" y="2828918"/>
                  </a:moveTo>
                  <a:lnTo>
                    <a:pt x="177508" y="2828918"/>
                  </a:lnTo>
                  <a:lnTo>
                    <a:pt x="169927" y="2827529"/>
                  </a:lnTo>
                  <a:lnTo>
                    <a:pt x="136919" y="2807637"/>
                  </a:lnTo>
                  <a:lnTo>
                    <a:pt x="0" y="1800220"/>
                  </a:lnTo>
                  <a:lnTo>
                    <a:pt x="0" y="0"/>
                  </a:lnTo>
                  <a:lnTo>
                    <a:pt x="2057395" y="0"/>
                  </a:lnTo>
                  <a:lnTo>
                    <a:pt x="2057395" y="1800220"/>
                  </a:lnTo>
                  <a:lnTo>
                    <a:pt x="1934877" y="2780370"/>
                  </a:lnTo>
                  <a:lnTo>
                    <a:pt x="1908729" y="2818007"/>
                  </a:lnTo>
                  <a:lnTo>
                    <a:pt x="1879886" y="2828918"/>
                  </a:lnTo>
                  <a:close/>
                </a:path>
                <a:path w="2057400" h="2995929">
                  <a:moveTo>
                    <a:pt x="1543068" y="2995419"/>
                  </a:moveTo>
                  <a:lnTo>
                    <a:pt x="514332" y="2995419"/>
                  </a:lnTo>
                  <a:lnTo>
                    <a:pt x="514341" y="2888987"/>
                  </a:lnTo>
                  <a:lnTo>
                    <a:pt x="513929" y="2884808"/>
                  </a:lnTo>
                  <a:lnTo>
                    <a:pt x="492519" y="2844760"/>
                  </a:lnTo>
                  <a:lnTo>
                    <a:pt x="454266" y="2828918"/>
                  </a:lnTo>
                  <a:lnTo>
                    <a:pt x="1603128" y="2828918"/>
                  </a:lnTo>
                  <a:lnTo>
                    <a:pt x="1564867" y="2844766"/>
                  </a:lnTo>
                  <a:lnTo>
                    <a:pt x="1543463" y="2884815"/>
                  </a:lnTo>
                  <a:lnTo>
                    <a:pt x="1543052" y="2888987"/>
                  </a:lnTo>
                  <a:lnTo>
                    <a:pt x="1543068" y="2995419"/>
                  </a:lnTo>
                  <a:close/>
                </a:path>
              </a:pathLst>
            </a:custGeom>
            <a:solidFill>
              <a:srgbClr val="FFD0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900517" y="10120500"/>
              <a:ext cx="257175" cy="167005"/>
            </a:xfrm>
            <a:custGeom>
              <a:avLst/>
              <a:gdLst/>
              <a:ahLst/>
              <a:cxnLst/>
              <a:rect l="l" t="t" r="r" b="b"/>
              <a:pathLst>
                <a:path w="257175" h="167004">
                  <a:moveTo>
                    <a:pt x="64293" y="0"/>
                  </a:moveTo>
                  <a:lnTo>
                    <a:pt x="201283" y="411"/>
                  </a:lnTo>
                  <a:lnTo>
                    <a:pt x="248687" y="32082"/>
                  </a:lnTo>
                  <a:lnTo>
                    <a:pt x="257174" y="64293"/>
                  </a:lnTo>
                  <a:lnTo>
                    <a:pt x="257174" y="166499"/>
                  </a:lnTo>
                  <a:lnTo>
                    <a:pt x="0" y="166499"/>
                  </a:lnTo>
                  <a:lnTo>
                    <a:pt x="411" y="55890"/>
                  </a:lnTo>
                  <a:lnTo>
                    <a:pt x="32082" y="8493"/>
                  </a:lnTo>
                  <a:lnTo>
                    <a:pt x="64293" y="0"/>
                  </a:lnTo>
                  <a:close/>
                </a:path>
              </a:pathLst>
            </a:custGeom>
            <a:solidFill>
              <a:srgbClr val="A2A2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550354" y="6777230"/>
              <a:ext cx="1671955" cy="257175"/>
            </a:xfrm>
            <a:custGeom>
              <a:avLst/>
              <a:gdLst/>
              <a:ahLst/>
              <a:cxnLst/>
              <a:rect l="l" t="t" r="r" b="b"/>
              <a:pathLst>
                <a:path w="1671955" h="257175">
                  <a:moveTo>
                    <a:pt x="1671633" y="257174"/>
                  </a:moveTo>
                  <a:lnTo>
                    <a:pt x="0" y="257174"/>
                  </a:lnTo>
                  <a:lnTo>
                    <a:pt x="93045" y="71081"/>
                  </a:lnTo>
                  <a:lnTo>
                    <a:pt x="119376" y="35468"/>
                  </a:lnTo>
                  <a:lnTo>
                    <a:pt x="156190" y="10918"/>
                  </a:lnTo>
                  <a:lnTo>
                    <a:pt x="199148" y="305"/>
                  </a:lnTo>
                  <a:lnTo>
                    <a:pt x="208060" y="0"/>
                  </a:lnTo>
                  <a:lnTo>
                    <a:pt x="1463573" y="0"/>
                  </a:lnTo>
                  <a:lnTo>
                    <a:pt x="1507203" y="7623"/>
                  </a:lnTo>
                  <a:lnTo>
                    <a:pt x="1545625" y="29571"/>
                  </a:lnTo>
                  <a:lnTo>
                    <a:pt x="1574327" y="63246"/>
                  </a:lnTo>
                  <a:lnTo>
                    <a:pt x="1671633" y="257174"/>
                  </a:lnTo>
                  <a:close/>
                </a:path>
              </a:pathLst>
            </a:custGeom>
            <a:solidFill>
              <a:srgbClr val="E6BA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871819" y="7953361"/>
              <a:ext cx="1093470" cy="1377315"/>
            </a:xfrm>
            <a:custGeom>
              <a:avLst/>
              <a:gdLst/>
              <a:ahLst/>
              <a:cxnLst/>
              <a:rect l="l" t="t" r="r" b="b"/>
              <a:pathLst>
                <a:path w="1093469" h="1377315">
                  <a:moveTo>
                    <a:pt x="862431" y="302628"/>
                  </a:moveTo>
                  <a:lnTo>
                    <a:pt x="559803" y="0"/>
                  </a:lnTo>
                  <a:lnTo>
                    <a:pt x="468896" y="90906"/>
                  </a:lnTo>
                  <a:lnTo>
                    <a:pt x="616369" y="238404"/>
                  </a:lnTo>
                  <a:lnTo>
                    <a:pt x="439013" y="238480"/>
                  </a:lnTo>
                  <a:lnTo>
                    <a:pt x="384048" y="243268"/>
                  </a:lnTo>
                  <a:lnTo>
                    <a:pt x="330073" y="254749"/>
                  </a:lnTo>
                  <a:lnTo>
                    <a:pt x="277901" y="272732"/>
                  </a:lnTo>
                  <a:lnTo>
                    <a:pt x="228333" y="296964"/>
                  </a:lnTo>
                  <a:lnTo>
                    <a:pt x="182092" y="327063"/>
                  </a:lnTo>
                  <a:lnTo>
                    <a:pt x="139877" y="362585"/>
                  </a:lnTo>
                  <a:lnTo>
                    <a:pt x="102311" y="403021"/>
                  </a:lnTo>
                  <a:lnTo>
                    <a:pt x="69977" y="447738"/>
                  </a:lnTo>
                  <a:lnTo>
                    <a:pt x="43357" y="496062"/>
                  </a:lnTo>
                  <a:lnTo>
                    <a:pt x="22834" y="547281"/>
                  </a:lnTo>
                  <a:lnTo>
                    <a:pt x="8737" y="600621"/>
                  </a:lnTo>
                  <a:lnTo>
                    <a:pt x="1244" y="655294"/>
                  </a:lnTo>
                  <a:lnTo>
                    <a:pt x="0" y="881265"/>
                  </a:lnTo>
                  <a:lnTo>
                    <a:pt x="128587" y="881265"/>
                  </a:lnTo>
                  <a:lnTo>
                    <a:pt x="128587" y="688390"/>
                  </a:lnTo>
                  <a:lnTo>
                    <a:pt x="131038" y="649046"/>
                  </a:lnTo>
                  <a:lnTo>
                    <a:pt x="142506" y="595109"/>
                  </a:lnTo>
                  <a:lnTo>
                    <a:pt x="163017" y="543928"/>
                  </a:lnTo>
                  <a:lnTo>
                    <a:pt x="191960" y="496989"/>
                  </a:lnTo>
                  <a:lnTo>
                    <a:pt x="228498" y="455676"/>
                  </a:lnTo>
                  <a:lnTo>
                    <a:pt x="271538" y="421220"/>
                  </a:lnTo>
                  <a:lnTo>
                    <a:pt x="319836" y="394601"/>
                  </a:lnTo>
                  <a:lnTo>
                    <a:pt x="371983" y="376631"/>
                  </a:lnTo>
                  <a:lnTo>
                    <a:pt x="426415" y="367817"/>
                  </a:lnTo>
                  <a:lnTo>
                    <a:pt x="615911" y="367334"/>
                  </a:lnTo>
                  <a:lnTo>
                    <a:pt x="468896" y="514350"/>
                  </a:lnTo>
                  <a:lnTo>
                    <a:pt x="559803" y="605256"/>
                  </a:lnTo>
                  <a:lnTo>
                    <a:pt x="862431" y="302628"/>
                  </a:lnTo>
                  <a:close/>
                </a:path>
                <a:path w="1093469" h="1377315">
                  <a:moveTo>
                    <a:pt x="1092987" y="495503"/>
                  </a:moveTo>
                  <a:lnTo>
                    <a:pt x="964399" y="495503"/>
                  </a:lnTo>
                  <a:lnTo>
                    <a:pt x="964399" y="688390"/>
                  </a:lnTo>
                  <a:lnTo>
                    <a:pt x="961936" y="727722"/>
                  </a:lnTo>
                  <a:lnTo>
                    <a:pt x="950480" y="781672"/>
                  </a:lnTo>
                  <a:lnTo>
                    <a:pt x="929970" y="832853"/>
                  </a:lnTo>
                  <a:lnTo>
                    <a:pt x="901026" y="879792"/>
                  </a:lnTo>
                  <a:lnTo>
                    <a:pt x="864489" y="921105"/>
                  </a:lnTo>
                  <a:lnTo>
                    <a:pt x="821448" y="955573"/>
                  </a:lnTo>
                  <a:lnTo>
                    <a:pt x="773150" y="982167"/>
                  </a:lnTo>
                  <a:lnTo>
                    <a:pt x="721017" y="1000150"/>
                  </a:lnTo>
                  <a:lnTo>
                    <a:pt x="666572" y="1008964"/>
                  </a:lnTo>
                  <a:lnTo>
                    <a:pt x="477075" y="1009459"/>
                  </a:lnTo>
                  <a:lnTo>
                    <a:pt x="624090" y="862431"/>
                  </a:lnTo>
                  <a:lnTo>
                    <a:pt x="533184" y="771525"/>
                  </a:lnTo>
                  <a:lnTo>
                    <a:pt x="230555" y="1074153"/>
                  </a:lnTo>
                  <a:lnTo>
                    <a:pt x="533184" y="1376781"/>
                  </a:lnTo>
                  <a:lnTo>
                    <a:pt x="624090" y="1285875"/>
                  </a:lnTo>
                  <a:lnTo>
                    <a:pt x="476592" y="1138377"/>
                  </a:lnTo>
                  <a:lnTo>
                    <a:pt x="653973" y="1138301"/>
                  </a:lnTo>
                  <a:lnTo>
                    <a:pt x="708939" y="1133513"/>
                  </a:lnTo>
                  <a:lnTo>
                    <a:pt x="762914" y="1122032"/>
                  </a:lnTo>
                  <a:lnTo>
                    <a:pt x="815073" y="1104049"/>
                  </a:lnTo>
                  <a:lnTo>
                    <a:pt x="864654" y="1079817"/>
                  </a:lnTo>
                  <a:lnTo>
                    <a:pt x="910894" y="1049718"/>
                  </a:lnTo>
                  <a:lnTo>
                    <a:pt x="953109" y="1014183"/>
                  </a:lnTo>
                  <a:lnTo>
                    <a:pt x="990676" y="973759"/>
                  </a:lnTo>
                  <a:lnTo>
                    <a:pt x="1023010" y="929043"/>
                  </a:lnTo>
                  <a:lnTo>
                    <a:pt x="1049629" y="880719"/>
                  </a:lnTo>
                  <a:lnTo>
                    <a:pt x="1070152" y="829500"/>
                  </a:lnTo>
                  <a:lnTo>
                    <a:pt x="1084249" y="776160"/>
                  </a:lnTo>
                  <a:lnTo>
                    <a:pt x="1091730" y="721487"/>
                  </a:lnTo>
                  <a:lnTo>
                    <a:pt x="1092987" y="49550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917896" y="0"/>
            <a:ext cx="8248015" cy="3164840"/>
            <a:chOff x="1917896" y="0"/>
            <a:chExt cx="8248015" cy="3164840"/>
          </a:xfrm>
        </p:grpSpPr>
        <p:sp>
          <p:nvSpPr>
            <p:cNvPr id="24" name="object 24"/>
            <p:cNvSpPr/>
            <p:nvPr/>
          </p:nvSpPr>
          <p:spPr>
            <a:xfrm>
              <a:off x="1917896" y="0"/>
              <a:ext cx="4676604" cy="31642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28640" y="0"/>
              <a:ext cx="3736774" cy="2766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16219200" y="455233"/>
            <a:ext cx="1647824" cy="1790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299344" y="0"/>
            <a:ext cx="3001761" cy="252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62997" y="706433"/>
            <a:ext cx="10825480" cy="9580880"/>
            <a:chOff x="7462997" y="706433"/>
            <a:chExt cx="10825480" cy="9580880"/>
          </a:xfrm>
        </p:grpSpPr>
        <p:sp>
          <p:nvSpPr>
            <p:cNvPr id="3" name="object 3"/>
            <p:cNvSpPr/>
            <p:nvPr/>
          </p:nvSpPr>
          <p:spPr>
            <a:xfrm>
              <a:off x="11722832" y="4542230"/>
              <a:ext cx="6565167" cy="5744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112330" y="3639665"/>
              <a:ext cx="4175668" cy="5619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949366" y="7458241"/>
              <a:ext cx="3508961" cy="28287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278269" y="8624690"/>
              <a:ext cx="2927350" cy="1662430"/>
            </a:xfrm>
            <a:custGeom>
              <a:avLst/>
              <a:gdLst/>
              <a:ahLst/>
              <a:cxnLst/>
              <a:rect l="l" t="t" r="r" b="b"/>
              <a:pathLst>
                <a:path w="2927350" h="1662429">
                  <a:moveTo>
                    <a:pt x="1244802" y="1662308"/>
                  </a:moveTo>
                  <a:lnTo>
                    <a:pt x="0" y="1662308"/>
                  </a:lnTo>
                  <a:lnTo>
                    <a:pt x="2755" y="1659181"/>
                  </a:lnTo>
                  <a:lnTo>
                    <a:pt x="39275" y="1626500"/>
                  </a:lnTo>
                  <a:lnTo>
                    <a:pt x="79155" y="1598017"/>
                  </a:lnTo>
                  <a:lnTo>
                    <a:pt x="117916" y="1576753"/>
                  </a:lnTo>
                  <a:lnTo>
                    <a:pt x="155710" y="1561745"/>
                  </a:lnTo>
                  <a:lnTo>
                    <a:pt x="192685" y="1552032"/>
                  </a:lnTo>
                  <a:lnTo>
                    <a:pt x="264772" y="1544636"/>
                  </a:lnTo>
                  <a:lnTo>
                    <a:pt x="300182" y="1545028"/>
                  </a:lnTo>
                  <a:lnTo>
                    <a:pt x="335369" y="1546865"/>
                  </a:lnTo>
                  <a:lnTo>
                    <a:pt x="370481" y="1549183"/>
                  </a:lnTo>
                  <a:lnTo>
                    <a:pt x="405668" y="1551019"/>
                  </a:lnTo>
                  <a:lnTo>
                    <a:pt x="476861" y="1549399"/>
                  </a:lnTo>
                  <a:lnTo>
                    <a:pt x="550140" y="1534302"/>
                  </a:lnTo>
                  <a:lnTo>
                    <a:pt x="587934" y="1519295"/>
                  </a:lnTo>
                  <a:lnTo>
                    <a:pt x="626696" y="1498030"/>
                  </a:lnTo>
                  <a:lnTo>
                    <a:pt x="666575" y="1469547"/>
                  </a:lnTo>
                  <a:lnTo>
                    <a:pt x="2502172" y="0"/>
                  </a:lnTo>
                  <a:lnTo>
                    <a:pt x="2758633" y="320342"/>
                  </a:lnTo>
                  <a:lnTo>
                    <a:pt x="1381912" y="1422522"/>
                  </a:lnTo>
                  <a:lnTo>
                    <a:pt x="1345391" y="1455203"/>
                  </a:lnTo>
                  <a:lnTo>
                    <a:pt x="1316160" y="1488373"/>
                  </a:lnTo>
                  <a:lnTo>
                    <a:pt x="1293245" y="1521968"/>
                  </a:lnTo>
                  <a:lnTo>
                    <a:pt x="1275675" y="1555921"/>
                  </a:lnTo>
                  <a:lnTo>
                    <a:pt x="1252683" y="1624644"/>
                  </a:lnTo>
                  <a:lnTo>
                    <a:pt x="1245317" y="1659283"/>
                  </a:lnTo>
                  <a:lnTo>
                    <a:pt x="1244802" y="1662308"/>
                  </a:lnTo>
                  <a:close/>
                </a:path>
                <a:path w="2927350" h="1662429">
                  <a:moveTo>
                    <a:pt x="1584345" y="734796"/>
                  </a:moveTo>
                  <a:lnTo>
                    <a:pt x="666575" y="1469547"/>
                  </a:lnTo>
                  <a:lnTo>
                    <a:pt x="703095" y="1436866"/>
                  </a:lnTo>
                  <a:lnTo>
                    <a:pt x="732327" y="1403696"/>
                  </a:lnTo>
                  <a:lnTo>
                    <a:pt x="755241" y="1370102"/>
                  </a:lnTo>
                  <a:lnTo>
                    <a:pt x="772811" y="1336149"/>
                  </a:lnTo>
                  <a:lnTo>
                    <a:pt x="795802" y="1267427"/>
                  </a:lnTo>
                  <a:lnTo>
                    <a:pt x="809076" y="1198052"/>
                  </a:lnTo>
                  <a:lnTo>
                    <a:pt x="814498" y="1163282"/>
                  </a:lnTo>
                  <a:lnTo>
                    <a:pt x="820406" y="1128546"/>
                  </a:lnTo>
                  <a:lnTo>
                    <a:pt x="837568" y="1059431"/>
                  </a:lnTo>
                  <a:lnTo>
                    <a:pt x="868336" y="991229"/>
                  </a:lnTo>
                  <a:lnTo>
                    <a:pt x="891253" y="957633"/>
                  </a:lnTo>
                  <a:lnTo>
                    <a:pt x="920486" y="924462"/>
                  </a:lnTo>
                  <a:lnTo>
                    <a:pt x="957008" y="891779"/>
                  </a:lnTo>
                  <a:lnTo>
                    <a:pt x="996890" y="863294"/>
                  </a:lnTo>
                  <a:lnTo>
                    <a:pt x="1035655" y="842027"/>
                  </a:lnTo>
                  <a:lnTo>
                    <a:pt x="1073451" y="827018"/>
                  </a:lnTo>
                  <a:lnTo>
                    <a:pt x="1110428" y="817302"/>
                  </a:lnTo>
                  <a:lnTo>
                    <a:pt x="1182519" y="809903"/>
                  </a:lnTo>
                  <a:lnTo>
                    <a:pt x="1217931" y="810294"/>
                  </a:lnTo>
                  <a:lnTo>
                    <a:pt x="1253120" y="812129"/>
                  </a:lnTo>
                  <a:lnTo>
                    <a:pt x="1288234" y="814446"/>
                  </a:lnTo>
                  <a:lnTo>
                    <a:pt x="1323422" y="816281"/>
                  </a:lnTo>
                  <a:lnTo>
                    <a:pt x="1394619" y="814657"/>
                  </a:lnTo>
                  <a:lnTo>
                    <a:pt x="1467902" y="799558"/>
                  </a:lnTo>
                  <a:lnTo>
                    <a:pt x="1505698" y="784548"/>
                  </a:lnTo>
                  <a:lnTo>
                    <a:pt x="1544463" y="763282"/>
                  </a:lnTo>
                  <a:lnTo>
                    <a:pt x="1584345" y="734796"/>
                  </a:lnTo>
                  <a:close/>
                </a:path>
                <a:path w="2927350" h="1662429">
                  <a:moveTo>
                    <a:pt x="2502172" y="0"/>
                  </a:moveTo>
                  <a:lnTo>
                    <a:pt x="1584345" y="734796"/>
                  </a:lnTo>
                  <a:lnTo>
                    <a:pt x="1620869" y="702113"/>
                  </a:lnTo>
                  <a:lnTo>
                    <a:pt x="1650103" y="668940"/>
                  </a:lnTo>
                  <a:lnTo>
                    <a:pt x="1673021" y="635343"/>
                  </a:lnTo>
                  <a:lnTo>
                    <a:pt x="1690593" y="601388"/>
                  </a:lnTo>
                  <a:lnTo>
                    <a:pt x="1713590" y="532661"/>
                  </a:lnTo>
                  <a:lnTo>
                    <a:pt x="1726868" y="463282"/>
                  </a:lnTo>
                  <a:lnTo>
                    <a:pt x="1732293" y="428511"/>
                  </a:lnTo>
                  <a:lnTo>
                    <a:pt x="1738203" y="393773"/>
                  </a:lnTo>
                  <a:lnTo>
                    <a:pt x="1755369" y="324655"/>
                  </a:lnTo>
                  <a:lnTo>
                    <a:pt x="1786140" y="256451"/>
                  </a:lnTo>
                  <a:lnTo>
                    <a:pt x="1809058" y="222854"/>
                  </a:lnTo>
                  <a:lnTo>
                    <a:pt x="1838293" y="189681"/>
                  </a:lnTo>
                  <a:lnTo>
                    <a:pt x="1874816" y="156998"/>
                  </a:lnTo>
                  <a:lnTo>
                    <a:pt x="1914699" y="128511"/>
                  </a:lnTo>
                  <a:lnTo>
                    <a:pt x="1953465" y="107244"/>
                  </a:lnTo>
                  <a:lnTo>
                    <a:pt x="1991262" y="92234"/>
                  </a:lnTo>
                  <a:lnTo>
                    <a:pt x="2028240" y="82518"/>
                  </a:lnTo>
                  <a:lnTo>
                    <a:pt x="2100332" y="75117"/>
                  </a:lnTo>
                  <a:lnTo>
                    <a:pt x="2135745" y="75508"/>
                  </a:lnTo>
                  <a:lnTo>
                    <a:pt x="2170934" y="77343"/>
                  </a:lnTo>
                  <a:lnTo>
                    <a:pt x="2206049" y="79658"/>
                  </a:lnTo>
                  <a:lnTo>
                    <a:pt x="2241239" y="81493"/>
                  </a:lnTo>
                  <a:lnTo>
                    <a:pt x="2312438" y="79868"/>
                  </a:lnTo>
                  <a:lnTo>
                    <a:pt x="2385723" y="64766"/>
                  </a:lnTo>
                  <a:lnTo>
                    <a:pt x="2423521" y="49755"/>
                  </a:lnTo>
                  <a:lnTo>
                    <a:pt x="2462288" y="28487"/>
                  </a:lnTo>
                  <a:lnTo>
                    <a:pt x="2502172" y="0"/>
                  </a:lnTo>
                  <a:close/>
                </a:path>
                <a:path w="2927350" h="1662429">
                  <a:moveTo>
                    <a:pt x="2009249" y="1265539"/>
                  </a:moveTo>
                  <a:lnTo>
                    <a:pt x="1969367" y="1294024"/>
                  </a:lnTo>
                  <a:lnTo>
                    <a:pt x="1930602" y="1315291"/>
                  </a:lnTo>
                  <a:lnTo>
                    <a:pt x="1892806" y="1330301"/>
                  </a:lnTo>
                  <a:lnTo>
                    <a:pt x="1855829" y="1340016"/>
                  </a:lnTo>
                  <a:lnTo>
                    <a:pt x="1819523" y="1345400"/>
                  </a:lnTo>
                  <a:lnTo>
                    <a:pt x="1783738" y="1347415"/>
                  </a:lnTo>
                  <a:lnTo>
                    <a:pt x="1748326" y="1347024"/>
                  </a:lnTo>
                  <a:lnTo>
                    <a:pt x="1713137" y="1345189"/>
                  </a:lnTo>
                  <a:lnTo>
                    <a:pt x="1678023" y="1342872"/>
                  </a:lnTo>
                  <a:lnTo>
                    <a:pt x="1642835" y="1341037"/>
                  </a:lnTo>
                  <a:lnTo>
                    <a:pt x="1571638" y="1342661"/>
                  </a:lnTo>
                  <a:lnTo>
                    <a:pt x="1498355" y="1357760"/>
                  </a:lnTo>
                  <a:lnTo>
                    <a:pt x="1460559" y="1372770"/>
                  </a:lnTo>
                  <a:lnTo>
                    <a:pt x="1421794" y="1394036"/>
                  </a:lnTo>
                  <a:lnTo>
                    <a:pt x="1381912" y="1422522"/>
                  </a:lnTo>
                  <a:lnTo>
                    <a:pt x="2299720" y="687741"/>
                  </a:lnTo>
                  <a:lnTo>
                    <a:pt x="2263196" y="720424"/>
                  </a:lnTo>
                  <a:lnTo>
                    <a:pt x="2233962" y="753597"/>
                  </a:lnTo>
                  <a:lnTo>
                    <a:pt x="2211044" y="787193"/>
                  </a:lnTo>
                  <a:lnTo>
                    <a:pt x="2193472" y="821148"/>
                  </a:lnTo>
                  <a:lnTo>
                    <a:pt x="2170476" y="889874"/>
                  </a:lnTo>
                  <a:lnTo>
                    <a:pt x="2157199" y="959252"/>
                  </a:lnTo>
                  <a:lnTo>
                    <a:pt x="2151774" y="994023"/>
                  </a:lnTo>
                  <a:lnTo>
                    <a:pt x="2145864" y="1028761"/>
                  </a:lnTo>
                  <a:lnTo>
                    <a:pt x="2128699" y="1097879"/>
                  </a:lnTo>
                  <a:lnTo>
                    <a:pt x="2097927" y="1166084"/>
                  </a:lnTo>
                  <a:lnTo>
                    <a:pt x="2075009" y="1199681"/>
                  </a:lnTo>
                  <a:lnTo>
                    <a:pt x="2045773" y="1232855"/>
                  </a:lnTo>
                  <a:lnTo>
                    <a:pt x="2009249" y="1265539"/>
                  </a:lnTo>
                  <a:close/>
                </a:path>
                <a:path w="2927350" h="1662429">
                  <a:moveTo>
                    <a:pt x="2927076" y="530742"/>
                  </a:moveTo>
                  <a:lnTo>
                    <a:pt x="2887192" y="559229"/>
                  </a:lnTo>
                  <a:lnTo>
                    <a:pt x="2848426" y="580496"/>
                  </a:lnTo>
                  <a:lnTo>
                    <a:pt x="2810629" y="595507"/>
                  </a:lnTo>
                  <a:lnTo>
                    <a:pt x="2773651" y="605223"/>
                  </a:lnTo>
                  <a:lnTo>
                    <a:pt x="2737344" y="610608"/>
                  </a:lnTo>
                  <a:lnTo>
                    <a:pt x="2701558" y="612624"/>
                  </a:lnTo>
                  <a:lnTo>
                    <a:pt x="2666145" y="612234"/>
                  </a:lnTo>
                  <a:lnTo>
                    <a:pt x="2630955" y="610399"/>
                  </a:lnTo>
                  <a:lnTo>
                    <a:pt x="2595840" y="608084"/>
                  </a:lnTo>
                  <a:lnTo>
                    <a:pt x="2560650" y="606249"/>
                  </a:lnTo>
                  <a:lnTo>
                    <a:pt x="2489451" y="607875"/>
                  </a:lnTo>
                  <a:lnTo>
                    <a:pt x="2416166" y="622976"/>
                  </a:lnTo>
                  <a:lnTo>
                    <a:pt x="2378369" y="637987"/>
                  </a:lnTo>
                  <a:lnTo>
                    <a:pt x="2339603" y="659254"/>
                  </a:lnTo>
                  <a:lnTo>
                    <a:pt x="2299720" y="687741"/>
                  </a:lnTo>
                  <a:lnTo>
                    <a:pt x="2758633" y="320342"/>
                  </a:lnTo>
                  <a:lnTo>
                    <a:pt x="2927076" y="530742"/>
                  </a:lnTo>
                  <a:close/>
                </a:path>
              </a:pathLst>
            </a:custGeom>
            <a:solidFill>
              <a:srgbClr val="319E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14744" y="8093947"/>
              <a:ext cx="3166110" cy="2193290"/>
            </a:xfrm>
            <a:custGeom>
              <a:avLst/>
              <a:gdLst/>
              <a:ahLst/>
              <a:cxnLst/>
              <a:rect l="l" t="t" r="r" b="b"/>
              <a:pathLst>
                <a:path w="3166109" h="2193290">
                  <a:moveTo>
                    <a:pt x="663525" y="2193051"/>
                  </a:moveTo>
                  <a:lnTo>
                    <a:pt x="0" y="2193051"/>
                  </a:lnTo>
                  <a:lnTo>
                    <a:pt x="23985" y="2171587"/>
                  </a:lnTo>
                  <a:lnTo>
                    <a:pt x="53218" y="2138416"/>
                  </a:lnTo>
                  <a:lnTo>
                    <a:pt x="76134" y="2104821"/>
                  </a:lnTo>
                  <a:lnTo>
                    <a:pt x="93704" y="2070867"/>
                  </a:lnTo>
                  <a:lnTo>
                    <a:pt x="116697" y="2002143"/>
                  </a:lnTo>
                  <a:lnTo>
                    <a:pt x="129972" y="1932767"/>
                  </a:lnTo>
                  <a:lnTo>
                    <a:pt x="135394" y="1897998"/>
                  </a:lnTo>
                  <a:lnTo>
                    <a:pt x="141303" y="1863261"/>
                  </a:lnTo>
                  <a:lnTo>
                    <a:pt x="158464" y="1794147"/>
                  </a:lnTo>
                  <a:lnTo>
                    <a:pt x="189231" y="1725946"/>
                  </a:lnTo>
                  <a:lnTo>
                    <a:pt x="212145" y="1692352"/>
                  </a:lnTo>
                  <a:lnTo>
                    <a:pt x="241377" y="1659181"/>
                  </a:lnTo>
                  <a:lnTo>
                    <a:pt x="277897" y="1626500"/>
                  </a:lnTo>
                  <a:lnTo>
                    <a:pt x="317776" y="1598017"/>
                  </a:lnTo>
                  <a:lnTo>
                    <a:pt x="356538" y="1576753"/>
                  </a:lnTo>
                  <a:lnTo>
                    <a:pt x="394332" y="1561745"/>
                  </a:lnTo>
                  <a:lnTo>
                    <a:pt x="431307" y="1552032"/>
                  </a:lnTo>
                  <a:lnTo>
                    <a:pt x="503394" y="1544636"/>
                  </a:lnTo>
                  <a:lnTo>
                    <a:pt x="538804" y="1545028"/>
                  </a:lnTo>
                  <a:lnTo>
                    <a:pt x="573991" y="1546865"/>
                  </a:lnTo>
                  <a:lnTo>
                    <a:pt x="609103" y="1549183"/>
                  </a:lnTo>
                  <a:lnTo>
                    <a:pt x="644290" y="1551019"/>
                  </a:lnTo>
                  <a:lnTo>
                    <a:pt x="715483" y="1549399"/>
                  </a:lnTo>
                  <a:lnTo>
                    <a:pt x="788762" y="1534302"/>
                  </a:lnTo>
                  <a:lnTo>
                    <a:pt x="826556" y="1519295"/>
                  </a:lnTo>
                  <a:lnTo>
                    <a:pt x="865318" y="1498030"/>
                  </a:lnTo>
                  <a:lnTo>
                    <a:pt x="905197" y="1469547"/>
                  </a:lnTo>
                  <a:lnTo>
                    <a:pt x="2740794" y="0"/>
                  </a:lnTo>
                  <a:lnTo>
                    <a:pt x="2997255" y="320342"/>
                  </a:lnTo>
                  <a:lnTo>
                    <a:pt x="702801" y="2157243"/>
                  </a:lnTo>
                  <a:lnTo>
                    <a:pt x="666280" y="2189925"/>
                  </a:lnTo>
                  <a:lnTo>
                    <a:pt x="663525" y="2193051"/>
                  </a:lnTo>
                  <a:close/>
                </a:path>
                <a:path w="3166109" h="2193290">
                  <a:moveTo>
                    <a:pt x="1822967" y="734796"/>
                  </a:moveTo>
                  <a:lnTo>
                    <a:pt x="905197" y="1469547"/>
                  </a:lnTo>
                  <a:lnTo>
                    <a:pt x="941717" y="1436866"/>
                  </a:lnTo>
                  <a:lnTo>
                    <a:pt x="970948" y="1403696"/>
                  </a:lnTo>
                  <a:lnTo>
                    <a:pt x="993863" y="1370102"/>
                  </a:lnTo>
                  <a:lnTo>
                    <a:pt x="1011433" y="1336149"/>
                  </a:lnTo>
                  <a:lnTo>
                    <a:pt x="1034424" y="1267427"/>
                  </a:lnTo>
                  <a:lnTo>
                    <a:pt x="1047698" y="1198052"/>
                  </a:lnTo>
                  <a:lnTo>
                    <a:pt x="1053120" y="1163282"/>
                  </a:lnTo>
                  <a:lnTo>
                    <a:pt x="1059028" y="1128546"/>
                  </a:lnTo>
                  <a:lnTo>
                    <a:pt x="1076190" y="1059431"/>
                  </a:lnTo>
                  <a:lnTo>
                    <a:pt x="1106958" y="991229"/>
                  </a:lnTo>
                  <a:lnTo>
                    <a:pt x="1129874" y="957633"/>
                  </a:lnTo>
                  <a:lnTo>
                    <a:pt x="1159108" y="924462"/>
                  </a:lnTo>
                  <a:lnTo>
                    <a:pt x="1195630" y="891779"/>
                  </a:lnTo>
                  <a:lnTo>
                    <a:pt x="1235512" y="863294"/>
                  </a:lnTo>
                  <a:lnTo>
                    <a:pt x="1274277" y="842027"/>
                  </a:lnTo>
                  <a:lnTo>
                    <a:pt x="1312073" y="827018"/>
                  </a:lnTo>
                  <a:lnTo>
                    <a:pt x="1349050" y="817302"/>
                  </a:lnTo>
                  <a:lnTo>
                    <a:pt x="1421141" y="809903"/>
                  </a:lnTo>
                  <a:lnTo>
                    <a:pt x="1456553" y="810294"/>
                  </a:lnTo>
                  <a:lnTo>
                    <a:pt x="1491742" y="812129"/>
                  </a:lnTo>
                  <a:lnTo>
                    <a:pt x="1526856" y="814446"/>
                  </a:lnTo>
                  <a:lnTo>
                    <a:pt x="1562044" y="816281"/>
                  </a:lnTo>
                  <a:lnTo>
                    <a:pt x="1633241" y="814657"/>
                  </a:lnTo>
                  <a:lnTo>
                    <a:pt x="1706524" y="799558"/>
                  </a:lnTo>
                  <a:lnTo>
                    <a:pt x="1744320" y="784548"/>
                  </a:lnTo>
                  <a:lnTo>
                    <a:pt x="1783085" y="763282"/>
                  </a:lnTo>
                  <a:lnTo>
                    <a:pt x="1822967" y="734796"/>
                  </a:lnTo>
                  <a:close/>
                </a:path>
                <a:path w="3166109" h="2193290">
                  <a:moveTo>
                    <a:pt x="2740794" y="0"/>
                  </a:moveTo>
                  <a:lnTo>
                    <a:pt x="1822967" y="734796"/>
                  </a:lnTo>
                  <a:lnTo>
                    <a:pt x="1859491" y="702113"/>
                  </a:lnTo>
                  <a:lnTo>
                    <a:pt x="1888725" y="668940"/>
                  </a:lnTo>
                  <a:lnTo>
                    <a:pt x="1911643" y="635343"/>
                  </a:lnTo>
                  <a:lnTo>
                    <a:pt x="1929215" y="601388"/>
                  </a:lnTo>
                  <a:lnTo>
                    <a:pt x="1952212" y="532661"/>
                  </a:lnTo>
                  <a:lnTo>
                    <a:pt x="1965490" y="463282"/>
                  </a:lnTo>
                  <a:lnTo>
                    <a:pt x="1970915" y="428511"/>
                  </a:lnTo>
                  <a:lnTo>
                    <a:pt x="1976825" y="393773"/>
                  </a:lnTo>
                  <a:lnTo>
                    <a:pt x="1993991" y="324655"/>
                  </a:lnTo>
                  <a:lnTo>
                    <a:pt x="2024762" y="256451"/>
                  </a:lnTo>
                  <a:lnTo>
                    <a:pt x="2047680" y="222854"/>
                  </a:lnTo>
                  <a:lnTo>
                    <a:pt x="2076915" y="189681"/>
                  </a:lnTo>
                  <a:lnTo>
                    <a:pt x="2113438" y="156998"/>
                  </a:lnTo>
                  <a:lnTo>
                    <a:pt x="2153321" y="128511"/>
                  </a:lnTo>
                  <a:lnTo>
                    <a:pt x="2192087" y="107244"/>
                  </a:lnTo>
                  <a:lnTo>
                    <a:pt x="2229884" y="92234"/>
                  </a:lnTo>
                  <a:lnTo>
                    <a:pt x="2266862" y="82518"/>
                  </a:lnTo>
                  <a:lnTo>
                    <a:pt x="2338954" y="75117"/>
                  </a:lnTo>
                  <a:lnTo>
                    <a:pt x="2374367" y="75508"/>
                  </a:lnTo>
                  <a:lnTo>
                    <a:pt x="2409556" y="77343"/>
                  </a:lnTo>
                  <a:lnTo>
                    <a:pt x="2444671" y="79658"/>
                  </a:lnTo>
                  <a:lnTo>
                    <a:pt x="2479861" y="81493"/>
                  </a:lnTo>
                  <a:lnTo>
                    <a:pt x="2551060" y="79868"/>
                  </a:lnTo>
                  <a:lnTo>
                    <a:pt x="2624345" y="64766"/>
                  </a:lnTo>
                  <a:lnTo>
                    <a:pt x="2662143" y="49755"/>
                  </a:lnTo>
                  <a:lnTo>
                    <a:pt x="2700910" y="28487"/>
                  </a:lnTo>
                  <a:lnTo>
                    <a:pt x="2740794" y="0"/>
                  </a:lnTo>
                  <a:close/>
                </a:path>
                <a:path w="3166109" h="2193290">
                  <a:moveTo>
                    <a:pt x="1330100" y="2000290"/>
                  </a:moveTo>
                  <a:lnTo>
                    <a:pt x="1290221" y="2028773"/>
                  </a:lnTo>
                  <a:lnTo>
                    <a:pt x="1251459" y="2050037"/>
                  </a:lnTo>
                  <a:lnTo>
                    <a:pt x="1213666" y="2065045"/>
                  </a:lnTo>
                  <a:lnTo>
                    <a:pt x="1176691" y="2074759"/>
                  </a:lnTo>
                  <a:lnTo>
                    <a:pt x="1104604" y="2082155"/>
                  </a:lnTo>
                  <a:lnTo>
                    <a:pt x="1069194" y="2081762"/>
                  </a:lnTo>
                  <a:lnTo>
                    <a:pt x="1034007" y="2079926"/>
                  </a:lnTo>
                  <a:lnTo>
                    <a:pt x="998894" y="2077608"/>
                  </a:lnTo>
                  <a:lnTo>
                    <a:pt x="963708" y="2075771"/>
                  </a:lnTo>
                  <a:lnTo>
                    <a:pt x="892514" y="2077392"/>
                  </a:lnTo>
                  <a:lnTo>
                    <a:pt x="819236" y="2092488"/>
                  </a:lnTo>
                  <a:lnTo>
                    <a:pt x="781442" y="2107496"/>
                  </a:lnTo>
                  <a:lnTo>
                    <a:pt x="742680" y="2128760"/>
                  </a:lnTo>
                  <a:lnTo>
                    <a:pt x="702801" y="2157243"/>
                  </a:lnTo>
                  <a:lnTo>
                    <a:pt x="1620534" y="1422522"/>
                  </a:lnTo>
                  <a:lnTo>
                    <a:pt x="1584013" y="1455203"/>
                  </a:lnTo>
                  <a:lnTo>
                    <a:pt x="1554782" y="1488373"/>
                  </a:lnTo>
                  <a:lnTo>
                    <a:pt x="1531867" y="1521968"/>
                  </a:lnTo>
                  <a:lnTo>
                    <a:pt x="1514297" y="1555921"/>
                  </a:lnTo>
                  <a:lnTo>
                    <a:pt x="1491305" y="1624644"/>
                  </a:lnTo>
                  <a:lnTo>
                    <a:pt x="1478031" y="1694019"/>
                  </a:lnTo>
                  <a:lnTo>
                    <a:pt x="1472608" y="1728789"/>
                  </a:lnTo>
                  <a:lnTo>
                    <a:pt x="1466700" y="1763526"/>
                  </a:lnTo>
                  <a:lnTo>
                    <a:pt x="1449538" y="1832641"/>
                  </a:lnTo>
                  <a:lnTo>
                    <a:pt x="1418770" y="1900842"/>
                  </a:lnTo>
                  <a:lnTo>
                    <a:pt x="1395854" y="1934437"/>
                  </a:lnTo>
                  <a:lnTo>
                    <a:pt x="1366622" y="1967608"/>
                  </a:lnTo>
                  <a:lnTo>
                    <a:pt x="1330100" y="2000290"/>
                  </a:lnTo>
                  <a:close/>
                </a:path>
                <a:path w="3166109" h="2193290">
                  <a:moveTo>
                    <a:pt x="2247871" y="1265539"/>
                  </a:moveTo>
                  <a:lnTo>
                    <a:pt x="2207988" y="1294024"/>
                  </a:lnTo>
                  <a:lnTo>
                    <a:pt x="2169224" y="1315291"/>
                  </a:lnTo>
                  <a:lnTo>
                    <a:pt x="2131428" y="1330301"/>
                  </a:lnTo>
                  <a:lnTo>
                    <a:pt x="2094451" y="1340016"/>
                  </a:lnTo>
                  <a:lnTo>
                    <a:pt x="2022360" y="1347415"/>
                  </a:lnTo>
                  <a:lnTo>
                    <a:pt x="1986948" y="1347024"/>
                  </a:lnTo>
                  <a:lnTo>
                    <a:pt x="1951759" y="1345189"/>
                  </a:lnTo>
                  <a:lnTo>
                    <a:pt x="1916645" y="1342872"/>
                  </a:lnTo>
                  <a:lnTo>
                    <a:pt x="1881456" y="1341037"/>
                  </a:lnTo>
                  <a:lnTo>
                    <a:pt x="1810260" y="1342661"/>
                  </a:lnTo>
                  <a:lnTo>
                    <a:pt x="1736977" y="1357760"/>
                  </a:lnTo>
                  <a:lnTo>
                    <a:pt x="1699181" y="1372770"/>
                  </a:lnTo>
                  <a:lnTo>
                    <a:pt x="1660416" y="1394036"/>
                  </a:lnTo>
                  <a:lnTo>
                    <a:pt x="1620534" y="1422522"/>
                  </a:lnTo>
                  <a:lnTo>
                    <a:pt x="2538342" y="687741"/>
                  </a:lnTo>
                  <a:lnTo>
                    <a:pt x="2501818" y="720424"/>
                  </a:lnTo>
                  <a:lnTo>
                    <a:pt x="2472584" y="753597"/>
                  </a:lnTo>
                  <a:lnTo>
                    <a:pt x="2449666" y="787193"/>
                  </a:lnTo>
                  <a:lnTo>
                    <a:pt x="2432094" y="821148"/>
                  </a:lnTo>
                  <a:lnTo>
                    <a:pt x="2409098" y="889874"/>
                  </a:lnTo>
                  <a:lnTo>
                    <a:pt x="2395821" y="959252"/>
                  </a:lnTo>
                  <a:lnTo>
                    <a:pt x="2390396" y="994023"/>
                  </a:lnTo>
                  <a:lnTo>
                    <a:pt x="2384486" y="1028761"/>
                  </a:lnTo>
                  <a:lnTo>
                    <a:pt x="2367321" y="1097879"/>
                  </a:lnTo>
                  <a:lnTo>
                    <a:pt x="2336549" y="1166084"/>
                  </a:lnTo>
                  <a:lnTo>
                    <a:pt x="2313630" y="1199681"/>
                  </a:lnTo>
                  <a:lnTo>
                    <a:pt x="2284395" y="1232855"/>
                  </a:lnTo>
                  <a:lnTo>
                    <a:pt x="2247871" y="1265539"/>
                  </a:lnTo>
                  <a:close/>
                </a:path>
                <a:path w="3166109" h="2193290">
                  <a:moveTo>
                    <a:pt x="3165698" y="530742"/>
                  </a:moveTo>
                  <a:lnTo>
                    <a:pt x="3125814" y="559229"/>
                  </a:lnTo>
                  <a:lnTo>
                    <a:pt x="3087048" y="580496"/>
                  </a:lnTo>
                  <a:lnTo>
                    <a:pt x="3049251" y="595507"/>
                  </a:lnTo>
                  <a:lnTo>
                    <a:pt x="3012273" y="605223"/>
                  </a:lnTo>
                  <a:lnTo>
                    <a:pt x="2940180" y="612624"/>
                  </a:lnTo>
                  <a:lnTo>
                    <a:pt x="2904767" y="612234"/>
                  </a:lnTo>
                  <a:lnTo>
                    <a:pt x="2869577" y="610399"/>
                  </a:lnTo>
                  <a:lnTo>
                    <a:pt x="2834462" y="608084"/>
                  </a:lnTo>
                  <a:lnTo>
                    <a:pt x="2799272" y="606249"/>
                  </a:lnTo>
                  <a:lnTo>
                    <a:pt x="2728073" y="607875"/>
                  </a:lnTo>
                  <a:lnTo>
                    <a:pt x="2654788" y="622976"/>
                  </a:lnTo>
                  <a:lnTo>
                    <a:pt x="2616991" y="637987"/>
                  </a:lnTo>
                  <a:lnTo>
                    <a:pt x="2578225" y="659254"/>
                  </a:lnTo>
                  <a:lnTo>
                    <a:pt x="2538342" y="687741"/>
                  </a:lnTo>
                  <a:lnTo>
                    <a:pt x="2997255" y="320342"/>
                  </a:lnTo>
                  <a:lnTo>
                    <a:pt x="3165698" y="530742"/>
                  </a:lnTo>
                  <a:close/>
                </a:path>
              </a:pathLst>
            </a:custGeom>
            <a:solidFill>
              <a:srgbClr val="258F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23072" y="9155439"/>
              <a:ext cx="1765300" cy="1131570"/>
            </a:xfrm>
            <a:custGeom>
              <a:avLst/>
              <a:gdLst/>
              <a:ahLst/>
              <a:cxnLst/>
              <a:rect l="l" t="t" r="r" b="b"/>
              <a:pathLst>
                <a:path w="1765300" h="1131570">
                  <a:moveTo>
                    <a:pt x="1295817" y="1131559"/>
                  </a:moveTo>
                  <a:lnTo>
                    <a:pt x="0" y="1131559"/>
                  </a:lnTo>
                  <a:lnTo>
                    <a:pt x="512" y="1128546"/>
                  </a:lnTo>
                  <a:lnTo>
                    <a:pt x="7878" y="1093907"/>
                  </a:lnTo>
                  <a:lnTo>
                    <a:pt x="30871" y="1025183"/>
                  </a:lnTo>
                  <a:lnTo>
                    <a:pt x="48442" y="991229"/>
                  </a:lnTo>
                  <a:lnTo>
                    <a:pt x="71358" y="957633"/>
                  </a:lnTo>
                  <a:lnTo>
                    <a:pt x="100592" y="924462"/>
                  </a:lnTo>
                  <a:lnTo>
                    <a:pt x="137114" y="891779"/>
                  </a:lnTo>
                  <a:lnTo>
                    <a:pt x="176996" y="863294"/>
                  </a:lnTo>
                  <a:lnTo>
                    <a:pt x="215761" y="842027"/>
                  </a:lnTo>
                  <a:lnTo>
                    <a:pt x="253557" y="827018"/>
                  </a:lnTo>
                  <a:lnTo>
                    <a:pt x="290534" y="817302"/>
                  </a:lnTo>
                  <a:lnTo>
                    <a:pt x="362625" y="809903"/>
                  </a:lnTo>
                  <a:lnTo>
                    <a:pt x="398037" y="810294"/>
                  </a:lnTo>
                  <a:lnTo>
                    <a:pt x="433226" y="812129"/>
                  </a:lnTo>
                  <a:lnTo>
                    <a:pt x="468340" y="814446"/>
                  </a:lnTo>
                  <a:lnTo>
                    <a:pt x="503528" y="816281"/>
                  </a:lnTo>
                  <a:lnTo>
                    <a:pt x="574725" y="814657"/>
                  </a:lnTo>
                  <a:lnTo>
                    <a:pt x="648008" y="799558"/>
                  </a:lnTo>
                  <a:lnTo>
                    <a:pt x="685804" y="784548"/>
                  </a:lnTo>
                  <a:lnTo>
                    <a:pt x="724569" y="763282"/>
                  </a:lnTo>
                  <a:lnTo>
                    <a:pt x="764451" y="734796"/>
                  </a:lnTo>
                  <a:lnTo>
                    <a:pt x="1682278" y="0"/>
                  </a:lnTo>
                  <a:lnTo>
                    <a:pt x="1764926" y="103235"/>
                  </a:lnTo>
                  <a:lnTo>
                    <a:pt x="1764926" y="459483"/>
                  </a:lnTo>
                  <a:lnTo>
                    <a:pt x="1479821" y="687734"/>
                  </a:lnTo>
                  <a:lnTo>
                    <a:pt x="1443297" y="720418"/>
                  </a:lnTo>
                  <a:lnTo>
                    <a:pt x="1414063" y="753590"/>
                  </a:lnTo>
                  <a:lnTo>
                    <a:pt x="1391145" y="787187"/>
                  </a:lnTo>
                  <a:lnTo>
                    <a:pt x="1373573" y="821142"/>
                  </a:lnTo>
                  <a:lnTo>
                    <a:pt x="1350577" y="889868"/>
                  </a:lnTo>
                  <a:lnTo>
                    <a:pt x="1337300" y="959246"/>
                  </a:lnTo>
                  <a:lnTo>
                    <a:pt x="1331875" y="994017"/>
                  </a:lnTo>
                  <a:lnTo>
                    <a:pt x="1325965" y="1028755"/>
                  </a:lnTo>
                  <a:lnTo>
                    <a:pt x="1318597" y="1063395"/>
                  </a:lnTo>
                  <a:lnTo>
                    <a:pt x="1308800" y="1097873"/>
                  </a:lnTo>
                  <a:lnTo>
                    <a:pt x="1295817" y="1131559"/>
                  </a:lnTo>
                  <a:close/>
                </a:path>
                <a:path w="1765300" h="1131570">
                  <a:moveTo>
                    <a:pt x="1682278" y="0"/>
                  </a:moveTo>
                  <a:lnTo>
                    <a:pt x="764451" y="734796"/>
                  </a:lnTo>
                  <a:lnTo>
                    <a:pt x="800975" y="702113"/>
                  </a:lnTo>
                  <a:lnTo>
                    <a:pt x="830209" y="668940"/>
                  </a:lnTo>
                  <a:lnTo>
                    <a:pt x="853127" y="635343"/>
                  </a:lnTo>
                  <a:lnTo>
                    <a:pt x="870699" y="601388"/>
                  </a:lnTo>
                  <a:lnTo>
                    <a:pt x="893696" y="532661"/>
                  </a:lnTo>
                  <a:lnTo>
                    <a:pt x="906974" y="463282"/>
                  </a:lnTo>
                  <a:lnTo>
                    <a:pt x="912399" y="428511"/>
                  </a:lnTo>
                  <a:lnTo>
                    <a:pt x="918309" y="393773"/>
                  </a:lnTo>
                  <a:lnTo>
                    <a:pt x="935475" y="324655"/>
                  </a:lnTo>
                  <a:lnTo>
                    <a:pt x="966246" y="256451"/>
                  </a:lnTo>
                  <a:lnTo>
                    <a:pt x="989164" y="222854"/>
                  </a:lnTo>
                  <a:lnTo>
                    <a:pt x="1018399" y="189681"/>
                  </a:lnTo>
                  <a:lnTo>
                    <a:pt x="1054922" y="156998"/>
                  </a:lnTo>
                  <a:lnTo>
                    <a:pt x="1094805" y="128511"/>
                  </a:lnTo>
                  <a:lnTo>
                    <a:pt x="1133571" y="107244"/>
                  </a:lnTo>
                  <a:lnTo>
                    <a:pt x="1171368" y="92234"/>
                  </a:lnTo>
                  <a:lnTo>
                    <a:pt x="1208346" y="82518"/>
                  </a:lnTo>
                  <a:lnTo>
                    <a:pt x="1280438" y="75117"/>
                  </a:lnTo>
                  <a:lnTo>
                    <a:pt x="1315851" y="75508"/>
                  </a:lnTo>
                  <a:lnTo>
                    <a:pt x="1351040" y="77343"/>
                  </a:lnTo>
                  <a:lnTo>
                    <a:pt x="1386155" y="79658"/>
                  </a:lnTo>
                  <a:lnTo>
                    <a:pt x="1421345" y="81493"/>
                  </a:lnTo>
                  <a:lnTo>
                    <a:pt x="1492544" y="79868"/>
                  </a:lnTo>
                  <a:lnTo>
                    <a:pt x="1565829" y="64766"/>
                  </a:lnTo>
                  <a:lnTo>
                    <a:pt x="1603627" y="49755"/>
                  </a:lnTo>
                  <a:lnTo>
                    <a:pt x="1642394" y="28487"/>
                  </a:lnTo>
                  <a:lnTo>
                    <a:pt x="1682278" y="0"/>
                  </a:lnTo>
                  <a:close/>
                </a:path>
                <a:path w="1765300" h="1131570">
                  <a:moveTo>
                    <a:pt x="1764926" y="607503"/>
                  </a:moveTo>
                  <a:lnTo>
                    <a:pt x="1740751" y="606243"/>
                  </a:lnTo>
                  <a:lnTo>
                    <a:pt x="1705338" y="605852"/>
                  </a:lnTo>
                  <a:lnTo>
                    <a:pt x="1669552" y="607868"/>
                  </a:lnTo>
                  <a:lnTo>
                    <a:pt x="1596267" y="622970"/>
                  </a:lnTo>
                  <a:lnTo>
                    <a:pt x="1558470" y="637980"/>
                  </a:lnTo>
                  <a:lnTo>
                    <a:pt x="1519704" y="659248"/>
                  </a:lnTo>
                  <a:lnTo>
                    <a:pt x="1479821" y="687734"/>
                  </a:lnTo>
                  <a:lnTo>
                    <a:pt x="1764926" y="459483"/>
                  </a:lnTo>
                  <a:lnTo>
                    <a:pt x="1764926" y="607503"/>
                  </a:lnTo>
                  <a:close/>
                </a:path>
              </a:pathLst>
            </a:custGeom>
            <a:solidFill>
              <a:srgbClr val="40B3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742458" y="7992094"/>
              <a:ext cx="546100" cy="1190625"/>
            </a:xfrm>
            <a:custGeom>
              <a:avLst/>
              <a:gdLst/>
              <a:ahLst/>
              <a:cxnLst/>
              <a:rect l="l" t="t" r="r" b="b"/>
              <a:pathLst>
                <a:path w="546100" h="1190625">
                  <a:moveTo>
                    <a:pt x="424904" y="1190409"/>
                  </a:moveTo>
                  <a:lnTo>
                    <a:pt x="461413" y="1157739"/>
                  </a:lnTo>
                  <a:lnTo>
                    <a:pt x="490647" y="1124566"/>
                  </a:lnTo>
                  <a:lnTo>
                    <a:pt x="513565" y="1090969"/>
                  </a:lnTo>
                  <a:lnTo>
                    <a:pt x="531137" y="1057014"/>
                  </a:lnTo>
                  <a:lnTo>
                    <a:pt x="545541" y="1018525"/>
                  </a:lnTo>
                  <a:lnTo>
                    <a:pt x="545541" y="326"/>
                  </a:lnTo>
                  <a:lnTo>
                    <a:pt x="515974" y="0"/>
                  </a:lnTo>
                  <a:lnTo>
                    <a:pt x="480188" y="2015"/>
                  </a:lnTo>
                  <a:lnTo>
                    <a:pt x="406903" y="17117"/>
                  </a:lnTo>
                  <a:lnTo>
                    <a:pt x="369106" y="32127"/>
                  </a:lnTo>
                  <a:lnTo>
                    <a:pt x="330340" y="53395"/>
                  </a:lnTo>
                  <a:lnTo>
                    <a:pt x="290457" y="81881"/>
                  </a:lnTo>
                  <a:lnTo>
                    <a:pt x="253933" y="114565"/>
                  </a:lnTo>
                  <a:lnTo>
                    <a:pt x="224699" y="147737"/>
                  </a:lnTo>
                  <a:lnTo>
                    <a:pt x="201782" y="181334"/>
                  </a:lnTo>
                  <a:lnTo>
                    <a:pt x="184209" y="215289"/>
                  </a:lnTo>
                  <a:lnTo>
                    <a:pt x="161213" y="284015"/>
                  </a:lnTo>
                  <a:lnTo>
                    <a:pt x="147936" y="353393"/>
                  </a:lnTo>
                  <a:lnTo>
                    <a:pt x="142512" y="388164"/>
                  </a:lnTo>
                  <a:lnTo>
                    <a:pt x="136601" y="422902"/>
                  </a:lnTo>
                  <a:lnTo>
                    <a:pt x="119436" y="492020"/>
                  </a:lnTo>
                  <a:lnTo>
                    <a:pt x="88664" y="560225"/>
                  </a:lnTo>
                  <a:lnTo>
                    <a:pt x="65746" y="593822"/>
                  </a:lnTo>
                  <a:lnTo>
                    <a:pt x="36510" y="626995"/>
                  </a:lnTo>
                  <a:lnTo>
                    <a:pt x="0" y="659667"/>
                  </a:lnTo>
                  <a:lnTo>
                    <a:pt x="424904" y="1190409"/>
                  </a:lnTo>
                  <a:close/>
                </a:path>
              </a:pathLst>
            </a:custGeom>
            <a:solidFill>
              <a:srgbClr val="319E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317553" y="7335272"/>
              <a:ext cx="970915" cy="1316990"/>
            </a:xfrm>
            <a:custGeom>
              <a:avLst/>
              <a:gdLst/>
              <a:ahLst/>
              <a:cxnLst/>
              <a:rect l="l" t="t" r="r" b="b"/>
              <a:pathLst>
                <a:path w="970915" h="1316990">
                  <a:moveTo>
                    <a:pt x="0" y="785749"/>
                  </a:moveTo>
                  <a:lnTo>
                    <a:pt x="917813" y="50962"/>
                  </a:lnTo>
                  <a:lnTo>
                    <a:pt x="877930" y="79449"/>
                  </a:lnTo>
                  <a:lnTo>
                    <a:pt x="839164" y="100716"/>
                  </a:lnTo>
                  <a:lnTo>
                    <a:pt x="801367" y="115727"/>
                  </a:lnTo>
                  <a:lnTo>
                    <a:pt x="764389" y="125443"/>
                  </a:lnTo>
                  <a:lnTo>
                    <a:pt x="728082" y="130828"/>
                  </a:lnTo>
                  <a:lnTo>
                    <a:pt x="692296" y="132844"/>
                  </a:lnTo>
                  <a:lnTo>
                    <a:pt x="656883" y="132454"/>
                  </a:lnTo>
                  <a:lnTo>
                    <a:pt x="621693" y="130619"/>
                  </a:lnTo>
                  <a:lnTo>
                    <a:pt x="586578" y="128304"/>
                  </a:lnTo>
                  <a:lnTo>
                    <a:pt x="551388" y="126469"/>
                  </a:lnTo>
                  <a:lnTo>
                    <a:pt x="480189" y="128095"/>
                  </a:lnTo>
                  <a:lnTo>
                    <a:pt x="406904" y="143196"/>
                  </a:lnTo>
                  <a:lnTo>
                    <a:pt x="369107" y="158207"/>
                  </a:lnTo>
                  <a:lnTo>
                    <a:pt x="330341" y="179474"/>
                  </a:lnTo>
                  <a:lnTo>
                    <a:pt x="290457" y="207961"/>
                  </a:lnTo>
                  <a:lnTo>
                    <a:pt x="253934" y="240644"/>
                  </a:lnTo>
                  <a:lnTo>
                    <a:pt x="224700" y="273817"/>
                  </a:lnTo>
                  <a:lnTo>
                    <a:pt x="201782" y="307413"/>
                  </a:lnTo>
                  <a:lnTo>
                    <a:pt x="184210" y="341368"/>
                  </a:lnTo>
                  <a:lnTo>
                    <a:pt x="161214" y="410094"/>
                  </a:lnTo>
                  <a:lnTo>
                    <a:pt x="147936" y="479473"/>
                  </a:lnTo>
                  <a:lnTo>
                    <a:pt x="142512" y="514243"/>
                  </a:lnTo>
                  <a:lnTo>
                    <a:pt x="136602" y="548981"/>
                  </a:lnTo>
                  <a:lnTo>
                    <a:pt x="119437" y="618099"/>
                  </a:lnTo>
                  <a:lnTo>
                    <a:pt x="88665" y="686304"/>
                  </a:lnTo>
                  <a:lnTo>
                    <a:pt x="65746" y="719901"/>
                  </a:lnTo>
                  <a:lnTo>
                    <a:pt x="36511" y="753075"/>
                  </a:lnTo>
                  <a:lnTo>
                    <a:pt x="0" y="785749"/>
                  </a:lnTo>
                  <a:close/>
                </a:path>
                <a:path w="970915" h="1316990">
                  <a:moveTo>
                    <a:pt x="970446" y="657149"/>
                  </a:moveTo>
                  <a:lnTo>
                    <a:pt x="970446" y="0"/>
                  </a:lnTo>
                  <a:lnTo>
                    <a:pt x="954336" y="18280"/>
                  </a:lnTo>
                  <a:lnTo>
                    <a:pt x="917813" y="50962"/>
                  </a:lnTo>
                  <a:lnTo>
                    <a:pt x="0" y="785749"/>
                  </a:lnTo>
                  <a:lnTo>
                    <a:pt x="256461" y="1106091"/>
                  </a:lnTo>
                  <a:lnTo>
                    <a:pt x="715361" y="738703"/>
                  </a:lnTo>
                  <a:lnTo>
                    <a:pt x="755244" y="710217"/>
                  </a:lnTo>
                  <a:lnTo>
                    <a:pt x="794010" y="688950"/>
                  </a:lnTo>
                  <a:lnTo>
                    <a:pt x="831807" y="673939"/>
                  </a:lnTo>
                  <a:lnTo>
                    <a:pt x="868785" y="664223"/>
                  </a:lnTo>
                  <a:lnTo>
                    <a:pt x="940877" y="656823"/>
                  </a:lnTo>
                  <a:lnTo>
                    <a:pt x="970446" y="657149"/>
                  </a:lnTo>
                  <a:close/>
                </a:path>
                <a:path w="970915" h="1316990">
                  <a:moveTo>
                    <a:pt x="424904" y="1316489"/>
                  </a:moveTo>
                  <a:lnTo>
                    <a:pt x="461414" y="1283818"/>
                  </a:lnTo>
                  <a:lnTo>
                    <a:pt x="490648" y="1250645"/>
                  </a:lnTo>
                  <a:lnTo>
                    <a:pt x="513566" y="1217049"/>
                  </a:lnTo>
                  <a:lnTo>
                    <a:pt x="531138" y="1183093"/>
                  </a:lnTo>
                  <a:lnTo>
                    <a:pt x="554135" y="1114367"/>
                  </a:lnTo>
                  <a:lnTo>
                    <a:pt x="567413" y="1044988"/>
                  </a:lnTo>
                  <a:lnTo>
                    <a:pt x="572838" y="1010217"/>
                  </a:lnTo>
                  <a:lnTo>
                    <a:pt x="578748" y="975479"/>
                  </a:lnTo>
                  <a:lnTo>
                    <a:pt x="595914" y="906361"/>
                  </a:lnTo>
                  <a:lnTo>
                    <a:pt x="626685" y="838156"/>
                  </a:lnTo>
                  <a:lnTo>
                    <a:pt x="649603" y="804560"/>
                  </a:lnTo>
                  <a:lnTo>
                    <a:pt x="678838" y="771387"/>
                  </a:lnTo>
                  <a:lnTo>
                    <a:pt x="715361" y="738703"/>
                  </a:lnTo>
                  <a:lnTo>
                    <a:pt x="256461" y="1106091"/>
                  </a:lnTo>
                  <a:lnTo>
                    <a:pt x="424904" y="1316489"/>
                  </a:lnTo>
                  <a:close/>
                </a:path>
              </a:pathLst>
            </a:custGeom>
            <a:solidFill>
              <a:srgbClr val="258F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167367" y="9010651"/>
              <a:ext cx="120650" cy="322580"/>
            </a:xfrm>
            <a:custGeom>
              <a:avLst/>
              <a:gdLst/>
              <a:ahLst/>
              <a:cxnLst/>
              <a:rect l="l" t="t" r="r" b="b"/>
              <a:pathLst>
                <a:path w="120650" h="322579">
                  <a:moveTo>
                    <a:pt x="120631" y="322537"/>
                  </a:moveTo>
                  <a:lnTo>
                    <a:pt x="120631" y="0"/>
                  </a:lnTo>
                  <a:lnTo>
                    <a:pt x="119434" y="4212"/>
                  </a:lnTo>
                  <a:lnTo>
                    <a:pt x="106235" y="38461"/>
                  </a:lnTo>
                  <a:lnTo>
                    <a:pt x="88662" y="72417"/>
                  </a:lnTo>
                  <a:lnTo>
                    <a:pt x="65744" y="106014"/>
                  </a:lnTo>
                  <a:lnTo>
                    <a:pt x="36509" y="139187"/>
                  </a:lnTo>
                  <a:lnTo>
                    <a:pt x="0" y="171858"/>
                  </a:lnTo>
                  <a:lnTo>
                    <a:pt x="120631" y="322537"/>
                  </a:lnTo>
                  <a:close/>
                </a:path>
              </a:pathLst>
            </a:custGeom>
            <a:solidFill>
              <a:srgbClr val="40B3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657501" y="9638584"/>
              <a:ext cx="630555" cy="648970"/>
            </a:xfrm>
            <a:custGeom>
              <a:avLst/>
              <a:gdLst/>
              <a:ahLst/>
              <a:cxnLst/>
              <a:rect l="l" t="t" r="r" b="b"/>
              <a:pathLst>
                <a:path w="630555" h="648970">
                  <a:moveTo>
                    <a:pt x="630499" y="648415"/>
                  </a:moveTo>
                  <a:lnTo>
                    <a:pt x="0" y="648415"/>
                  </a:lnTo>
                  <a:lnTo>
                    <a:pt x="23986" y="626951"/>
                  </a:lnTo>
                  <a:lnTo>
                    <a:pt x="53218" y="593780"/>
                  </a:lnTo>
                  <a:lnTo>
                    <a:pt x="76134" y="560184"/>
                  </a:lnTo>
                  <a:lnTo>
                    <a:pt x="93704" y="526230"/>
                  </a:lnTo>
                  <a:lnTo>
                    <a:pt x="116698" y="457507"/>
                  </a:lnTo>
                  <a:lnTo>
                    <a:pt x="129972" y="388131"/>
                  </a:lnTo>
                  <a:lnTo>
                    <a:pt x="135395" y="353362"/>
                  </a:lnTo>
                  <a:lnTo>
                    <a:pt x="141303" y="318625"/>
                  </a:lnTo>
                  <a:lnTo>
                    <a:pt x="158464" y="249511"/>
                  </a:lnTo>
                  <a:lnTo>
                    <a:pt x="189231" y="181310"/>
                  </a:lnTo>
                  <a:lnTo>
                    <a:pt x="212146" y="147716"/>
                  </a:lnTo>
                  <a:lnTo>
                    <a:pt x="241377" y="114545"/>
                  </a:lnTo>
                  <a:lnTo>
                    <a:pt x="277898" y="81864"/>
                  </a:lnTo>
                  <a:lnTo>
                    <a:pt x="317777" y="53381"/>
                  </a:lnTo>
                  <a:lnTo>
                    <a:pt x="356539" y="32117"/>
                  </a:lnTo>
                  <a:lnTo>
                    <a:pt x="394332" y="17109"/>
                  </a:lnTo>
                  <a:lnTo>
                    <a:pt x="431307" y="7395"/>
                  </a:lnTo>
                  <a:lnTo>
                    <a:pt x="503394" y="0"/>
                  </a:lnTo>
                  <a:lnTo>
                    <a:pt x="538804" y="392"/>
                  </a:lnTo>
                  <a:lnTo>
                    <a:pt x="573991" y="2229"/>
                  </a:lnTo>
                  <a:lnTo>
                    <a:pt x="609104" y="4547"/>
                  </a:lnTo>
                  <a:lnTo>
                    <a:pt x="630499" y="5663"/>
                  </a:lnTo>
                  <a:lnTo>
                    <a:pt x="630499" y="648415"/>
                  </a:lnTo>
                  <a:close/>
                </a:path>
              </a:pathLst>
            </a:custGeom>
            <a:solidFill>
              <a:srgbClr val="258F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62989" y="4937594"/>
              <a:ext cx="5003165" cy="205104"/>
            </a:xfrm>
            <a:custGeom>
              <a:avLst/>
              <a:gdLst/>
              <a:ahLst/>
              <a:cxnLst/>
              <a:rect l="l" t="t" r="r" b="b"/>
              <a:pathLst>
                <a:path w="5003165" h="205104">
                  <a:moveTo>
                    <a:pt x="15963" y="79197"/>
                  </a:moveTo>
                  <a:lnTo>
                    <a:pt x="12014" y="74117"/>
                  </a:lnTo>
                  <a:lnTo>
                    <a:pt x="8064" y="79197"/>
                  </a:lnTo>
                  <a:lnTo>
                    <a:pt x="12014" y="83007"/>
                  </a:lnTo>
                  <a:lnTo>
                    <a:pt x="15963" y="83007"/>
                  </a:lnTo>
                  <a:lnTo>
                    <a:pt x="15963" y="79197"/>
                  </a:lnTo>
                  <a:close/>
                </a:path>
                <a:path w="5003165" h="205104">
                  <a:moveTo>
                    <a:pt x="31762" y="66497"/>
                  </a:moveTo>
                  <a:lnTo>
                    <a:pt x="19913" y="66497"/>
                  </a:lnTo>
                  <a:lnTo>
                    <a:pt x="19913" y="74117"/>
                  </a:lnTo>
                  <a:lnTo>
                    <a:pt x="31762" y="74117"/>
                  </a:lnTo>
                  <a:lnTo>
                    <a:pt x="31762" y="66497"/>
                  </a:lnTo>
                  <a:close/>
                </a:path>
                <a:path w="5003165" h="205104">
                  <a:moveTo>
                    <a:pt x="63347" y="58877"/>
                  </a:moveTo>
                  <a:lnTo>
                    <a:pt x="51498" y="58877"/>
                  </a:lnTo>
                  <a:lnTo>
                    <a:pt x="51498" y="62687"/>
                  </a:lnTo>
                  <a:lnTo>
                    <a:pt x="55448" y="62687"/>
                  </a:lnTo>
                  <a:lnTo>
                    <a:pt x="55448" y="79197"/>
                  </a:lnTo>
                  <a:lnTo>
                    <a:pt x="63347" y="79197"/>
                  </a:lnTo>
                  <a:lnTo>
                    <a:pt x="63347" y="58877"/>
                  </a:lnTo>
                  <a:close/>
                </a:path>
                <a:path w="5003165" h="205104">
                  <a:moveTo>
                    <a:pt x="83083" y="83007"/>
                  </a:moveTo>
                  <a:lnTo>
                    <a:pt x="79133" y="79197"/>
                  </a:lnTo>
                  <a:lnTo>
                    <a:pt x="75196" y="83007"/>
                  </a:lnTo>
                  <a:lnTo>
                    <a:pt x="83083" y="83007"/>
                  </a:lnTo>
                  <a:close/>
                </a:path>
                <a:path w="5003165" h="205104">
                  <a:moveTo>
                    <a:pt x="572681" y="83007"/>
                  </a:moveTo>
                  <a:lnTo>
                    <a:pt x="568744" y="83007"/>
                  </a:lnTo>
                  <a:lnTo>
                    <a:pt x="568744" y="86817"/>
                  </a:lnTo>
                  <a:lnTo>
                    <a:pt x="572681" y="86817"/>
                  </a:lnTo>
                  <a:lnTo>
                    <a:pt x="572681" y="83007"/>
                  </a:lnTo>
                  <a:close/>
                </a:path>
                <a:path w="5003165" h="205104">
                  <a:moveTo>
                    <a:pt x="821436" y="174282"/>
                  </a:moveTo>
                  <a:lnTo>
                    <a:pt x="813536" y="174282"/>
                  </a:lnTo>
                  <a:lnTo>
                    <a:pt x="813536" y="178244"/>
                  </a:lnTo>
                  <a:lnTo>
                    <a:pt x="817486" y="178244"/>
                  </a:lnTo>
                  <a:lnTo>
                    <a:pt x="821436" y="174282"/>
                  </a:lnTo>
                  <a:close/>
                </a:path>
                <a:path w="5003165" h="205104">
                  <a:moveTo>
                    <a:pt x="841171" y="74117"/>
                  </a:moveTo>
                  <a:lnTo>
                    <a:pt x="833285" y="74117"/>
                  </a:lnTo>
                  <a:lnTo>
                    <a:pt x="833285" y="83007"/>
                  </a:lnTo>
                  <a:lnTo>
                    <a:pt x="841171" y="83007"/>
                  </a:lnTo>
                  <a:lnTo>
                    <a:pt x="841171" y="74117"/>
                  </a:lnTo>
                  <a:close/>
                </a:path>
                <a:path w="5003165" h="205104">
                  <a:moveTo>
                    <a:pt x="951725" y="83007"/>
                  </a:moveTo>
                  <a:lnTo>
                    <a:pt x="943838" y="83007"/>
                  </a:lnTo>
                  <a:lnTo>
                    <a:pt x="943838" y="86817"/>
                  </a:lnTo>
                  <a:lnTo>
                    <a:pt x="951725" y="86817"/>
                  </a:lnTo>
                  <a:lnTo>
                    <a:pt x="951725" y="83007"/>
                  </a:lnTo>
                  <a:close/>
                </a:path>
                <a:path w="5003165" h="205104">
                  <a:moveTo>
                    <a:pt x="1097826" y="186169"/>
                  </a:moveTo>
                  <a:lnTo>
                    <a:pt x="1089926" y="186169"/>
                  </a:lnTo>
                  <a:lnTo>
                    <a:pt x="1093876" y="190119"/>
                  </a:lnTo>
                  <a:lnTo>
                    <a:pt x="1097826" y="190119"/>
                  </a:lnTo>
                  <a:lnTo>
                    <a:pt x="1097826" y="186169"/>
                  </a:lnTo>
                  <a:close/>
                </a:path>
                <a:path w="5003165" h="205104">
                  <a:moveTo>
                    <a:pt x="1129411" y="186169"/>
                  </a:moveTo>
                  <a:lnTo>
                    <a:pt x="1125461" y="182206"/>
                  </a:lnTo>
                  <a:lnTo>
                    <a:pt x="1121511" y="182206"/>
                  </a:lnTo>
                  <a:lnTo>
                    <a:pt x="1117561" y="186169"/>
                  </a:lnTo>
                  <a:lnTo>
                    <a:pt x="1117561" y="190119"/>
                  </a:lnTo>
                  <a:lnTo>
                    <a:pt x="1121511" y="190119"/>
                  </a:lnTo>
                  <a:lnTo>
                    <a:pt x="1129411" y="186169"/>
                  </a:lnTo>
                  <a:close/>
                </a:path>
                <a:path w="5003165" h="205104">
                  <a:moveTo>
                    <a:pt x="1200480" y="174282"/>
                  </a:moveTo>
                  <a:lnTo>
                    <a:pt x="1196530" y="174282"/>
                  </a:lnTo>
                  <a:lnTo>
                    <a:pt x="1196530" y="178244"/>
                  </a:lnTo>
                  <a:lnTo>
                    <a:pt x="1200480" y="174282"/>
                  </a:lnTo>
                  <a:close/>
                </a:path>
                <a:path w="5003165" h="205104">
                  <a:moveTo>
                    <a:pt x="1449222" y="137617"/>
                  </a:moveTo>
                  <a:lnTo>
                    <a:pt x="1445272" y="137617"/>
                  </a:lnTo>
                  <a:lnTo>
                    <a:pt x="1445272" y="141427"/>
                  </a:lnTo>
                  <a:lnTo>
                    <a:pt x="1449222" y="141427"/>
                  </a:lnTo>
                  <a:lnTo>
                    <a:pt x="1449222" y="137617"/>
                  </a:lnTo>
                  <a:close/>
                </a:path>
                <a:path w="5003165" h="205104">
                  <a:moveTo>
                    <a:pt x="1634845" y="86817"/>
                  </a:moveTo>
                  <a:close/>
                </a:path>
                <a:path w="5003165" h="205104">
                  <a:moveTo>
                    <a:pt x="1638744" y="90627"/>
                  </a:moveTo>
                  <a:lnTo>
                    <a:pt x="1634845" y="86855"/>
                  </a:lnTo>
                  <a:lnTo>
                    <a:pt x="1634845" y="94437"/>
                  </a:lnTo>
                  <a:lnTo>
                    <a:pt x="1638744" y="94437"/>
                  </a:lnTo>
                  <a:lnTo>
                    <a:pt x="1638744" y="90627"/>
                  </a:lnTo>
                  <a:close/>
                </a:path>
                <a:path w="5003165" h="205104">
                  <a:moveTo>
                    <a:pt x="1713763" y="90627"/>
                  </a:moveTo>
                  <a:lnTo>
                    <a:pt x="1709813" y="86817"/>
                  </a:lnTo>
                  <a:lnTo>
                    <a:pt x="1709813" y="90627"/>
                  </a:lnTo>
                  <a:lnTo>
                    <a:pt x="1713763" y="90627"/>
                  </a:lnTo>
                  <a:close/>
                </a:path>
                <a:path w="5003165" h="205104">
                  <a:moveTo>
                    <a:pt x="1721662" y="166357"/>
                  </a:moveTo>
                  <a:lnTo>
                    <a:pt x="1713763" y="166357"/>
                  </a:lnTo>
                  <a:lnTo>
                    <a:pt x="1717713" y="170319"/>
                  </a:lnTo>
                  <a:lnTo>
                    <a:pt x="1721662" y="170319"/>
                  </a:lnTo>
                  <a:lnTo>
                    <a:pt x="1721662" y="166357"/>
                  </a:lnTo>
                  <a:close/>
                </a:path>
                <a:path w="5003165" h="205104">
                  <a:moveTo>
                    <a:pt x="1741411" y="94437"/>
                  </a:moveTo>
                  <a:lnTo>
                    <a:pt x="1733511" y="94437"/>
                  </a:lnTo>
                  <a:lnTo>
                    <a:pt x="1733511" y="98247"/>
                  </a:lnTo>
                  <a:lnTo>
                    <a:pt x="1741411" y="98247"/>
                  </a:lnTo>
                  <a:lnTo>
                    <a:pt x="1741411" y="94437"/>
                  </a:lnTo>
                  <a:close/>
                </a:path>
                <a:path w="5003165" h="205104">
                  <a:moveTo>
                    <a:pt x="1820418" y="94437"/>
                  </a:moveTo>
                  <a:close/>
                </a:path>
                <a:path w="5003165" h="205104">
                  <a:moveTo>
                    <a:pt x="1828266" y="174282"/>
                  </a:moveTo>
                  <a:lnTo>
                    <a:pt x="1824316" y="174282"/>
                  </a:lnTo>
                  <a:lnTo>
                    <a:pt x="1824316" y="170319"/>
                  </a:lnTo>
                  <a:lnTo>
                    <a:pt x="1820379" y="170319"/>
                  </a:lnTo>
                  <a:lnTo>
                    <a:pt x="1824316" y="178244"/>
                  </a:lnTo>
                  <a:lnTo>
                    <a:pt x="1828266" y="174282"/>
                  </a:lnTo>
                  <a:close/>
                </a:path>
                <a:path w="5003165" h="205104">
                  <a:moveTo>
                    <a:pt x="1828266" y="158432"/>
                  </a:moveTo>
                  <a:lnTo>
                    <a:pt x="1820379" y="154482"/>
                  </a:lnTo>
                  <a:lnTo>
                    <a:pt x="1820379" y="162394"/>
                  </a:lnTo>
                  <a:lnTo>
                    <a:pt x="1824316" y="162394"/>
                  </a:lnTo>
                  <a:lnTo>
                    <a:pt x="1828266" y="158432"/>
                  </a:lnTo>
                  <a:close/>
                </a:path>
                <a:path w="5003165" h="205104">
                  <a:moveTo>
                    <a:pt x="1828266" y="154482"/>
                  </a:moveTo>
                  <a:lnTo>
                    <a:pt x="1824316" y="154482"/>
                  </a:lnTo>
                  <a:lnTo>
                    <a:pt x="1828266" y="158432"/>
                  </a:lnTo>
                  <a:lnTo>
                    <a:pt x="1828266" y="154482"/>
                  </a:lnTo>
                  <a:close/>
                </a:path>
                <a:path w="5003165" h="205104">
                  <a:moveTo>
                    <a:pt x="1855914" y="170319"/>
                  </a:moveTo>
                  <a:lnTo>
                    <a:pt x="1851964" y="170319"/>
                  </a:lnTo>
                  <a:lnTo>
                    <a:pt x="1848015" y="174282"/>
                  </a:lnTo>
                  <a:lnTo>
                    <a:pt x="1848015" y="178244"/>
                  </a:lnTo>
                  <a:lnTo>
                    <a:pt x="1855914" y="178244"/>
                  </a:lnTo>
                  <a:lnTo>
                    <a:pt x="1855914" y="174282"/>
                  </a:lnTo>
                  <a:lnTo>
                    <a:pt x="1855914" y="170319"/>
                  </a:lnTo>
                  <a:close/>
                </a:path>
                <a:path w="5003165" h="205104">
                  <a:moveTo>
                    <a:pt x="1875650" y="174282"/>
                  </a:moveTo>
                  <a:lnTo>
                    <a:pt x="1871700" y="174282"/>
                  </a:lnTo>
                  <a:lnTo>
                    <a:pt x="1871700" y="178244"/>
                  </a:lnTo>
                  <a:lnTo>
                    <a:pt x="1875650" y="178244"/>
                  </a:lnTo>
                  <a:lnTo>
                    <a:pt x="1875650" y="174282"/>
                  </a:lnTo>
                  <a:close/>
                </a:path>
                <a:path w="5003165" h="205104">
                  <a:moveTo>
                    <a:pt x="1875650" y="79197"/>
                  </a:moveTo>
                  <a:lnTo>
                    <a:pt x="1871700" y="79197"/>
                  </a:lnTo>
                  <a:lnTo>
                    <a:pt x="1867750" y="74117"/>
                  </a:lnTo>
                  <a:lnTo>
                    <a:pt x="1871700" y="86817"/>
                  </a:lnTo>
                  <a:lnTo>
                    <a:pt x="1875650" y="86817"/>
                  </a:lnTo>
                  <a:lnTo>
                    <a:pt x="1875650" y="79197"/>
                  </a:lnTo>
                  <a:close/>
                </a:path>
                <a:path w="5003165" h="205104">
                  <a:moveTo>
                    <a:pt x="1891449" y="70307"/>
                  </a:moveTo>
                  <a:lnTo>
                    <a:pt x="1887499" y="66497"/>
                  </a:lnTo>
                  <a:lnTo>
                    <a:pt x="1887499" y="74117"/>
                  </a:lnTo>
                  <a:lnTo>
                    <a:pt x="1891449" y="70307"/>
                  </a:lnTo>
                  <a:close/>
                </a:path>
                <a:path w="5003165" h="205104">
                  <a:moveTo>
                    <a:pt x="1950669" y="51498"/>
                  </a:moveTo>
                  <a:lnTo>
                    <a:pt x="1942769" y="51498"/>
                  </a:lnTo>
                  <a:lnTo>
                    <a:pt x="1942769" y="67335"/>
                  </a:lnTo>
                  <a:lnTo>
                    <a:pt x="1950669" y="67335"/>
                  </a:lnTo>
                  <a:lnTo>
                    <a:pt x="1950669" y="51498"/>
                  </a:lnTo>
                  <a:close/>
                </a:path>
                <a:path w="5003165" h="205104">
                  <a:moveTo>
                    <a:pt x="1962518" y="86817"/>
                  </a:moveTo>
                  <a:lnTo>
                    <a:pt x="1942769" y="86817"/>
                  </a:lnTo>
                  <a:lnTo>
                    <a:pt x="1942769" y="94437"/>
                  </a:lnTo>
                  <a:lnTo>
                    <a:pt x="1962518" y="94437"/>
                  </a:lnTo>
                  <a:lnTo>
                    <a:pt x="1962518" y="86817"/>
                  </a:lnTo>
                  <a:close/>
                </a:path>
                <a:path w="5003165" h="205104">
                  <a:moveTo>
                    <a:pt x="2025688" y="66497"/>
                  </a:moveTo>
                  <a:lnTo>
                    <a:pt x="2017788" y="66497"/>
                  </a:lnTo>
                  <a:lnTo>
                    <a:pt x="2017788" y="74117"/>
                  </a:lnTo>
                  <a:lnTo>
                    <a:pt x="2025688" y="74117"/>
                  </a:lnTo>
                  <a:lnTo>
                    <a:pt x="2025688" y="66497"/>
                  </a:lnTo>
                  <a:close/>
                </a:path>
                <a:path w="5003165" h="205104">
                  <a:moveTo>
                    <a:pt x="2092807" y="74117"/>
                  </a:moveTo>
                  <a:lnTo>
                    <a:pt x="2088857" y="74117"/>
                  </a:lnTo>
                  <a:lnTo>
                    <a:pt x="2084920" y="79197"/>
                  </a:lnTo>
                  <a:lnTo>
                    <a:pt x="2084920" y="83007"/>
                  </a:lnTo>
                  <a:lnTo>
                    <a:pt x="2088857" y="83007"/>
                  </a:lnTo>
                  <a:lnTo>
                    <a:pt x="2092807" y="79197"/>
                  </a:lnTo>
                  <a:lnTo>
                    <a:pt x="2092807" y="74117"/>
                  </a:lnTo>
                  <a:close/>
                </a:path>
                <a:path w="5003165" h="205104">
                  <a:moveTo>
                    <a:pt x="2175726" y="79197"/>
                  </a:moveTo>
                  <a:lnTo>
                    <a:pt x="2171776" y="74117"/>
                  </a:lnTo>
                  <a:lnTo>
                    <a:pt x="2171776" y="79197"/>
                  </a:lnTo>
                  <a:lnTo>
                    <a:pt x="2167826" y="83007"/>
                  </a:lnTo>
                  <a:lnTo>
                    <a:pt x="2171814" y="83007"/>
                  </a:lnTo>
                  <a:lnTo>
                    <a:pt x="2171814" y="79197"/>
                  </a:lnTo>
                  <a:lnTo>
                    <a:pt x="2175726" y="79197"/>
                  </a:lnTo>
                  <a:close/>
                </a:path>
                <a:path w="5003165" h="205104">
                  <a:moveTo>
                    <a:pt x="2381046" y="51257"/>
                  </a:moveTo>
                  <a:lnTo>
                    <a:pt x="2377097" y="51257"/>
                  </a:lnTo>
                  <a:lnTo>
                    <a:pt x="2377097" y="58877"/>
                  </a:lnTo>
                  <a:lnTo>
                    <a:pt x="2381046" y="58877"/>
                  </a:lnTo>
                  <a:lnTo>
                    <a:pt x="2381046" y="51257"/>
                  </a:lnTo>
                  <a:close/>
                </a:path>
                <a:path w="5003165" h="205104">
                  <a:moveTo>
                    <a:pt x="2452116" y="62687"/>
                  </a:moveTo>
                  <a:lnTo>
                    <a:pt x="2444216" y="62687"/>
                  </a:lnTo>
                  <a:lnTo>
                    <a:pt x="2444216" y="70307"/>
                  </a:lnTo>
                  <a:lnTo>
                    <a:pt x="2444216" y="79197"/>
                  </a:lnTo>
                  <a:lnTo>
                    <a:pt x="2444254" y="70307"/>
                  </a:lnTo>
                  <a:lnTo>
                    <a:pt x="2452116" y="70307"/>
                  </a:lnTo>
                  <a:lnTo>
                    <a:pt x="2452116" y="62687"/>
                  </a:lnTo>
                  <a:close/>
                </a:path>
                <a:path w="5003165" h="205104">
                  <a:moveTo>
                    <a:pt x="2467902" y="58877"/>
                  </a:moveTo>
                  <a:lnTo>
                    <a:pt x="2463965" y="58877"/>
                  </a:lnTo>
                  <a:lnTo>
                    <a:pt x="2463965" y="62687"/>
                  </a:lnTo>
                  <a:lnTo>
                    <a:pt x="2467902" y="58877"/>
                  </a:lnTo>
                  <a:close/>
                </a:path>
                <a:path w="5003165" h="205104">
                  <a:moveTo>
                    <a:pt x="2471851" y="58877"/>
                  </a:moveTo>
                  <a:lnTo>
                    <a:pt x="2463965" y="62687"/>
                  </a:lnTo>
                  <a:lnTo>
                    <a:pt x="2471851" y="66497"/>
                  </a:lnTo>
                  <a:lnTo>
                    <a:pt x="2471851" y="58877"/>
                  </a:lnTo>
                  <a:close/>
                </a:path>
                <a:path w="5003165" h="205104">
                  <a:moveTo>
                    <a:pt x="2531160" y="83007"/>
                  </a:moveTo>
                  <a:lnTo>
                    <a:pt x="2531084" y="74117"/>
                  </a:lnTo>
                  <a:lnTo>
                    <a:pt x="2531084" y="83007"/>
                  </a:lnTo>
                  <a:close/>
                </a:path>
                <a:path w="5003165" h="205104">
                  <a:moveTo>
                    <a:pt x="2578468" y="51257"/>
                  </a:moveTo>
                  <a:lnTo>
                    <a:pt x="2574518" y="47447"/>
                  </a:lnTo>
                  <a:lnTo>
                    <a:pt x="2570569" y="47447"/>
                  </a:lnTo>
                  <a:lnTo>
                    <a:pt x="2566619" y="51257"/>
                  </a:lnTo>
                  <a:lnTo>
                    <a:pt x="2566619" y="55067"/>
                  </a:lnTo>
                  <a:lnTo>
                    <a:pt x="2578468" y="55067"/>
                  </a:lnTo>
                  <a:lnTo>
                    <a:pt x="2578468" y="51257"/>
                  </a:lnTo>
                  <a:close/>
                </a:path>
                <a:path w="5003165" h="205104">
                  <a:moveTo>
                    <a:pt x="2910205" y="146507"/>
                  </a:moveTo>
                  <a:lnTo>
                    <a:pt x="2902305" y="146507"/>
                  </a:lnTo>
                  <a:lnTo>
                    <a:pt x="2902305" y="154127"/>
                  </a:lnTo>
                  <a:lnTo>
                    <a:pt x="2910205" y="154127"/>
                  </a:lnTo>
                  <a:lnTo>
                    <a:pt x="2910205" y="146507"/>
                  </a:lnTo>
                  <a:close/>
                </a:path>
                <a:path w="5003165" h="205104">
                  <a:moveTo>
                    <a:pt x="2937764" y="126746"/>
                  </a:moveTo>
                  <a:lnTo>
                    <a:pt x="2925915" y="126746"/>
                  </a:lnTo>
                  <a:lnTo>
                    <a:pt x="2925915" y="134670"/>
                  </a:lnTo>
                  <a:lnTo>
                    <a:pt x="2929864" y="134670"/>
                  </a:lnTo>
                  <a:lnTo>
                    <a:pt x="2937764" y="126746"/>
                  </a:lnTo>
                  <a:close/>
                </a:path>
                <a:path w="5003165" h="205104">
                  <a:moveTo>
                    <a:pt x="2945739" y="141427"/>
                  </a:moveTo>
                  <a:lnTo>
                    <a:pt x="2937840" y="141427"/>
                  </a:lnTo>
                  <a:lnTo>
                    <a:pt x="2937840" y="150317"/>
                  </a:lnTo>
                  <a:lnTo>
                    <a:pt x="2941790" y="150317"/>
                  </a:lnTo>
                  <a:lnTo>
                    <a:pt x="2941790" y="154127"/>
                  </a:lnTo>
                  <a:lnTo>
                    <a:pt x="2945739" y="150317"/>
                  </a:lnTo>
                  <a:lnTo>
                    <a:pt x="2945739" y="141427"/>
                  </a:lnTo>
                  <a:close/>
                </a:path>
                <a:path w="5003165" h="205104">
                  <a:moveTo>
                    <a:pt x="3040418" y="23317"/>
                  </a:moveTo>
                  <a:lnTo>
                    <a:pt x="3036481" y="23317"/>
                  </a:lnTo>
                  <a:lnTo>
                    <a:pt x="3036481" y="27127"/>
                  </a:lnTo>
                  <a:lnTo>
                    <a:pt x="3032531" y="30937"/>
                  </a:lnTo>
                  <a:lnTo>
                    <a:pt x="3032531" y="34747"/>
                  </a:lnTo>
                  <a:lnTo>
                    <a:pt x="3036557" y="30937"/>
                  </a:lnTo>
                  <a:lnTo>
                    <a:pt x="3040418" y="30937"/>
                  </a:lnTo>
                  <a:lnTo>
                    <a:pt x="3040418" y="23317"/>
                  </a:lnTo>
                  <a:close/>
                </a:path>
                <a:path w="5003165" h="205104">
                  <a:moveTo>
                    <a:pt x="3072092" y="94437"/>
                  </a:moveTo>
                  <a:lnTo>
                    <a:pt x="3072015" y="98247"/>
                  </a:lnTo>
                  <a:lnTo>
                    <a:pt x="3072092" y="94437"/>
                  </a:lnTo>
                  <a:close/>
                </a:path>
                <a:path w="5003165" h="205104">
                  <a:moveTo>
                    <a:pt x="3143085" y="114871"/>
                  </a:moveTo>
                  <a:lnTo>
                    <a:pt x="3139135" y="114871"/>
                  </a:lnTo>
                  <a:lnTo>
                    <a:pt x="3139135" y="122783"/>
                  </a:lnTo>
                  <a:lnTo>
                    <a:pt x="3143085" y="118833"/>
                  </a:lnTo>
                  <a:lnTo>
                    <a:pt x="3143085" y="114871"/>
                  </a:lnTo>
                  <a:close/>
                </a:path>
                <a:path w="5003165" h="205104">
                  <a:moveTo>
                    <a:pt x="3174669" y="106946"/>
                  </a:moveTo>
                  <a:lnTo>
                    <a:pt x="3170720" y="102984"/>
                  </a:lnTo>
                  <a:lnTo>
                    <a:pt x="3162820" y="102984"/>
                  </a:lnTo>
                  <a:lnTo>
                    <a:pt x="3162820" y="106946"/>
                  </a:lnTo>
                  <a:lnTo>
                    <a:pt x="3166770" y="110909"/>
                  </a:lnTo>
                  <a:lnTo>
                    <a:pt x="3170720" y="110909"/>
                  </a:lnTo>
                  <a:lnTo>
                    <a:pt x="3174669" y="106946"/>
                  </a:lnTo>
                  <a:close/>
                </a:path>
                <a:path w="5003165" h="205104">
                  <a:moveTo>
                    <a:pt x="3372091" y="87147"/>
                  </a:moveTo>
                  <a:lnTo>
                    <a:pt x="3368141" y="83185"/>
                  </a:lnTo>
                  <a:lnTo>
                    <a:pt x="3364192" y="83185"/>
                  </a:lnTo>
                  <a:lnTo>
                    <a:pt x="3364192" y="95059"/>
                  </a:lnTo>
                  <a:lnTo>
                    <a:pt x="3372091" y="95059"/>
                  </a:lnTo>
                  <a:lnTo>
                    <a:pt x="3372091" y="87147"/>
                  </a:lnTo>
                  <a:close/>
                </a:path>
                <a:path w="5003165" h="205104">
                  <a:moveTo>
                    <a:pt x="3589248" y="99021"/>
                  </a:moveTo>
                  <a:lnTo>
                    <a:pt x="3585299" y="95059"/>
                  </a:lnTo>
                  <a:lnTo>
                    <a:pt x="3569500" y="95059"/>
                  </a:lnTo>
                  <a:lnTo>
                    <a:pt x="3569500" y="102984"/>
                  </a:lnTo>
                  <a:lnTo>
                    <a:pt x="3589248" y="102984"/>
                  </a:lnTo>
                  <a:lnTo>
                    <a:pt x="3589248" y="99021"/>
                  </a:lnTo>
                  <a:close/>
                </a:path>
                <a:path w="5003165" h="205104">
                  <a:moveTo>
                    <a:pt x="3632682" y="7924"/>
                  </a:moveTo>
                  <a:lnTo>
                    <a:pt x="3620833" y="7924"/>
                  </a:lnTo>
                  <a:lnTo>
                    <a:pt x="3620833" y="19812"/>
                  </a:lnTo>
                  <a:lnTo>
                    <a:pt x="3628733" y="19812"/>
                  </a:lnTo>
                  <a:lnTo>
                    <a:pt x="3632682" y="15849"/>
                  </a:lnTo>
                  <a:lnTo>
                    <a:pt x="3632682" y="7924"/>
                  </a:lnTo>
                  <a:close/>
                </a:path>
                <a:path w="5003165" h="205104">
                  <a:moveTo>
                    <a:pt x="3636708" y="47447"/>
                  </a:moveTo>
                  <a:lnTo>
                    <a:pt x="3620909" y="47447"/>
                  </a:lnTo>
                  <a:lnTo>
                    <a:pt x="3616960" y="42367"/>
                  </a:lnTo>
                  <a:lnTo>
                    <a:pt x="3616960" y="38557"/>
                  </a:lnTo>
                  <a:lnTo>
                    <a:pt x="3616883" y="47447"/>
                  </a:lnTo>
                  <a:lnTo>
                    <a:pt x="3616883" y="51257"/>
                  </a:lnTo>
                  <a:lnTo>
                    <a:pt x="3612934" y="47447"/>
                  </a:lnTo>
                  <a:lnTo>
                    <a:pt x="3616883" y="55067"/>
                  </a:lnTo>
                  <a:lnTo>
                    <a:pt x="3612934" y="55067"/>
                  </a:lnTo>
                  <a:lnTo>
                    <a:pt x="3608984" y="51257"/>
                  </a:lnTo>
                  <a:lnTo>
                    <a:pt x="3612934" y="47447"/>
                  </a:lnTo>
                  <a:lnTo>
                    <a:pt x="3616883" y="47447"/>
                  </a:lnTo>
                  <a:lnTo>
                    <a:pt x="3616883" y="38493"/>
                  </a:lnTo>
                  <a:lnTo>
                    <a:pt x="3613023" y="34747"/>
                  </a:lnTo>
                  <a:lnTo>
                    <a:pt x="3605123" y="34747"/>
                  </a:lnTo>
                  <a:lnTo>
                    <a:pt x="3605123" y="23317"/>
                  </a:lnTo>
                  <a:lnTo>
                    <a:pt x="3597224" y="23317"/>
                  </a:lnTo>
                  <a:lnTo>
                    <a:pt x="3597224" y="34747"/>
                  </a:lnTo>
                  <a:lnTo>
                    <a:pt x="3593274" y="34747"/>
                  </a:lnTo>
                  <a:lnTo>
                    <a:pt x="3593274" y="42367"/>
                  </a:lnTo>
                  <a:lnTo>
                    <a:pt x="3593274" y="51257"/>
                  </a:lnTo>
                  <a:lnTo>
                    <a:pt x="3585375" y="51257"/>
                  </a:lnTo>
                  <a:lnTo>
                    <a:pt x="3585375" y="42367"/>
                  </a:lnTo>
                  <a:lnTo>
                    <a:pt x="3593274" y="42367"/>
                  </a:lnTo>
                  <a:lnTo>
                    <a:pt x="3593274" y="34747"/>
                  </a:lnTo>
                  <a:lnTo>
                    <a:pt x="3585375" y="34747"/>
                  </a:lnTo>
                  <a:lnTo>
                    <a:pt x="3585375" y="23317"/>
                  </a:lnTo>
                  <a:lnTo>
                    <a:pt x="3593274" y="23317"/>
                  </a:lnTo>
                  <a:lnTo>
                    <a:pt x="3593274" y="15697"/>
                  </a:lnTo>
                  <a:lnTo>
                    <a:pt x="3581349" y="15697"/>
                  </a:lnTo>
                  <a:lnTo>
                    <a:pt x="3581349" y="27127"/>
                  </a:lnTo>
                  <a:lnTo>
                    <a:pt x="3581349" y="30937"/>
                  </a:lnTo>
                  <a:lnTo>
                    <a:pt x="3577399" y="34747"/>
                  </a:lnTo>
                  <a:lnTo>
                    <a:pt x="3573449" y="30937"/>
                  </a:lnTo>
                  <a:lnTo>
                    <a:pt x="3577399" y="27127"/>
                  </a:lnTo>
                  <a:lnTo>
                    <a:pt x="3581349" y="27127"/>
                  </a:lnTo>
                  <a:lnTo>
                    <a:pt x="3581349" y="15697"/>
                  </a:lnTo>
                  <a:lnTo>
                    <a:pt x="3573538" y="15697"/>
                  </a:lnTo>
                  <a:lnTo>
                    <a:pt x="3573538" y="23317"/>
                  </a:lnTo>
                  <a:lnTo>
                    <a:pt x="3565639" y="23317"/>
                  </a:lnTo>
                  <a:lnTo>
                    <a:pt x="3565639" y="11887"/>
                  </a:lnTo>
                  <a:lnTo>
                    <a:pt x="3514306" y="11887"/>
                  </a:lnTo>
                  <a:lnTo>
                    <a:pt x="3514306" y="19507"/>
                  </a:lnTo>
                  <a:lnTo>
                    <a:pt x="3514306" y="27127"/>
                  </a:lnTo>
                  <a:lnTo>
                    <a:pt x="3514229" y="70307"/>
                  </a:lnTo>
                  <a:lnTo>
                    <a:pt x="3514229" y="86817"/>
                  </a:lnTo>
                  <a:lnTo>
                    <a:pt x="3514229" y="90627"/>
                  </a:lnTo>
                  <a:lnTo>
                    <a:pt x="3506330" y="90627"/>
                  </a:lnTo>
                  <a:lnTo>
                    <a:pt x="3506330" y="83007"/>
                  </a:lnTo>
                  <a:lnTo>
                    <a:pt x="3506330" y="74117"/>
                  </a:lnTo>
                  <a:lnTo>
                    <a:pt x="3506330" y="70307"/>
                  </a:lnTo>
                  <a:lnTo>
                    <a:pt x="3514229" y="70307"/>
                  </a:lnTo>
                  <a:lnTo>
                    <a:pt x="3514229" y="27127"/>
                  </a:lnTo>
                  <a:lnTo>
                    <a:pt x="3506406" y="27127"/>
                  </a:lnTo>
                  <a:lnTo>
                    <a:pt x="3506406" y="19507"/>
                  </a:lnTo>
                  <a:lnTo>
                    <a:pt x="3514306" y="19507"/>
                  </a:lnTo>
                  <a:lnTo>
                    <a:pt x="3514306" y="11887"/>
                  </a:lnTo>
                  <a:lnTo>
                    <a:pt x="3502456" y="11887"/>
                  </a:lnTo>
                  <a:lnTo>
                    <a:pt x="3502456" y="19507"/>
                  </a:lnTo>
                  <a:lnTo>
                    <a:pt x="3498519" y="19507"/>
                  </a:lnTo>
                  <a:lnTo>
                    <a:pt x="3498519" y="11887"/>
                  </a:lnTo>
                  <a:lnTo>
                    <a:pt x="3486594" y="11887"/>
                  </a:lnTo>
                  <a:lnTo>
                    <a:pt x="3486594" y="74117"/>
                  </a:lnTo>
                  <a:lnTo>
                    <a:pt x="3486594" y="83007"/>
                  </a:lnTo>
                  <a:lnTo>
                    <a:pt x="3478695" y="83007"/>
                  </a:lnTo>
                  <a:lnTo>
                    <a:pt x="3478695" y="74117"/>
                  </a:lnTo>
                  <a:lnTo>
                    <a:pt x="3486594" y="74117"/>
                  </a:lnTo>
                  <a:lnTo>
                    <a:pt x="3486594" y="11887"/>
                  </a:lnTo>
                  <a:lnTo>
                    <a:pt x="3466846" y="11887"/>
                  </a:lnTo>
                  <a:lnTo>
                    <a:pt x="3466846" y="79197"/>
                  </a:lnTo>
                  <a:lnTo>
                    <a:pt x="3466846" y="83007"/>
                  </a:lnTo>
                  <a:lnTo>
                    <a:pt x="3462896" y="86817"/>
                  </a:lnTo>
                  <a:lnTo>
                    <a:pt x="3458946" y="83007"/>
                  </a:lnTo>
                  <a:lnTo>
                    <a:pt x="3458946" y="79197"/>
                  </a:lnTo>
                  <a:lnTo>
                    <a:pt x="3466846" y="79197"/>
                  </a:lnTo>
                  <a:lnTo>
                    <a:pt x="3466846" y="11887"/>
                  </a:lnTo>
                  <a:lnTo>
                    <a:pt x="3447110" y="11887"/>
                  </a:lnTo>
                  <a:lnTo>
                    <a:pt x="3447110" y="30937"/>
                  </a:lnTo>
                  <a:lnTo>
                    <a:pt x="3447110" y="38557"/>
                  </a:lnTo>
                  <a:lnTo>
                    <a:pt x="3435261" y="38557"/>
                  </a:lnTo>
                  <a:lnTo>
                    <a:pt x="3431311" y="34747"/>
                  </a:lnTo>
                  <a:lnTo>
                    <a:pt x="3427361" y="34747"/>
                  </a:lnTo>
                  <a:lnTo>
                    <a:pt x="3427361" y="30937"/>
                  </a:lnTo>
                  <a:lnTo>
                    <a:pt x="3447110" y="30937"/>
                  </a:lnTo>
                  <a:lnTo>
                    <a:pt x="3447110" y="11887"/>
                  </a:lnTo>
                  <a:lnTo>
                    <a:pt x="3443236" y="11887"/>
                  </a:lnTo>
                  <a:lnTo>
                    <a:pt x="3443236" y="23317"/>
                  </a:lnTo>
                  <a:lnTo>
                    <a:pt x="3423501" y="23317"/>
                  </a:lnTo>
                  <a:lnTo>
                    <a:pt x="3423501" y="15697"/>
                  </a:lnTo>
                  <a:lnTo>
                    <a:pt x="3419462" y="15697"/>
                  </a:lnTo>
                  <a:lnTo>
                    <a:pt x="3419462" y="38557"/>
                  </a:lnTo>
                  <a:lnTo>
                    <a:pt x="3419462" y="42367"/>
                  </a:lnTo>
                  <a:lnTo>
                    <a:pt x="3411575" y="47447"/>
                  </a:lnTo>
                  <a:lnTo>
                    <a:pt x="3411575" y="38557"/>
                  </a:lnTo>
                  <a:lnTo>
                    <a:pt x="3419462" y="38557"/>
                  </a:lnTo>
                  <a:lnTo>
                    <a:pt x="3419462" y="15697"/>
                  </a:lnTo>
                  <a:lnTo>
                    <a:pt x="3383927" y="15697"/>
                  </a:lnTo>
                  <a:lnTo>
                    <a:pt x="3383927" y="51257"/>
                  </a:lnTo>
                  <a:lnTo>
                    <a:pt x="3379978" y="55067"/>
                  </a:lnTo>
                  <a:lnTo>
                    <a:pt x="3372091" y="55067"/>
                  </a:lnTo>
                  <a:lnTo>
                    <a:pt x="3376041" y="51257"/>
                  </a:lnTo>
                  <a:lnTo>
                    <a:pt x="3383927" y="51257"/>
                  </a:lnTo>
                  <a:lnTo>
                    <a:pt x="3383927" y="15697"/>
                  </a:lnTo>
                  <a:lnTo>
                    <a:pt x="3380067" y="15697"/>
                  </a:lnTo>
                  <a:lnTo>
                    <a:pt x="3376117" y="19507"/>
                  </a:lnTo>
                  <a:lnTo>
                    <a:pt x="3376117" y="23317"/>
                  </a:lnTo>
                  <a:lnTo>
                    <a:pt x="3364268" y="23317"/>
                  </a:lnTo>
                  <a:lnTo>
                    <a:pt x="3364268" y="30937"/>
                  </a:lnTo>
                  <a:lnTo>
                    <a:pt x="3360318" y="30937"/>
                  </a:lnTo>
                  <a:lnTo>
                    <a:pt x="3360318" y="27127"/>
                  </a:lnTo>
                  <a:lnTo>
                    <a:pt x="3360318" y="11887"/>
                  </a:lnTo>
                  <a:lnTo>
                    <a:pt x="3356292" y="11887"/>
                  </a:lnTo>
                  <a:lnTo>
                    <a:pt x="3356292" y="47447"/>
                  </a:lnTo>
                  <a:lnTo>
                    <a:pt x="3356292" y="55067"/>
                  </a:lnTo>
                  <a:lnTo>
                    <a:pt x="3352342" y="55067"/>
                  </a:lnTo>
                  <a:lnTo>
                    <a:pt x="3348393" y="58877"/>
                  </a:lnTo>
                  <a:lnTo>
                    <a:pt x="3348393" y="62687"/>
                  </a:lnTo>
                  <a:lnTo>
                    <a:pt x="3344443" y="62687"/>
                  </a:lnTo>
                  <a:lnTo>
                    <a:pt x="3344443" y="47447"/>
                  </a:lnTo>
                  <a:lnTo>
                    <a:pt x="3356292" y="47447"/>
                  </a:lnTo>
                  <a:lnTo>
                    <a:pt x="3356292" y="11887"/>
                  </a:lnTo>
                  <a:lnTo>
                    <a:pt x="3348482" y="11887"/>
                  </a:lnTo>
                  <a:lnTo>
                    <a:pt x="3348482" y="19507"/>
                  </a:lnTo>
                  <a:lnTo>
                    <a:pt x="3340506" y="19507"/>
                  </a:lnTo>
                  <a:lnTo>
                    <a:pt x="3340506" y="66497"/>
                  </a:lnTo>
                  <a:lnTo>
                    <a:pt x="3340506" y="70307"/>
                  </a:lnTo>
                  <a:lnTo>
                    <a:pt x="3328657" y="70307"/>
                  </a:lnTo>
                  <a:lnTo>
                    <a:pt x="3328657" y="79197"/>
                  </a:lnTo>
                  <a:lnTo>
                    <a:pt x="3316808" y="79197"/>
                  </a:lnTo>
                  <a:lnTo>
                    <a:pt x="3316808" y="86817"/>
                  </a:lnTo>
                  <a:lnTo>
                    <a:pt x="3308908" y="86817"/>
                  </a:lnTo>
                  <a:lnTo>
                    <a:pt x="3308908" y="83007"/>
                  </a:lnTo>
                  <a:lnTo>
                    <a:pt x="3304959" y="83007"/>
                  </a:lnTo>
                  <a:lnTo>
                    <a:pt x="3304959" y="79197"/>
                  </a:lnTo>
                  <a:lnTo>
                    <a:pt x="3316808" y="79197"/>
                  </a:lnTo>
                  <a:lnTo>
                    <a:pt x="3316808" y="66497"/>
                  </a:lnTo>
                  <a:lnTo>
                    <a:pt x="3304959" y="66497"/>
                  </a:lnTo>
                  <a:lnTo>
                    <a:pt x="3304959" y="62687"/>
                  </a:lnTo>
                  <a:lnTo>
                    <a:pt x="3308908" y="58877"/>
                  </a:lnTo>
                  <a:lnTo>
                    <a:pt x="3324707" y="58877"/>
                  </a:lnTo>
                  <a:lnTo>
                    <a:pt x="3324707" y="47447"/>
                  </a:lnTo>
                  <a:lnTo>
                    <a:pt x="3324707" y="38557"/>
                  </a:lnTo>
                  <a:lnTo>
                    <a:pt x="3332607" y="38557"/>
                  </a:lnTo>
                  <a:lnTo>
                    <a:pt x="3332607" y="58877"/>
                  </a:lnTo>
                  <a:lnTo>
                    <a:pt x="3340506" y="66497"/>
                  </a:lnTo>
                  <a:lnTo>
                    <a:pt x="3340506" y="19507"/>
                  </a:lnTo>
                  <a:lnTo>
                    <a:pt x="3328733" y="19507"/>
                  </a:lnTo>
                  <a:lnTo>
                    <a:pt x="3328733" y="11887"/>
                  </a:lnTo>
                  <a:lnTo>
                    <a:pt x="3320834" y="11887"/>
                  </a:lnTo>
                  <a:lnTo>
                    <a:pt x="3320834" y="19507"/>
                  </a:lnTo>
                  <a:lnTo>
                    <a:pt x="3297072" y="19507"/>
                  </a:lnTo>
                  <a:lnTo>
                    <a:pt x="3297072" y="47447"/>
                  </a:lnTo>
                  <a:lnTo>
                    <a:pt x="3297072" y="55067"/>
                  </a:lnTo>
                  <a:lnTo>
                    <a:pt x="3293122" y="55067"/>
                  </a:lnTo>
                  <a:lnTo>
                    <a:pt x="3289173" y="51257"/>
                  </a:lnTo>
                  <a:lnTo>
                    <a:pt x="3289173" y="47447"/>
                  </a:lnTo>
                  <a:lnTo>
                    <a:pt x="3297072" y="47447"/>
                  </a:lnTo>
                  <a:lnTo>
                    <a:pt x="3297072" y="19507"/>
                  </a:lnTo>
                  <a:lnTo>
                    <a:pt x="3277324" y="19507"/>
                  </a:lnTo>
                  <a:lnTo>
                    <a:pt x="3277324" y="30937"/>
                  </a:lnTo>
                  <a:lnTo>
                    <a:pt x="3277324" y="51257"/>
                  </a:lnTo>
                  <a:lnTo>
                    <a:pt x="3273374" y="51257"/>
                  </a:lnTo>
                  <a:lnTo>
                    <a:pt x="3269424" y="47447"/>
                  </a:lnTo>
                  <a:lnTo>
                    <a:pt x="3269424" y="42367"/>
                  </a:lnTo>
                  <a:lnTo>
                    <a:pt x="3269424" y="30937"/>
                  </a:lnTo>
                  <a:lnTo>
                    <a:pt x="3277324" y="30937"/>
                  </a:lnTo>
                  <a:lnTo>
                    <a:pt x="3277324" y="19507"/>
                  </a:lnTo>
                  <a:lnTo>
                    <a:pt x="3265474" y="19507"/>
                  </a:lnTo>
                  <a:lnTo>
                    <a:pt x="3265474" y="55067"/>
                  </a:lnTo>
                  <a:lnTo>
                    <a:pt x="3265474" y="74117"/>
                  </a:lnTo>
                  <a:lnTo>
                    <a:pt x="3257588" y="74117"/>
                  </a:lnTo>
                  <a:lnTo>
                    <a:pt x="3257588" y="66497"/>
                  </a:lnTo>
                  <a:lnTo>
                    <a:pt x="3257588" y="62687"/>
                  </a:lnTo>
                  <a:lnTo>
                    <a:pt x="3253638" y="58877"/>
                  </a:lnTo>
                  <a:lnTo>
                    <a:pt x="3253638" y="55067"/>
                  </a:lnTo>
                  <a:lnTo>
                    <a:pt x="3265474" y="55067"/>
                  </a:lnTo>
                  <a:lnTo>
                    <a:pt x="3265474" y="19507"/>
                  </a:lnTo>
                  <a:lnTo>
                    <a:pt x="3261537" y="19507"/>
                  </a:lnTo>
                  <a:lnTo>
                    <a:pt x="3261537" y="27127"/>
                  </a:lnTo>
                  <a:lnTo>
                    <a:pt x="3261537" y="42367"/>
                  </a:lnTo>
                  <a:lnTo>
                    <a:pt x="3257588" y="38557"/>
                  </a:lnTo>
                  <a:lnTo>
                    <a:pt x="3257588" y="42367"/>
                  </a:lnTo>
                  <a:lnTo>
                    <a:pt x="3249688" y="42367"/>
                  </a:lnTo>
                  <a:lnTo>
                    <a:pt x="3249688" y="27127"/>
                  </a:lnTo>
                  <a:lnTo>
                    <a:pt x="3261537" y="27127"/>
                  </a:lnTo>
                  <a:lnTo>
                    <a:pt x="3261537" y="19507"/>
                  </a:lnTo>
                  <a:lnTo>
                    <a:pt x="3230029" y="19507"/>
                  </a:lnTo>
                  <a:lnTo>
                    <a:pt x="3230029" y="66497"/>
                  </a:lnTo>
                  <a:lnTo>
                    <a:pt x="3222129" y="66497"/>
                  </a:lnTo>
                  <a:lnTo>
                    <a:pt x="3222129" y="58877"/>
                  </a:lnTo>
                  <a:lnTo>
                    <a:pt x="3222129" y="55067"/>
                  </a:lnTo>
                  <a:lnTo>
                    <a:pt x="3222129" y="38557"/>
                  </a:lnTo>
                  <a:lnTo>
                    <a:pt x="3214230" y="38557"/>
                  </a:lnTo>
                  <a:lnTo>
                    <a:pt x="3210280" y="34747"/>
                  </a:lnTo>
                  <a:lnTo>
                    <a:pt x="3210280" y="30937"/>
                  </a:lnTo>
                  <a:lnTo>
                    <a:pt x="3222129" y="30937"/>
                  </a:lnTo>
                  <a:lnTo>
                    <a:pt x="3222129" y="23317"/>
                  </a:lnTo>
                  <a:lnTo>
                    <a:pt x="3210204" y="23317"/>
                  </a:lnTo>
                  <a:lnTo>
                    <a:pt x="3210204" y="30937"/>
                  </a:lnTo>
                  <a:lnTo>
                    <a:pt x="3210204" y="38557"/>
                  </a:lnTo>
                  <a:lnTo>
                    <a:pt x="3206254" y="38557"/>
                  </a:lnTo>
                  <a:lnTo>
                    <a:pt x="3206254" y="34747"/>
                  </a:lnTo>
                  <a:lnTo>
                    <a:pt x="3202305" y="34747"/>
                  </a:lnTo>
                  <a:lnTo>
                    <a:pt x="3202305" y="30937"/>
                  </a:lnTo>
                  <a:lnTo>
                    <a:pt x="3210204" y="30937"/>
                  </a:lnTo>
                  <a:lnTo>
                    <a:pt x="3210204" y="23317"/>
                  </a:lnTo>
                  <a:lnTo>
                    <a:pt x="3194405" y="23317"/>
                  </a:lnTo>
                  <a:lnTo>
                    <a:pt x="3194405" y="47447"/>
                  </a:lnTo>
                  <a:lnTo>
                    <a:pt x="3194405" y="55067"/>
                  </a:lnTo>
                  <a:lnTo>
                    <a:pt x="3182569" y="55067"/>
                  </a:lnTo>
                  <a:lnTo>
                    <a:pt x="3182569" y="47447"/>
                  </a:lnTo>
                  <a:lnTo>
                    <a:pt x="3194405" y="47447"/>
                  </a:lnTo>
                  <a:lnTo>
                    <a:pt x="3194405" y="23317"/>
                  </a:lnTo>
                  <a:lnTo>
                    <a:pt x="3186595" y="23317"/>
                  </a:lnTo>
                  <a:lnTo>
                    <a:pt x="3186595" y="30937"/>
                  </a:lnTo>
                  <a:lnTo>
                    <a:pt x="3182645" y="30937"/>
                  </a:lnTo>
                  <a:lnTo>
                    <a:pt x="3178695" y="27127"/>
                  </a:lnTo>
                  <a:lnTo>
                    <a:pt x="3178695" y="23317"/>
                  </a:lnTo>
                  <a:lnTo>
                    <a:pt x="3147110" y="23317"/>
                  </a:lnTo>
                  <a:lnTo>
                    <a:pt x="3147110" y="30937"/>
                  </a:lnTo>
                  <a:lnTo>
                    <a:pt x="3143161" y="30937"/>
                  </a:lnTo>
                  <a:lnTo>
                    <a:pt x="3143161" y="19507"/>
                  </a:lnTo>
                  <a:lnTo>
                    <a:pt x="3143085" y="30937"/>
                  </a:lnTo>
                  <a:lnTo>
                    <a:pt x="3143085" y="47447"/>
                  </a:lnTo>
                  <a:lnTo>
                    <a:pt x="3135185" y="47447"/>
                  </a:lnTo>
                  <a:lnTo>
                    <a:pt x="3135185" y="38557"/>
                  </a:lnTo>
                  <a:lnTo>
                    <a:pt x="3135185" y="30937"/>
                  </a:lnTo>
                  <a:lnTo>
                    <a:pt x="3143085" y="30937"/>
                  </a:lnTo>
                  <a:lnTo>
                    <a:pt x="3143085" y="19507"/>
                  </a:lnTo>
                  <a:lnTo>
                    <a:pt x="3111500" y="19507"/>
                  </a:lnTo>
                  <a:lnTo>
                    <a:pt x="3111500" y="55067"/>
                  </a:lnTo>
                  <a:lnTo>
                    <a:pt x="3111500" y="66497"/>
                  </a:lnTo>
                  <a:lnTo>
                    <a:pt x="3099651" y="66497"/>
                  </a:lnTo>
                  <a:lnTo>
                    <a:pt x="3099651" y="62687"/>
                  </a:lnTo>
                  <a:lnTo>
                    <a:pt x="3103600" y="58877"/>
                  </a:lnTo>
                  <a:lnTo>
                    <a:pt x="3107550" y="55067"/>
                  </a:lnTo>
                  <a:lnTo>
                    <a:pt x="3111500" y="55067"/>
                  </a:lnTo>
                  <a:lnTo>
                    <a:pt x="3111500" y="19507"/>
                  </a:lnTo>
                  <a:lnTo>
                    <a:pt x="3099727" y="19507"/>
                  </a:lnTo>
                  <a:lnTo>
                    <a:pt x="3099727" y="34747"/>
                  </a:lnTo>
                  <a:lnTo>
                    <a:pt x="3093809" y="34747"/>
                  </a:lnTo>
                  <a:lnTo>
                    <a:pt x="3094786" y="37287"/>
                  </a:lnTo>
                  <a:lnTo>
                    <a:pt x="3096590" y="38557"/>
                  </a:lnTo>
                  <a:lnTo>
                    <a:pt x="3087878" y="38557"/>
                  </a:lnTo>
                  <a:lnTo>
                    <a:pt x="3087878" y="42367"/>
                  </a:lnTo>
                  <a:lnTo>
                    <a:pt x="3079991" y="42367"/>
                  </a:lnTo>
                  <a:lnTo>
                    <a:pt x="3079991" y="38557"/>
                  </a:lnTo>
                  <a:lnTo>
                    <a:pt x="3079991" y="34747"/>
                  </a:lnTo>
                  <a:lnTo>
                    <a:pt x="3068142" y="34747"/>
                  </a:lnTo>
                  <a:lnTo>
                    <a:pt x="3068142" y="38557"/>
                  </a:lnTo>
                  <a:lnTo>
                    <a:pt x="3068066" y="74117"/>
                  </a:lnTo>
                  <a:lnTo>
                    <a:pt x="3068066" y="79197"/>
                  </a:lnTo>
                  <a:lnTo>
                    <a:pt x="3064116" y="83007"/>
                  </a:lnTo>
                  <a:lnTo>
                    <a:pt x="3060166" y="83007"/>
                  </a:lnTo>
                  <a:lnTo>
                    <a:pt x="3060166" y="79197"/>
                  </a:lnTo>
                  <a:lnTo>
                    <a:pt x="3064116" y="79197"/>
                  </a:lnTo>
                  <a:lnTo>
                    <a:pt x="3064116" y="74117"/>
                  </a:lnTo>
                  <a:lnTo>
                    <a:pt x="3068066" y="74117"/>
                  </a:lnTo>
                  <a:lnTo>
                    <a:pt x="3068066" y="38557"/>
                  </a:lnTo>
                  <a:lnTo>
                    <a:pt x="3060242" y="38557"/>
                  </a:lnTo>
                  <a:lnTo>
                    <a:pt x="3060242" y="34747"/>
                  </a:lnTo>
                  <a:lnTo>
                    <a:pt x="3056293" y="30937"/>
                  </a:lnTo>
                  <a:lnTo>
                    <a:pt x="3040418" y="30937"/>
                  </a:lnTo>
                  <a:lnTo>
                    <a:pt x="3040418" y="34747"/>
                  </a:lnTo>
                  <a:lnTo>
                    <a:pt x="3032607" y="34747"/>
                  </a:lnTo>
                  <a:lnTo>
                    <a:pt x="3032607" y="38557"/>
                  </a:lnTo>
                  <a:lnTo>
                    <a:pt x="3028658" y="42367"/>
                  </a:lnTo>
                  <a:lnTo>
                    <a:pt x="3024708" y="42367"/>
                  </a:lnTo>
                  <a:lnTo>
                    <a:pt x="3024708" y="38557"/>
                  </a:lnTo>
                  <a:lnTo>
                    <a:pt x="3024708" y="34747"/>
                  </a:lnTo>
                  <a:lnTo>
                    <a:pt x="3024708" y="30937"/>
                  </a:lnTo>
                  <a:lnTo>
                    <a:pt x="3008909" y="30937"/>
                  </a:lnTo>
                  <a:lnTo>
                    <a:pt x="3008909" y="34747"/>
                  </a:lnTo>
                  <a:lnTo>
                    <a:pt x="3001022" y="34747"/>
                  </a:lnTo>
                  <a:lnTo>
                    <a:pt x="3001022" y="27127"/>
                  </a:lnTo>
                  <a:lnTo>
                    <a:pt x="3000933" y="98247"/>
                  </a:lnTo>
                  <a:lnTo>
                    <a:pt x="3000933" y="102057"/>
                  </a:lnTo>
                  <a:lnTo>
                    <a:pt x="2993047" y="102057"/>
                  </a:lnTo>
                  <a:lnTo>
                    <a:pt x="2993047" y="94437"/>
                  </a:lnTo>
                  <a:lnTo>
                    <a:pt x="3000933" y="98247"/>
                  </a:lnTo>
                  <a:lnTo>
                    <a:pt x="3000933" y="27127"/>
                  </a:lnTo>
                  <a:lnTo>
                    <a:pt x="2985147" y="27127"/>
                  </a:lnTo>
                  <a:lnTo>
                    <a:pt x="2985147" y="86817"/>
                  </a:lnTo>
                  <a:lnTo>
                    <a:pt x="2985147" y="90627"/>
                  </a:lnTo>
                  <a:lnTo>
                    <a:pt x="2977248" y="94437"/>
                  </a:lnTo>
                  <a:lnTo>
                    <a:pt x="2977248" y="86817"/>
                  </a:lnTo>
                  <a:lnTo>
                    <a:pt x="2985147" y="90627"/>
                  </a:lnTo>
                  <a:lnTo>
                    <a:pt x="2981198" y="86817"/>
                  </a:lnTo>
                  <a:lnTo>
                    <a:pt x="2985147" y="86817"/>
                  </a:lnTo>
                  <a:lnTo>
                    <a:pt x="2985147" y="27127"/>
                  </a:lnTo>
                  <a:lnTo>
                    <a:pt x="2981274" y="27127"/>
                  </a:lnTo>
                  <a:lnTo>
                    <a:pt x="2981274" y="38557"/>
                  </a:lnTo>
                  <a:lnTo>
                    <a:pt x="2969425" y="38557"/>
                  </a:lnTo>
                  <a:lnTo>
                    <a:pt x="2969425" y="30937"/>
                  </a:lnTo>
                  <a:lnTo>
                    <a:pt x="2957588" y="30937"/>
                  </a:lnTo>
                  <a:lnTo>
                    <a:pt x="2957588" y="42367"/>
                  </a:lnTo>
                  <a:lnTo>
                    <a:pt x="2945663" y="42367"/>
                  </a:lnTo>
                  <a:lnTo>
                    <a:pt x="2945663" y="62687"/>
                  </a:lnTo>
                  <a:lnTo>
                    <a:pt x="2945663" y="66497"/>
                  </a:lnTo>
                  <a:lnTo>
                    <a:pt x="2937764" y="66497"/>
                  </a:lnTo>
                  <a:lnTo>
                    <a:pt x="2937764" y="58877"/>
                  </a:lnTo>
                  <a:lnTo>
                    <a:pt x="2941713" y="58877"/>
                  </a:lnTo>
                  <a:lnTo>
                    <a:pt x="2945663" y="62687"/>
                  </a:lnTo>
                  <a:lnTo>
                    <a:pt x="2945663" y="42367"/>
                  </a:lnTo>
                  <a:lnTo>
                    <a:pt x="2925915" y="42367"/>
                  </a:lnTo>
                  <a:lnTo>
                    <a:pt x="2925915" y="86817"/>
                  </a:lnTo>
                  <a:lnTo>
                    <a:pt x="2925915" y="102057"/>
                  </a:lnTo>
                  <a:lnTo>
                    <a:pt x="2921978" y="105867"/>
                  </a:lnTo>
                  <a:lnTo>
                    <a:pt x="2918028" y="102057"/>
                  </a:lnTo>
                  <a:lnTo>
                    <a:pt x="2918028" y="86817"/>
                  </a:lnTo>
                  <a:lnTo>
                    <a:pt x="2925915" y="86817"/>
                  </a:lnTo>
                  <a:lnTo>
                    <a:pt x="2925915" y="42367"/>
                  </a:lnTo>
                  <a:lnTo>
                    <a:pt x="2921978" y="42367"/>
                  </a:lnTo>
                  <a:lnTo>
                    <a:pt x="2921978" y="47447"/>
                  </a:lnTo>
                  <a:lnTo>
                    <a:pt x="2910128" y="47447"/>
                  </a:lnTo>
                  <a:lnTo>
                    <a:pt x="2910128" y="42367"/>
                  </a:lnTo>
                  <a:lnTo>
                    <a:pt x="2921978" y="42367"/>
                  </a:lnTo>
                  <a:lnTo>
                    <a:pt x="2921978" y="34747"/>
                  </a:lnTo>
                  <a:lnTo>
                    <a:pt x="2914078" y="34747"/>
                  </a:lnTo>
                  <a:lnTo>
                    <a:pt x="2906179" y="38557"/>
                  </a:lnTo>
                  <a:lnTo>
                    <a:pt x="2894330" y="38557"/>
                  </a:lnTo>
                  <a:lnTo>
                    <a:pt x="2890380" y="42367"/>
                  </a:lnTo>
                  <a:lnTo>
                    <a:pt x="2890380" y="46723"/>
                  </a:lnTo>
                  <a:lnTo>
                    <a:pt x="2891028" y="47447"/>
                  </a:lnTo>
                  <a:lnTo>
                    <a:pt x="2898356" y="47447"/>
                  </a:lnTo>
                  <a:lnTo>
                    <a:pt x="2898356" y="42367"/>
                  </a:lnTo>
                  <a:lnTo>
                    <a:pt x="2906179" y="42367"/>
                  </a:lnTo>
                  <a:lnTo>
                    <a:pt x="2906179" y="47447"/>
                  </a:lnTo>
                  <a:lnTo>
                    <a:pt x="2906179" y="58877"/>
                  </a:lnTo>
                  <a:lnTo>
                    <a:pt x="2906179" y="66497"/>
                  </a:lnTo>
                  <a:lnTo>
                    <a:pt x="2898279" y="66497"/>
                  </a:lnTo>
                  <a:lnTo>
                    <a:pt x="2898279" y="62687"/>
                  </a:lnTo>
                  <a:lnTo>
                    <a:pt x="2898279" y="58877"/>
                  </a:lnTo>
                  <a:lnTo>
                    <a:pt x="2906179" y="58877"/>
                  </a:lnTo>
                  <a:lnTo>
                    <a:pt x="2906179" y="47447"/>
                  </a:lnTo>
                  <a:lnTo>
                    <a:pt x="2898356" y="47447"/>
                  </a:lnTo>
                  <a:lnTo>
                    <a:pt x="2898356" y="51257"/>
                  </a:lnTo>
                  <a:lnTo>
                    <a:pt x="2894406" y="51257"/>
                  </a:lnTo>
                  <a:lnTo>
                    <a:pt x="2891028" y="47447"/>
                  </a:lnTo>
                  <a:lnTo>
                    <a:pt x="2890380" y="47447"/>
                  </a:lnTo>
                  <a:lnTo>
                    <a:pt x="2890380" y="46723"/>
                  </a:lnTo>
                  <a:lnTo>
                    <a:pt x="2886519" y="42367"/>
                  </a:lnTo>
                  <a:lnTo>
                    <a:pt x="2886519" y="30937"/>
                  </a:lnTo>
                  <a:lnTo>
                    <a:pt x="2882569" y="30937"/>
                  </a:lnTo>
                  <a:lnTo>
                    <a:pt x="2882493" y="86817"/>
                  </a:lnTo>
                  <a:lnTo>
                    <a:pt x="2882493" y="94437"/>
                  </a:lnTo>
                  <a:lnTo>
                    <a:pt x="2870644" y="94437"/>
                  </a:lnTo>
                  <a:lnTo>
                    <a:pt x="2870644" y="90627"/>
                  </a:lnTo>
                  <a:lnTo>
                    <a:pt x="2874594" y="86817"/>
                  </a:lnTo>
                  <a:lnTo>
                    <a:pt x="2882493" y="86817"/>
                  </a:lnTo>
                  <a:lnTo>
                    <a:pt x="2882493" y="31013"/>
                  </a:lnTo>
                  <a:lnTo>
                    <a:pt x="2878620" y="34747"/>
                  </a:lnTo>
                  <a:lnTo>
                    <a:pt x="2878620" y="42367"/>
                  </a:lnTo>
                  <a:lnTo>
                    <a:pt x="2807551" y="42367"/>
                  </a:lnTo>
                  <a:lnTo>
                    <a:pt x="2807551" y="55067"/>
                  </a:lnTo>
                  <a:lnTo>
                    <a:pt x="2803525" y="55067"/>
                  </a:lnTo>
                  <a:lnTo>
                    <a:pt x="2803525" y="66497"/>
                  </a:lnTo>
                  <a:lnTo>
                    <a:pt x="2803525" y="74117"/>
                  </a:lnTo>
                  <a:lnTo>
                    <a:pt x="2795625" y="74117"/>
                  </a:lnTo>
                  <a:lnTo>
                    <a:pt x="2799575" y="70307"/>
                  </a:lnTo>
                  <a:lnTo>
                    <a:pt x="2799575" y="66497"/>
                  </a:lnTo>
                  <a:lnTo>
                    <a:pt x="2803525" y="66497"/>
                  </a:lnTo>
                  <a:lnTo>
                    <a:pt x="2803525" y="55067"/>
                  </a:lnTo>
                  <a:lnTo>
                    <a:pt x="2799575" y="55067"/>
                  </a:lnTo>
                  <a:lnTo>
                    <a:pt x="2799575" y="51257"/>
                  </a:lnTo>
                  <a:lnTo>
                    <a:pt x="2803525" y="51257"/>
                  </a:lnTo>
                  <a:lnTo>
                    <a:pt x="2803525" y="47447"/>
                  </a:lnTo>
                  <a:lnTo>
                    <a:pt x="2795625" y="47447"/>
                  </a:lnTo>
                  <a:lnTo>
                    <a:pt x="2795625" y="55067"/>
                  </a:lnTo>
                  <a:lnTo>
                    <a:pt x="2787802" y="55067"/>
                  </a:lnTo>
                  <a:lnTo>
                    <a:pt x="2787802" y="51257"/>
                  </a:lnTo>
                  <a:lnTo>
                    <a:pt x="2787802" y="47447"/>
                  </a:lnTo>
                  <a:lnTo>
                    <a:pt x="2787726" y="62687"/>
                  </a:lnTo>
                  <a:lnTo>
                    <a:pt x="2787726" y="79197"/>
                  </a:lnTo>
                  <a:lnTo>
                    <a:pt x="2775877" y="79197"/>
                  </a:lnTo>
                  <a:lnTo>
                    <a:pt x="2775877" y="74117"/>
                  </a:lnTo>
                  <a:lnTo>
                    <a:pt x="2775877" y="70307"/>
                  </a:lnTo>
                  <a:lnTo>
                    <a:pt x="2775877" y="62687"/>
                  </a:lnTo>
                  <a:lnTo>
                    <a:pt x="2779826" y="66497"/>
                  </a:lnTo>
                  <a:lnTo>
                    <a:pt x="2783776" y="62687"/>
                  </a:lnTo>
                  <a:lnTo>
                    <a:pt x="2787726" y="62687"/>
                  </a:lnTo>
                  <a:lnTo>
                    <a:pt x="2787726" y="47447"/>
                  </a:lnTo>
                  <a:lnTo>
                    <a:pt x="2767990" y="47447"/>
                  </a:lnTo>
                  <a:lnTo>
                    <a:pt x="2767990" y="58877"/>
                  </a:lnTo>
                  <a:lnTo>
                    <a:pt x="2767990" y="66497"/>
                  </a:lnTo>
                  <a:lnTo>
                    <a:pt x="2764040" y="66497"/>
                  </a:lnTo>
                  <a:lnTo>
                    <a:pt x="2764040" y="70307"/>
                  </a:lnTo>
                  <a:lnTo>
                    <a:pt x="2756141" y="70307"/>
                  </a:lnTo>
                  <a:lnTo>
                    <a:pt x="2756141" y="86817"/>
                  </a:lnTo>
                  <a:lnTo>
                    <a:pt x="2756141" y="94437"/>
                  </a:lnTo>
                  <a:lnTo>
                    <a:pt x="2752191" y="94437"/>
                  </a:lnTo>
                  <a:lnTo>
                    <a:pt x="2748242" y="90627"/>
                  </a:lnTo>
                  <a:lnTo>
                    <a:pt x="2752191" y="86817"/>
                  </a:lnTo>
                  <a:lnTo>
                    <a:pt x="2756141" y="86817"/>
                  </a:lnTo>
                  <a:lnTo>
                    <a:pt x="2756141" y="70307"/>
                  </a:lnTo>
                  <a:lnTo>
                    <a:pt x="2756141" y="58877"/>
                  </a:lnTo>
                  <a:lnTo>
                    <a:pt x="2767990" y="58877"/>
                  </a:lnTo>
                  <a:lnTo>
                    <a:pt x="2767990" y="47447"/>
                  </a:lnTo>
                  <a:lnTo>
                    <a:pt x="2756217" y="47447"/>
                  </a:lnTo>
                  <a:lnTo>
                    <a:pt x="2756217" y="51257"/>
                  </a:lnTo>
                  <a:lnTo>
                    <a:pt x="2752267" y="51257"/>
                  </a:lnTo>
                  <a:lnTo>
                    <a:pt x="2752267" y="42367"/>
                  </a:lnTo>
                  <a:lnTo>
                    <a:pt x="2720683" y="42367"/>
                  </a:lnTo>
                  <a:lnTo>
                    <a:pt x="2720683" y="47447"/>
                  </a:lnTo>
                  <a:lnTo>
                    <a:pt x="2716733" y="51257"/>
                  </a:lnTo>
                  <a:lnTo>
                    <a:pt x="2704884" y="51257"/>
                  </a:lnTo>
                  <a:lnTo>
                    <a:pt x="2704884" y="42367"/>
                  </a:lnTo>
                  <a:lnTo>
                    <a:pt x="2700858" y="42367"/>
                  </a:lnTo>
                  <a:lnTo>
                    <a:pt x="2700858" y="70307"/>
                  </a:lnTo>
                  <a:lnTo>
                    <a:pt x="2700858" y="74117"/>
                  </a:lnTo>
                  <a:lnTo>
                    <a:pt x="2700858" y="94437"/>
                  </a:lnTo>
                  <a:lnTo>
                    <a:pt x="2700858" y="102057"/>
                  </a:lnTo>
                  <a:lnTo>
                    <a:pt x="2696908" y="102057"/>
                  </a:lnTo>
                  <a:lnTo>
                    <a:pt x="2700858" y="105867"/>
                  </a:lnTo>
                  <a:lnTo>
                    <a:pt x="2692971" y="105867"/>
                  </a:lnTo>
                  <a:lnTo>
                    <a:pt x="2692971" y="94437"/>
                  </a:lnTo>
                  <a:lnTo>
                    <a:pt x="2700858" y="94437"/>
                  </a:lnTo>
                  <a:lnTo>
                    <a:pt x="2700858" y="74117"/>
                  </a:lnTo>
                  <a:lnTo>
                    <a:pt x="2696908" y="74117"/>
                  </a:lnTo>
                  <a:lnTo>
                    <a:pt x="2700858" y="70307"/>
                  </a:lnTo>
                  <a:lnTo>
                    <a:pt x="2692971" y="74117"/>
                  </a:lnTo>
                  <a:lnTo>
                    <a:pt x="2692971" y="66497"/>
                  </a:lnTo>
                  <a:lnTo>
                    <a:pt x="2700858" y="70307"/>
                  </a:lnTo>
                  <a:lnTo>
                    <a:pt x="2700858" y="42367"/>
                  </a:lnTo>
                  <a:lnTo>
                    <a:pt x="2681122" y="42367"/>
                  </a:lnTo>
                  <a:lnTo>
                    <a:pt x="2681122" y="83007"/>
                  </a:lnTo>
                  <a:lnTo>
                    <a:pt x="2681122" y="94437"/>
                  </a:lnTo>
                  <a:lnTo>
                    <a:pt x="2673223" y="94437"/>
                  </a:lnTo>
                  <a:lnTo>
                    <a:pt x="2673223" y="90627"/>
                  </a:lnTo>
                  <a:lnTo>
                    <a:pt x="2673223" y="83007"/>
                  </a:lnTo>
                  <a:lnTo>
                    <a:pt x="2681122" y="83007"/>
                  </a:lnTo>
                  <a:lnTo>
                    <a:pt x="2681122" y="42367"/>
                  </a:lnTo>
                  <a:lnTo>
                    <a:pt x="2673299" y="42367"/>
                  </a:lnTo>
                  <a:lnTo>
                    <a:pt x="2669349" y="47447"/>
                  </a:lnTo>
                  <a:lnTo>
                    <a:pt x="2669349" y="55067"/>
                  </a:lnTo>
                  <a:lnTo>
                    <a:pt x="2669273" y="83007"/>
                  </a:lnTo>
                  <a:lnTo>
                    <a:pt x="2665323" y="83007"/>
                  </a:lnTo>
                  <a:lnTo>
                    <a:pt x="2665323" y="79197"/>
                  </a:lnTo>
                  <a:lnTo>
                    <a:pt x="2669273" y="83007"/>
                  </a:lnTo>
                  <a:lnTo>
                    <a:pt x="2669273" y="55067"/>
                  </a:lnTo>
                  <a:lnTo>
                    <a:pt x="2657513" y="55067"/>
                  </a:lnTo>
                  <a:lnTo>
                    <a:pt x="2657513" y="51257"/>
                  </a:lnTo>
                  <a:lnTo>
                    <a:pt x="2649537" y="51257"/>
                  </a:lnTo>
                  <a:lnTo>
                    <a:pt x="2649537" y="58877"/>
                  </a:lnTo>
                  <a:lnTo>
                    <a:pt x="2649537" y="66497"/>
                  </a:lnTo>
                  <a:lnTo>
                    <a:pt x="2645587" y="66497"/>
                  </a:lnTo>
                  <a:lnTo>
                    <a:pt x="2645587" y="62687"/>
                  </a:lnTo>
                  <a:lnTo>
                    <a:pt x="2649537" y="58877"/>
                  </a:lnTo>
                  <a:lnTo>
                    <a:pt x="2649537" y="51257"/>
                  </a:lnTo>
                  <a:lnTo>
                    <a:pt x="2582494" y="51257"/>
                  </a:lnTo>
                  <a:lnTo>
                    <a:pt x="2578544" y="55067"/>
                  </a:lnTo>
                  <a:lnTo>
                    <a:pt x="2578544" y="62687"/>
                  </a:lnTo>
                  <a:lnTo>
                    <a:pt x="2566695" y="62687"/>
                  </a:lnTo>
                  <a:lnTo>
                    <a:pt x="2566695" y="58877"/>
                  </a:lnTo>
                  <a:lnTo>
                    <a:pt x="2562745" y="58877"/>
                  </a:lnTo>
                  <a:lnTo>
                    <a:pt x="2558796" y="62687"/>
                  </a:lnTo>
                  <a:lnTo>
                    <a:pt x="2558796" y="70307"/>
                  </a:lnTo>
                  <a:lnTo>
                    <a:pt x="2550909" y="70307"/>
                  </a:lnTo>
                  <a:lnTo>
                    <a:pt x="2550909" y="62687"/>
                  </a:lnTo>
                  <a:lnTo>
                    <a:pt x="2543010" y="62687"/>
                  </a:lnTo>
                  <a:lnTo>
                    <a:pt x="2543010" y="70307"/>
                  </a:lnTo>
                  <a:lnTo>
                    <a:pt x="2535110" y="70307"/>
                  </a:lnTo>
                  <a:lnTo>
                    <a:pt x="2531160" y="74117"/>
                  </a:lnTo>
                  <a:lnTo>
                    <a:pt x="2535034" y="79197"/>
                  </a:lnTo>
                  <a:lnTo>
                    <a:pt x="2538984" y="79197"/>
                  </a:lnTo>
                  <a:lnTo>
                    <a:pt x="2538984" y="83007"/>
                  </a:lnTo>
                  <a:lnTo>
                    <a:pt x="2535034" y="86817"/>
                  </a:lnTo>
                  <a:lnTo>
                    <a:pt x="2531084" y="86817"/>
                  </a:lnTo>
                  <a:lnTo>
                    <a:pt x="2531084" y="83007"/>
                  </a:lnTo>
                  <a:lnTo>
                    <a:pt x="2523261" y="83007"/>
                  </a:lnTo>
                  <a:lnTo>
                    <a:pt x="2523261" y="70307"/>
                  </a:lnTo>
                  <a:lnTo>
                    <a:pt x="2523185" y="90627"/>
                  </a:lnTo>
                  <a:lnTo>
                    <a:pt x="2523185" y="102057"/>
                  </a:lnTo>
                  <a:lnTo>
                    <a:pt x="2511336" y="102057"/>
                  </a:lnTo>
                  <a:lnTo>
                    <a:pt x="2511336" y="94437"/>
                  </a:lnTo>
                  <a:lnTo>
                    <a:pt x="2515285" y="90627"/>
                  </a:lnTo>
                  <a:lnTo>
                    <a:pt x="2523185" y="90627"/>
                  </a:lnTo>
                  <a:lnTo>
                    <a:pt x="2523185" y="70307"/>
                  </a:lnTo>
                  <a:lnTo>
                    <a:pt x="2519311" y="70307"/>
                  </a:lnTo>
                  <a:lnTo>
                    <a:pt x="2511425" y="62687"/>
                  </a:lnTo>
                  <a:lnTo>
                    <a:pt x="2495626" y="62687"/>
                  </a:lnTo>
                  <a:lnTo>
                    <a:pt x="2495626" y="70307"/>
                  </a:lnTo>
                  <a:lnTo>
                    <a:pt x="2452116" y="70307"/>
                  </a:lnTo>
                  <a:lnTo>
                    <a:pt x="2452116" y="83007"/>
                  </a:lnTo>
                  <a:lnTo>
                    <a:pt x="2444216" y="83007"/>
                  </a:lnTo>
                  <a:lnTo>
                    <a:pt x="2444216" y="79197"/>
                  </a:lnTo>
                  <a:lnTo>
                    <a:pt x="2436355" y="79197"/>
                  </a:lnTo>
                  <a:lnTo>
                    <a:pt x="2436355" y="74117"/>
                  </a:lnTo>
                  <a:lnTo>
                    <a:pt x="2436355" y="70307"/>
                  </a:lnTo>
                  <a:lnTo>
                    <a:pt x="2424480" y="70307"/>
                  </a:lnTo>
                  <a:lnTo>
                    <a:pt x="2424480" y="86817"/>
                  </a:lnTo>
                  <a:lnTo>
                    <a:pt x="2424480" y="94437"/>
                  </a:lnTo>
                  <a:lnTo>
                    <a:pt x="2420531" y="90627"/>
                  </a:lnTo>
                  <a:lnTo>
                    <a:pt x="2416581" y="90627"/>
                  </a:lnTo>
                  <a:lnTo>
                    <a:pt x="2416581" y="86817"/>
                  </a:lnTo>
                  <a:lnTo>
                    <a:pt x="2424480" y="86817"/>
                  </a:lnTo>
                  <a:lnTo>
                    <a:pt x="2424480" y="70307"/>
                  </a:lnTo>
                  <a:lnTo>
                    <a:pt x="2384996" y="70307"/>
                  </a:lnTo>
                  <a:lnTo>
                    <a:pt x="2384996" y="86817"/>
                  </a:lnTo>
                  <a:lnTo>
                    <a:pt x="2384996" y="94437"/>
                  </a:lnTo>
                  <a:lnTo>
                    <a:pt x="2381046" y="94437"/>
                  </a:lnTo>
                  <a:lnTo>
                    <a:pt x="2381046" y="90627"/>
                  </a:lnTo>
                  <a:lnTo>
                    <a:pt x="2377097" y="90627"/>
                  </a:lnTo>
                  <a:lnTo>
                    <a:pt x="2377097" y="86817"/>
                  </a:lnTo>
                  <a:lnTo>
                    <a:pt x="2384996" y="86817"/>
                  </a:lnTo>
                  <a:lnTo>
                    <a:pt x="2384996" y="70307"/>
                  </a:lnTo>
                  <a:lnTo>
                    <a:pt x="2377097" y="70307"/>
                  </a:lnTo>
                  <a:lnTo>
                    <a:pt x="2377097" y="58877"/>
                  </a:lnTo>
                  <a:lnTo>
                    <a:pt x="2365248" y="58877"/>
                  </a:lnTo>
                  <a:lnTo>
                    <a:pt x="2365248" y="66497"/>
                  </a:lnTo>
                  <a:lnTo>
                    <a:pt x="2369197" y="70307"/>
                  </a:lnTo>
                  <a:lnTo>
                    <a:pt x="2357348" y="70307"/>
                  </a:lnTo>
                  <a:lnTo>
                    <a:pt x="2357348" y="74117"/>
                  </a:lnTo>
                  <a:lnTo>
                    <a:pt x="2357348" y="83007"/>
                  </a:lnTo>
                  <a:lnTo>
                    <a:pt x="2349462" y="83007"/>
                  </a:lnTo>
                  <a:lnTo>
                    <a:pt x="2349462" y="79197"/>
                  </a:lnTo>
                  <a:lnTo>
                    <a:pt x="2353411" y="74117"/>
                  </a:lnTo>
                  <a:lnTo>
                    <a:pt x="2357348" y="74117"/>
                  </a:lnTo>
                  <a:lnTo>
                    <a:pt x="2357348" y="70307"/>
                  </a:lnTo>
                  <a:lnTo>
                    <a:pt x="2321814" y="70307"/>
                  </a:lnTo>
                  <a:lnTo>
                    <a:pt x="2321814" y="109677"/>
                  </a:lnTo>
                  <a:lnTo>
                    <a:pt x="2321814" y="114757"/>
                  </a:lnTo>
                  <a:lnTo>
                    <a:pt x="2317864" y="114757"/>
                  </a:lnTo>
                  <a:lnTo>
                    <a:pt x="2313927" y="109677"/>
                  </a:lnTo>
                  <a:lnTo>
                    <a:pt x="2317864" y="105867"/>
                  </a:lnTo>
                  <a:lnTo>
                    <a:pt x="2321814" y="109677"/>
                  </a:lnTo>
                  <a:lnTo>
                    <a:pt x="2321814" y="70307"/>
                  </a:lnTo>
                  <a:lnTo>
                    <a:pt x="2254694" y="70307"/>
                  </a:lnTo>
                  <a:lnTo>
                    <a:pt x="2254694" y="109677"/>
                  </a:lnTo>
                  <a:lnTo>
                    <a:pt x="2254694" y="122377"/>
                  </a:lnTo>
                  <a:lnTo>
                    <a:pt x="2246795" y="118567"/>
                  </a:lnTo>
                  <a:lnTo>
                    <a:pt x="2246795" y="109677"/>
                  </a:lnTo>
                  <a:lnTo>
                    <a:pt x="2254694" y="109677"/>
                  </a:lnTo>
                  <a:lnTo>
                    <a:pt x="2254694" y="70307"/>
                  </a:lnTo>
                  <a:lnTo>
                    <a:pt x="2250783" y="70307"/>
                  </a:lnTo>
                  <a:lnTo>
                    <a:pt x="2246833" y="74117"/>
                  </a:lnTo>
                  <a:lnTo>
                    <a:pt x="2246833" y="79197"/>
                  </a:lnTo>
                  <a:lnTo>
                    <a:pt x="2234958" y="79197"/>
                  </a:lnTo>
                  <a:lnTo>
                    <a:pt x="2234958" y="109677"/>
                  </a:lnTo>
                  <a:lnTo>
                    <a:pt x="2234958" y="118567"/>
                  </a:lnTo>
                  <a:lnTo>
                    <a:pt x="2231009" y="122377"/>
                  </a:lnTo>
                  <a:lnTo>
                    <a:pt x="2219160" y="122377"/>
                  </a:lnTo>
                  <a:lnTo>
                    <a:pt x="2219160" y="109677"/>
                  </a:lnTo>
                  <a:lnTo>
                    <a:pt x="2223109" y="105867"/>
                  </a:lnTo>
                  <a:lnTo>
                    <a:pt x="2227059" y="109677"/>
                  </a:lnTo>
                  <a:lnTo>
                    <a:pt x="2234958" y="109677"/>
                  </a:lnTo>
                  <a:lnTo>
                    <a:pt x="2234958" y="79197"/>
                  </a:lnTo>
                  <a:lnTo>
                    <a:pt x="2231047" y="79197"/>
                  </a:lnTo>
                  <a:lnTo>
                    <a:pt x="2227097" y="74117"/>
                  </a:lnTo>
                  <a:lnTo>
                    <a:pt x="2211298" y="74117"/>
                  </a:lnTo>
                  <a:lnTo>
                    <a:pt x="2211298" y="83007"/>
                  </a:lnTo>
                  <a:lnTo>
                    <a:pt x="2207310" y="83007"/>
                  </a:lnTo>
                  <a:lnTo>
                    <a:pt x="2207310" y="90627"/>
                  </a:lnTo>
                  <a:lnTo>
                    <a:pt x="2207310" y="102057"/>
                  </a:lnTo>
                  <a:lnTo>
                    <a:pt x="2199424" y="102057"/>
                  </a:lnTo>
                  <a:lnTo>
                    <a:pt x="2199424" y="114757"/>
                  </a:lnTo>
                  <a:lnTo>
                    <a:pt x="2187575" y="114757"/>
                  </a:lnTo>
                  <a:lnTo>
                    <a:pt x="2187575" y="109677"/>
                  </a:lnTo>
                  <a:lnTo>
                    <a:pt x="2183625" y="109677"/>
                  </a:lnTo>
                  <a:lnTo>
                    <a:pt x="2183625" y="105867"/>
                  </a:lnTo>
                  <a:lnTo>
                    <a:pt x="2183625" y="102057"/>
                  </a:lnTo>
                  <a:lnTo>
                    <a:pt x="2199424" y="102057"/>
                  </a:lnTo>
                  <a:lnTo>
                    <a:pt x="2199424" y="98247"/>
                  </a:lnTo>
                  <a:lnTo>
                    <a:pt x="2199424" y="90627"/>
                  </a:lnTo>
                  <a:lnTo>
                    <a:pt x="2207310" y="90627"/>
                  </a:lnTo>
                  <a:lnTo>
                    <a:pt x="2207310" y="83007"/>
                  </a:lnTo>
                  <a:lnTo>
                    <a:pt x="2191562" y="83007"/>
                  </a:lnTo>
                  <a:lnTo>
                    <a:pt x="2191562" y="79197"/>
                  </a:lnTo>
                  <a:lnTo>
                    <a:pt x="2175726" y="79197"/>
                  </a:lnTo>
                  <a:lnTo>
                    <a:pt x="2179675" y="83007"/>
                  </a:lnTo>
                  <a:lnTo>
                    <a:pt x="2171814" y="83007"/>
                  </a:lnTo>
                  <a:lnTo>
                    <a:pt x="2171814" y="86817"/>
                  </a:lnTo>
                  <a:lnTo>
                    <a:pt x="2179713" y="86817"/>
                  </a:lnTo>
                  <a:lnTo>
                    <a:pt x="2179675" y="94475"/>
                  </a:lnTo>
                  <a:lnTo>
                    <a:pt x="2175764" y="98247"/>
                  </a:lnTo>
                  <a:lnTo>
                    <a:pt x="2167877" y="98247"/>
                  </a:lnTo>
                  <a:lnTo>
                    <a:pt x="2167877" y="86817"/>
                  </a:lnTo>
                  <a:lnTo>
                    <a:pt x="2152040" y="86817"/>
                  </a:lnTo>
                  <a:lnTo>
                    <a:pt x="2152040" y="105867"/>
                  </a:lnTo>
                  <a:lnTo>
                    <a:pt x="2152040" y="114757"/>
                  </a:lnTo>
                  <a:lnTo>
                    <a:pt x="2144141" y="114757"/>
                  </a:lnTo>
                  <a:lnTo>
                    <a:pt x="2144141" y="105867"/>
                  </a:lnTo>
                  <a:lnTo>
                    <a:pt x="2152040" y="105867"/>
                  </a:lnTo>
                  <a:lnTo>
                    <a:pt x="2152040" y="86817"/>
                  </a:lnTo>
                  <a:lnTo>
                    <a:pt x="2148090" y="86817"/>
                  </a:lnTo>
                  <a:lnTo>
                    <a:pt x="2148090" y="74117"/>
                  </a:lnTo>
                  <a:lnTo>
                    <a:pt x="2144141" y="74117"/>
                  </a:lnTo>
                  <a:lnTo>
                    <a:pt x="2140191" y="83007"/>
                  </a:lnTo>
                  <a:lnTo>
                    <a:pt x="2140191" y="86817"/>
                  </a:lnTo>
                  <a:lnTo>
                    <a:pt x="2096757" y="86817"/>
                  </a:lnTo>
                  <a:lnTo>
                    <a:pt x="2100707" y="90627"/>
                  </a:lnTo>
                  <a:lnTo>
                    <a:pt x="2096757" y="94437"/>
                  </a:lnTo>
                  <a:lnTo>
                    <a:pt x="2096757" y="90627"/>
                  </a:lnTo>
                  <a:lnTo>
                    <a:pt x="2092807" y="90627"/>
                  </a:lnTo>
                  <a:lnTo>
                    <a:pt x="2092807" y="86817"/>
                  </a:lnTo>
                  <a:lnTo>
                    <a:pt x="2053323" y="86817"/>
                  </a:lnTo>
                  <a:lnTo>
                    <a:pt x="2053323" y="105867"/>
                  </a:lnTo>
                  <a:lnTo>
                    <a:pt x="2049386" y="114757"/>
                  </a:lnTo>
                  <a:lnTo>
                    <a:pt x="2053323" y="109677"/>
                  </a:lnTo>
                  <a:lnTo>
                    <a:pt x="2053323" y="114757"/>
                  </a:lnTo>
                  <a:lnTo>
                    <a:pt x="2053323" y="133807"/>
                  </a:lnTo>
                  <a:lnTo>
                    <a:pt x="2053323" y="141427"/>
                  </a:lnTo>
                  <a:lnTo>
                    <a:pt x="2049386" y="141427"/>
                  </a:lnTo>
                  <a:lnTo>
                    <a:pt x="2049386" y="137617"/>
                  </a:lnTo>
                  <a:lnTo>
                    <a:pt x="2049386" y="133807"/>
                  </a:lnTo>
                  <a:lnTo>
                    <a:pt x="2053323" y="133807"/>
                  </a:lnTo>
                  <a:lnTo>
                    <a:pt x="2053323" y="114757"/>
                  </a:lnTo>
                  <a:lnTo>
                    <a:pt x="2049386" y="114757"/>
                  </a:lnTo>
                  <a:lnTo>
                    <a:pt x="2045436" y="109677"/>
                  </a:lnTo>
                  <a:lnTo>
                    <a:pt x="2045436" y="105867"/>
                  </a:lnTo>
                  <a:lnTo>
                    <a:pt x="2053323" y="105867"/>
                  </a:lnTo>
                  <a:lnTo>
                    <a:pt x="2053323" y="86817"/>
                  </a:lnTo>
                  <a:lnTo>
                    <a:pt x="2045436" y="86817"/>
                  </a:lnTo>
                  <a:lnTo>
                    <a:pt x="2045436" y="94437"/>
                  </a:lnTo>
                  <a:lnTo>
                    <a:pt x="2037537" y="94437"/>
                  </a:lnTo>
                  <a:lnTo>
                    <a:pt x="2037537" y="90627"/>
                  </a:lnTo>
                  <a:lnTo>
                    <a:pt x="2033587" y="90627"/>
                  </a:lnTo>
                  <a:lnTo>
                    <a:pt x="2037537" y="86817"/>
                  </a:lnTo>
                  <a:lnTo>
                    <a:pt x="1970455" y="86817"/>
                  </a:lnTo>
                  <a:lnTo>
                    <a:pt x="1970455" y="94437"/>
                  </a:lnTo>
                  <a:lnTo>
                    <a:pt x="1970417" y="114757"/>
                  </a:lnTo>
                  <a:lnTo>
                    <a:pt x="1970417" y="122377"/>
                  </a:lnTo>
                  <a:lnTo>
                    <a:pt x="1966468" y="126187"/>
                  </a:lnTo>
                  <a:lnTo>
                    <a:pt x="1962518" y="126187"/>
                  </a:lnTo>
                  <a:lnTo>
                    <a:pt x="1958568" y="122377"/>
                  </a:lnTo>
                  <a:lnTo>
                    <a:pt x="1958568" y="118567"/>
                  </a:lnTo>
                  <a:lnTo>
                    <a:pt x="1962518" y="114757"/>
                  </a:lnTo>
                  <a:lnTo>
                    <a:pt x="1970417" y="114757"/>
                  </a:lnTo>
                  <a:lnTo>
                    <a:pt x="1970417" y="94437"/>
                  </a:lnTo>
                  <a:lnTo>
                    <a:pt x="1962556" y="94437"/>
                  </a:lnTo>
                  <a:lnTo>
                    <a:pt x="1962556" y="102057"/>
                  </a:lnTo>
                  <a:lnTo>
                    <a:pt x="1950707" y="102057"/>
                  </a:lnTo>
                  <a:lnTo>
                    <a:pt x="1950707" y="114757"/>
                  </a:lnTo>
                  <a:lnTo>
                    <a:pt x="1942807" y="114757"/>
                  </a:lnTo>
                  <a:lnTo>
                    <a:pt x="1942807" y="105867"/>
                  </a:lnTo>
                  <a:lnTo>
                    <a:pt x="1934921" y="105867"/>
                  </a:lnTo>
                  <a:lnTo>
                    <a:pt x="1934921" y="102057"/>
                  </a:lnTo>
                  <a:lnTo>
                    <a:pt x="1934921" y="98247"/>
                  </a:lnTo>
                  <a:lnTo>
                    <a:pt x="1930971" y="94437"/>
                  </a:lnTo>
                  <a:lnTo>
                    <a:pt x="1923072" y="94437"/>
                  </a:lnTo>
                  <a:lnTo>
                    <a:pt x="1923072" y="86817"/>
                  </a:lnTo>
                  <a:lnTo>
                    <a:pt x="1923034" y="98247"/>
                  </a:lnTo>
                  <a:lnTo>
                    <a:pt x="1915134" y="102057"/>
                  </a:lnTo>
                  <a:lnTo>
                    <a:pt x="1915134" y="98247"/>
                  </a:lnTo>
                  <a:lnTo>
                    <a:pt x="1919084" y="94437"/>
                  </a:lnTo>
                  <a:lnTo>
                    <a:pt x="1923034" y="98247"/>
                  </a:lnTo>
                  <a:lnTo>
                    <a:pt x="1923034" y="86817"/>
                  </a:lnTo>
                  <a:lnTo>
                    <a:pt x="1903323" y="86817"/>
                  </a:lnTo>
                  <a:lnTo>
                    <a:pt x="1899386" y="90627"/>
                  </a:lnTo>
                  <a:lnTo>
                    <a:pt x="1899386" y="94437"/>
                  </a:lnTo>
                  <a:lnTo>
                    <a:pt x="1887537" y="94437"/>
                  </a:lnTo>
                  <a:lnTo>
                    <a:pt x="1887537" y="86817"/>
                  </a:lnTo>
                  <a:lnTo>
                    <a:pt x="1879638" y="86817"/>
                  </a:lnTo>
                  <a:lnTo>
                    <a:pt x="1879600" y="94475"/>
                  </a:lnTo>
                  <a:lnTo>
                    <a:pt x="1875688" y="98247"/>
                  </a:lnTo>
                  <a:lnTo>
                    <a:pt x="1875688" y="102057"/>
                  </a:lnTo>
                  <a:lnTo>
                    <a:pt x="1863852" y="102057"/>
                  </a:lnTo>
                  <a:lnTo>
                    <a:pt x="1863852" y="94437"/>
                  </a:lnTo>
                  <a:lnTo>
                    <a:pt x="1855914" y="94437"/>
                  </a:lnTo>
                  <a:lnTo>
                    <a:pt x="1855914" y="114757"/>
                  </a:lnTo>
                  <a:lnTo>
                    <a:pt x="1855914" y="122377"/>
                  </a:lnTo>
                  <a:lnTo>
                    <a:pt x="1851964" y="126187"/>
                  </a:lnTo>
                  <a:lnTo>
                    <a:pt x="1844065" y="126187"/>
                  </a:lnTo>
                  <a:lnTo>
                    <a:pt x="1844065" y="114757"/>
                  </a:lnTo>
                  <a:lnTo>
                    <a:pt x="1855914" y="114757"/>
                  </a:lnTo>
                  <a:lnTo>
                    <a:pt x="1855914" y="94437"/>
                  </a:lnTo>
                  <a:lnTo>
                    <a:pt x="1836204" y="94437"/>
                  </a:lnTo>
                  <a:lnTo>
                    <a:pt x="1836204" y="86817"/>
                  </a:lnTo>
                  <a:lnTo>
                    <a:pt x="1832254" y="86817"/>
                  </a:lnTo>
                  <a:lnTo>
                    <a:pt x="1828304" y="90627"/>
                  </a:lnTo>
                  <a:lnTo>
                    <a:pt x="1828304" y="94437"/>
                  </a:lnTo>
                  <a:lnTo>
                    <a:pt x="1828266" y="98247"/>
                  </a:lnTo>
                  <a:lnTo>
                    <a:pt x="1824316" y="105867"/>
                  </a:lnTo>
                  <a:lnTo>
                    <a:pt x="1824316" y="126187"/>
                  </a:lnTo>
                  <a:lnTo>
                    <a:pt x="1824316" y="133807"/>
                  </a:lnTo>
                  <a:lnTo>
                    <a:pt x="1812480" y="133807"/>
                  </a:lnTo>
                  <a:lnTo>
                    <a:pt x="1808530" y="129997"/>
                  </a:lnTo>
                  <a:lnTo>
                    <a:pt x="1804581" y="129997"/>
                  </a:lnTo>
                  <a:lnTo>
                    <a:pt x="1804581" y="126187"/>
                  </a:lnTo>
                  <a:lnTo>
                    <a:pt x="1824316" y="126187"/>
                  </a:lnTo>
                  <a:lnTo>
                    <a:pt x="1824316" y="105867"/>
                  </a:lnTo>
                  <a:lnTo>
                    <a:pt x="1822348" y="102057"/>
                  </a:lnTo>
                  <a:lnTo>
                    <a:pt x="1820379" y="98247"/>
                  </a:lnTo>
                  <a:lnTo>
                    <a:pt x="1820379" y="94475"/>
                  </a:lnTo>
                  <a:lnTo>
                    <a:pt x="1816468" y="98247"/>
                  </a:lnTo>
                  <a:lnTo>
                    <a:pt x="1816468" y="102057"/>
                  </a:lnTo>
                  <a:lnTo>
                    <a:pt x="1808568" y="102057"/>
                  </a:lnTo>
                  <a:lnTo>
                    <a:pt x="1808568" y="94437"/>
                  </a:lnTo>
                  <a:lnTo>
                    <a:pt x="1780895" y="94437"/>
                  </a:lnTo>
                  <a:lnTo>
                    <a:pt x="1780895" y="133807"/>
                  </a:lnTo>
                  <a:lnTo>
                    <a:pt x="1780895" y="141427"/>
                  </a:lnTo>
                  <a:lnTo>
                    <a:pt x="1769046" y="141427"/>
                  </a:lnTo>
                  <a:lnTo>
                    <a:pt x="1769046" y="126187"/>
                  </a:lnTo>
                  <a:lnTo>
                    <a:pt x="1769046" y="122377"/>
                  </a:lnTo>
                  <a:lnTo>
                    <a:pt x="1772996" y="122377"/>
                  </a:lnTo>
                  <a:lnTo>
                    <a:pt x="1772996" y="133807"/>
                  </a:lnTo>
                  <a:lnTo>
                    <a:pt x="1780895" y="133807"/>
                  </a:lnTo>
                  <a:lnTo>
                    <a:pt x="1780895" y="94437"/>
                  </a:lnTo>
                  <a:lnTo>
                    <a:pt x="1765134" y="94437"/>
                  </a:lnTo>
                  <a:lnTo>
                    <a:pt x="1761185" y="90627"/>
                  </a:lnTo>
                  <a:lnTo>
                    <a:pt x="1761185" y="98247"/>
                  </a:lnTo>
                  <a:lnTo>
                    <a:pt x="1753285" y="98247"/>
                  </a:lnTo>
                  <a:lnTo>
                    <a:pt x="1753285" y="90627"/>
                  </a:lnTo>
                  <a:lnTo>
                    <a:pt x="1741449" y="90627"/>
                  </a:lnTo>
                  <a:lnTo>
                    <a:pt x="1741449" y="98247"/>
                  </a:lnTo>
                  <a:lnTo>
                    <a:pt x="1741411" y="109677"/>
                  </a:lnTo>
                  <a:lnTo>
                    <a:pt x="1745361" y="114757"/>
                  </a:lnTo>
                  <a:lnTo>
                    <a:pt x="1733511" y="114757"/>
                  </a:lnTo>
                  <a:lnTo>
                    <a:pt x="1733511" y="109677"/>
                  </a:lnTo>
                  <a:lnTo>
                    <a:pt x="1733511" y="98247"/>
                  </a:lnTo>
                  <a:lnTo>
                    <a:pt x="1729600" y="98247"/>
                  </a:lnTo>
                  <a:lnTo>
                    <a:pt x="1729600" y="109677"/>
                  </a:lnTo>
                  <a:lnTo>
                    <a:pt x="1717751" y="109677"/>
                  </a:lnTo>
                  <a:lnTo>
                    <a:pt x="1717751" y="102057"/>
                  </a:lnTo>
                  <a:lnTo>
                    <a:pt x="1717751" y="94437"/>
                  </a:lnTo>
                  <a:lnTo>
                    <a:pt x="1717751" y="90627"/>
                  </a:lnTo>
                  <a:lnTo>
                    <a:pt x="1713763" y="90627"/>
                  </a:lnTo>
                  <a:lnTo>
                    <a:pt x="1709813" y="94437"/>
                  </a:lnTo>
                  <a:lnTo>
                    <a:pt x="1709813" y="90627"/>
                  </a:lnTo>
                  <a:lnTo>
                    <a:pt x="1698015" y="90627"/>
                  </a:lnTo>
                  <a:lnTo>
                    <a:pt x="1698015" y="94437"/>
                  </a:lnTo>
                  <a:lnTo>
                    <a:pt x="1678266" y="94437"/>
                  </a:lnTo>
                  <a:lnTo>
                    <a:pt x="1678266" y="86817"/>
                  </a:lnTo>
                  <a:lnTo>
                    <a:pt x="1670380" y="86817"/>
                  </a:lnTo>
                  <a:lnTo>
                    <a:pt x="1670380" y="98247"/>
                  </a:lnTo>
                  <a:lnTo>
                    <a:pt x="1654581" y="98247"/>
                  </a:lnTo>
                  <a:lnTo>
                    <a:pt x="1654581" y="102057"/>
                  </a:lnTo>
                  <a:lnTo>
                    <a:pt x="1646682" y="102057"/>
                  </a:lnTo>
                  <a:lnTo>
                    <a:pt x="1646682" y="98247"/>
                  </a:lnTo>
                  <a:lnTo>
                    <a:pt x="1642732" y="94437"/>
                  </a:lnTo>
                  <a:lnTo>
                    <a:pt x="1638744" y="94437"/>
                  </a:lnTo>
                  <a:lnTo>
                    <a:pt x="1638744" y="98247"/>
                  </a:lnTo>
                  <a:lnTo>
                    <a:pt x="1634794" y="98247"/>
                  </a:lnTo>
                  <a:lnTo>
                    <a:pt x="1630895" y="94475"/>
                  </a:lnTo>
                  <a:lnTo>
                    <a:pt x="1630857" y="86817"/>
                  </a:lnTo>
                  <a:lnTo>
                    <a:pt x="1622996" y="86817"/>
                  </a:lnTo>
                  <a:lnTo>
                    <a:pt x="1622996" y="94437"/>
                  </a:lnTo>
                  <a:lnTo>
                    <a:pt x="1619008" y="94437"/>
                  </a:lnTo>
                  <a:lnTo>
                    <a:pt x="1619008" y="102057"/>
                  </a:lnTo>
                  <a:lnTo>
                    <a:pt x="1619008" y="118567"/>
                  </a:lnTo>
                  <a:lnTo>
                    <a:pt x="1615059" y="122377"/>
                  </a:lnTo>
                  <a:lnTo>
                    <a:pt x="1611109" y="122377"/>
                  </a:lnTo>
                  <a:lnTo>
                    <a:pt x="1611109" y="118567"/>
                  </a:lnTo>
                  <a:lnTo>
                    <a:pt x="1611109" y="114757"/>
                  </a:lnTo>
                  <a:lnTo>
                    <a:pt x="1615059" y="114757"/>
                  </a:lnTo>
                  <a:lnTo>
                    <a:pt x="1619008" y="118567"/>
                  </a:lnTo>
                  <a:lnTo>
                    <a:pt x="1619008" y="102057"/>
                  </a:lnTo>
                  <a:lnTo>
                    <a:pt x="1611109" y="102057"/>
                  </a:lnTo>
                  <a:lnTo>
                    <a:pt x="1611109" y="94437"/>
                  </a:lnTo>
                  <a:lnTo>
                    <a:pt x="1591373" y="94437"/>
                  </a:lnTo>
                  <a:lnTo>
                    <a:pt x="1591373" y="129997"/>
                  </a:lnTo>
                  <a:lnTo>
                    <a:pt x="1587423" y="133807"/>
                  </a:lnTo>
                  <a:lnTo>
                    <a:pt x="1583474" y="133807"/>
                  </a:lnTo>
                  <a:lnTo>
                    <a:pt x="1583474" y="129997"/>
                  </a:lnTo>
                  <a:lnTo>
                    <a:pt x="1587423" y="126187"/>
                  </a:lnTo>
                  <a:lnTo>
                    <a:pt x="1591373" y="129997"/>
                  </a:lnTo>
                  <a:lnTo>
                    <a:pt x="1591373" y="94437"/>
                  </a:lnTo>
                  <a:lnTo>
                    <a:pt x="1571625" y="94437"/>
                  </a:lnTo>
                  <a:lnTo>
                    <a:pt x="1571625" y="126187"/>
                  </a:lnTo>
                  <a:lnTo>
                    <a:pt x="1571625" y="141427"/>
                  </a:lnTo>
                  <a:lnTo>
                    <a:pt x="1563725" y="141427"/>
                  </a:lnTo>
                  <a:lnTo>
                    <a:pt x="1563725" y="126187"/>
                  </a:lnTo>
                  <a:lnTo>
                    <a:pt x="1571625" y="126187"/>
                  </a:lnTo>
                  <a:lnTo>
                    <a:pt x="1571625" y="94437"/>
                  </a:lnTo>
                  <a:lnTo>
                    <a:pt x="1555877" y="94437"/>
                  </a:lnTo>
                  <a:lnTo>
                    <a:pt x="1555877" y="83007"/>
                  </a:lnTo>
                  <a:lnTo>
                    <a:pt x="1551927" y="83007"/>
                  </a:lnTo>
                  <a:lnTo>
                    <a:pt x="1551927" y="86817"/>
                  </a:lnTo>
                  <a:lnTo>
                    <a:pt x="1524241" y="86817"/>
                  </a:lnTo>
                  <a:lnTo>
                    <a:pt x="1524241" y="79197"/>
                  </a:lnTo>
                  <a:lnTo>
                    <a:pt x="1516354" y="79197"/>
                  </a:lnTo>
                  <a:lnTo>
                    <a:pt x="1516354" y="86817"/>
                  </a:lnTo>
                  <a:lnTo>
                    <a:pt x="1496644" y="86817"/>
                  </a:lnTo>
                  <a:lnTo>
                    <a:pt x="1492694" y="83007"/>
                  </a:lnTo>
                  <a:lnTo>
                    <a:pt x="1492694" y="79197"/>
                  </a:lnTo>
                  <a:lnTo>
                    <a:pt x="1484795" y="79197"/>
                  </a:lnTo>
                  <a:lnTo>
                    <a:pt x="1484795" y="86817"/>
                  </a:lnTo>
                  <a:lnTo>
                    <a:pt x="1476870" y="86817"/>
                  </a:lnTo>
                  <a:lnTo>
                    <a:pt x="1476870" y="94437"/>
                  </a:lnTo>
                  <a:lnTo>
                    <a:pt x="1472920" y="90627"/>
                  </a:lnTo>
                  <a:lnTo>
                    <a:pt x="1468970" y="90627"/>
                  </a:lnTo>
                  <a:lnTo>
                    <a:pt x="1472920" y="86817"/>
                  </a:lnTo>
                  <a:lnTo>
                    <a:pt x="1441373" y="86817"/>
                  </a:lnTo>
                  <a:lnTo>
                    <a:pt x="1441373" y="90627"/>
                  </a:lnTo>
                  <a:lnTo>
                    <a:pt x="1433474" y="90627"/>
                  </a:lnTo>
                  <a:lnTo>
                    <a:pt x="1433474" y="83007"/>
                  </a:lnTo>
                  <a:lnTo>
                    <a:pt x="1433436" y="118567"/>
                  </a:lnTo>
                  <a:lnTo>
                    <a:pt x="1433436" y="126187"/>
                  </a:lnTo>
                  <a:lnTo>
                    <a:pt x="1421587" y="126187"/>
                  </a:lnTo>
                  <a:lnTo>
                    <a:pt x="1421587" y="114757"/>
                  </a:lnTo>
                  <a:lnTo>
                    <a:pt x="1429486" y="114757"/>
                  </a:lnTo>
                  <a:lnTo>
                    <a:pt x="1433436" y="118567"/>
                  </a:lnTo>
                  <a:lnTo>
                    <a:pt x="1433436" y="83007"/>
                  </a:lnTo>
                  <a:lnTo>
                    <a:pt x="1421625" y="83007"/>
                  </a:lnTo>
                  <a:lnTo>
                    <a:pt x="1417675" y="79197"/>
                  </a:lnTo>
                  <a:lnTo>
                    <a:pt x="1409776" y="83007"/>
                  </a:lnTo>
                  <a:lnTo>
                    <a:pt x="1405839" y="83007"/>
                  </a:lnTo>
                  <a:lnTo>
                    <a:pt x="1405839" y="102057"/>
                  </a:lnTo>
                  <a:lnTo>
                    <a:pt x="1397939" y="102057"/>
                  </a:lnTo>
                  <a:lnTo>
                    <a:pt x="1397939" y="90627"/>
                  </a:lnTo>
                  <a:lnTo>
                    <a:pt x="1397939" y="83007"/>
                  </a:lnTo>
                  <a:lnTo>
                    <a:pt x="1397939" y="74117"/>
                  </a:lnTo>
                  <a:lnTo>
                    <a:pt x="1393952" y="74117"/>
                  </a:lnTo>
                  <a:lnTo>
                    <a:pt x="1393952" y="129997"/>
                  </a:lnTo>
                  <a:lnTo>
                    <a:pt x="1393952" y="150317"/>
                  </a:lnTo>
                  <a:lnTo>
                    <a:pt x="1390002" y="154127"/>
                  </a:lnTo>
                  <a:lnTo>
                    <a:pt x="1390002" y="150317"/>
                  </a:lnTo>
                  <a:lnTo>
                    <a:pt x="1374203" y="150317"/>
                  </a:lnTo>
                  <a:lnTo>
                    <a:pt x="1374203" y="141427"/>
                  </a:lnTo>
                  <a:lnTo>
                    <a:pt x="1382102" y="141427"/>
                  </a:lnTo>
                  <a:lnTo>
                    <a:pt x="1382102" y="129997"/>
                  </a:lnTo>
                  <a:lnTo>
                    <a:pt x="1393952" y="129997"/>
                  </a:lnTo>
                  <a:lnTo>
                    <a:pt x="1393952" y="74117"/>
                  </a:lnTo>
                  <a:lnTo>
                    <a:pt x="1378191" y="74117"/>
                  </a:lnTo>
                  <a:lnTo>
                    <a:pt x="1374241" y="70307"/>
                  </a:lnTo>
                  <a:lnTo>
                    <a:pt x="1374203" y="90627"/>
                  </a:lnTo>
                  <a:lnTo>
                    <a:pt x="1374203" y="102057"/>
                  </a:lnTo>
                  <a:lnTo>
                    <a:pt x="1362367" y="102057"/>
                  </a:lnTo>
                  <a:lnTo>
                    <a:pt x="1358417" y="98247"/>
                  </a:lnTo>
                  <a:lnTo>
                    <a:pt x="1354467" y="98247"/>
                  </a:lnTo>
                  <a:lnTo>
                    <a:pt x="1354467" y="90627"/>
                  </a:lnTo>
                  <a:lnTo>
                    <a:pt x="1374203" y="90627"/>
                  </a:lnTo>
                  <a:lnTo>
                    <a:pt x="1374203" y="70332"/>
                  </a:lnTo>
                  <a:lnTo>
                    <a:pt x="1366354" y="74117"/>
                  </a:lnTo>
                  <a:lnTo>
                    <a:pt x="1362405" y="74117"/>
                  </a:lnTo>
                  <a:lnTo>
                    <a:pt x="1362405" y="83007"/>
                  </a:lnTo>
                  <a:lnTo>
                    <a:pt x="1350556" y="83007"/>
                  </a:lnTo>
                  <a:lnTo>
                    <a:pt x="1350556" y="79197"/>
                  </a:lnTo>
                  <a:lnTo>
                    <a:pt x="1350556" y="70307"/>
                  </a:lnTo>
                  <a:lnTo>
                    <a:pt x="1338668" y="70307"/>
                  </a:lnTo>
                  <a:lnTo>
                    <a:pt x="1338668" y="146507"/>
                  </a:lnTo>
                  <a:lnTo>
                    <a:pt x="1338668" y="154127"/>
                  </a:lnTo>
                  <a:lnTo>
                    <a:pt x="1326832" y="154127"/>
                  </a:lnTo>
                  <a:lnTo>
                    <a:pt x="1326832" y="141427"/>
                  </a:lnTo>
                  <a:lnTo>
                    <a:pt x="1334719" y="141427"/>
                  </a:lnTo>
                  <a:lnTo>
                    <a:pt x="1334719" y="146507"/>
                  </a:lnTo>
                  <a:lnTo>
                    <a:pt x="1338668" y="146507"/>
                  </a:lnTo>
                  <a:lnTo>
                    <a:pt x="1338668" y="70307"/>
                  </a:lnTo>
                  <a:lnTo>
                    <a:pt x="1330820" y="70307"/>
                  </a:lnTo>
                  <a:lnTo>
                    <a:pt x="1330820" y="79197"/>
                  </a:lnTo>
                  <a:lnTo>
                    <a:pt x="1322920" y="79197"/>
                  </a:lnTo>
                  <a:lnTo>
                    <a:pt x="1322920" y="74117"/>
                  </a:lnTo>
                  <a:lnTo>
                    <a:pt x="1322920" y="66497"/>
                  </a:lnTo>
                  <a:lnTo>
                    <a:pt x="1311071" y="66497"/>
                  </a:lnTo>
                  <a:lnTo>
                    <a:pt x="1311071" y="74117"/>
                  </a:lnTo>
                  <a:lnTo>
                    <a:pt x="1307084" y="74117"/>
                  </a:lnTo>
                  <a:lnTo>
                    <a:pt x="1307084" y="154127"/>
                  </a:lnTo>
                  <a:lnTo>
                    <a:pt x="1307084" y="161747"/>
                  </a:lnTo>
                  <a:lnTo>
                    <a:pt x="1299184" y="161747"/>
                  </a:lnTo>
                  <a:lnTo>
                    <a:pt x="1299184" y="154127"/>
                  </a:lnTo>
                  <a:lnTo>
                    <a:pt x="1307084" y="154127"/>
                  </a:lnTo>
                  <a:lnTo>
                    <a:pt x="1307084" y="74117"/>
                  </a:lnTo>
                  <a:lnTo>
                    <a:pt x="1303172" y="74117"/>
                  </a:lnTo>
                  <a:lnTo>
                    <a:pt x="1303172" y="66497"/>
                  </a:lnTo>
                  <a:lnTo>
                    <a:pt x="1295234" y="66497"/>
                  </a:lnTo>
                  <a:lnTo>
                    <a:pt x="1295234" y="126187"/>
                  </a:lnTo>
                  <a:lnTo>
                    <a:pt x="1295234" y="133807"/>
                  </a:lnTo>
                  <a:lnTo>
                    <a:pt x="1291285" y="129997"/>
                  </a:lnTo>
                  <a:lnTo>
                    <a:pt x="1291285" y="126187"/>
                  </a:lnTo>
                  <a:lnTo>
                    <a:pt x="1291285" y="122377"/>
                  </a:lnTo>
                  <a:lnTo>
                    <a:pt x="1295234" y="126187"/>
                  </a:lnTo>
                  <a:lnTo>
                    <a:pt x="1295234" y="66497"/>
                  </a:lnTo>
                  <a:lnTo>
                    <a:pt x="1196568" y="66497"/>
                  </a:lnTo>
                  <a:lnTo>
                    <a:pt x="1196568" y="74117"/>
                  </a:lnTo>
                  <a:lnTo>
                    <a:pt x="1184719" y="74117"/>
                  </a:lnTo>
                  <a:lnTo>
                    <a:pt x="1184719" y="66497"/>
                  </a:lnTo>
                  <a:lnTo>
                    <a:pt x="1153096" y="66497"/>
                  </a:lnTo>
                  <a:lnTo>
                    <a:pt x="1153096" y="133807"/>
                  </a:lnTo>
                  <a:lnTo>
                    <a:pt x="1153096" y="137617"/>
                  </a:lnTo>
                  <a:lnTo>
                    <a:pt x="1149146" y="141427"/>
                  </a:lnTo>
                  <a:lnTo>
                    <a:pt x="1149146" y="137617"/>
                  </a:lnTo>
                  <a:lnTo>
                    <a:pt x="1149146" y="133807"/>
                  </a:lnTo>
                  <a:lnTo>
                    <a:pt x="1153096" y="133807"/>
                  </a:lnTo>
                  <a:lnTo>
                    <a:pt x="1153096" y="66497"/>
                  </a:lnTo>
                  <a:lnTo>
                    <a:pt x="1113650" y="66497"/>
                  </a:lnTo>
                  <a:lnTo>
                    <a:pt x="1109700" y="70307"/>
                  </a:lnTo>
                  <a:lnTo>
                    <a:pt x="1109700" y="79197"/>
                  </a:lnTo>
                  <a:lnTo>
                    <a:pt x="1109662" y="126187"/>
                  </a:lnTo>
                  <a:lnTo>
                    <a:pt x="1109662" y="129997"/>
                  </a:lnTo>
                  <a:lnTo>
                    <a:pt x="1105712" y="133807"/>
                  </a:lnTo>
                  <a:lnTo>
                    <a:pt x="1101763" y="133807"/>
                  </a:lnTo>
                  <a:lnTo>
                    <a:pt x="1101763" y="129997"/>
                  </a:lnTo>
                  <a:lnTo>
                    <a:pt x="1101763" y="126187"/>
                  </a:lnTo>
                  <a:lnTo>
                    <a:pt x="1109662" y="126187"/>
                  </a:lnTo>
                  <a:lnTo>
                    <a:pt x="1109662" y="79197"/>
                  </a:lnTo>
                  <a:lnTo>
                    <a:pt x="1082065" y="79197"/>
                  </a:lnTo>
                  <a:lnTo>
                    <a:pt x="1082065" y="70307"/>
                  </a:lnTo>
                  <a:lnTo>
                    <a:pt x="1074166" y="70307"/>
                  </a:lnTo>
                  <a:lnTo>
                    <a:pt x="1074166" y="83007"/>
                  </a:lnTo>
                  <a:lnTo>
                    <a:pt x="1062329" y="83007"/>
                  </a:lnTo>
                  <a:lnTo>
                    <a:pt x="1062329" y="74117"/>
                  </a:lnTo>
                  <a:lnTo>
                    <a:pt x="1042543" y="74117"/>
                  </a:lnTo>
                  <a:lnTo>
                    <a:pt x="1042543" y="102057"/>
                  </a:lnTo>
                  <a:lnTo>
                    <a:pt x="1034643" y="102057"/>
                  </a:lnTo>
                  <a:lnTo>
                    <a:pt x="1034643" y="94437"/>
                  </a:lnTo>
                  <a:lnTo>
                    <a:pt x="1034643" y="79197"/>
                  </a:lnTo>
                  <a:lnTo>
                    <a:pt x="1034643" y="74117"/>
                  </a:lnTo>
                  <a:lnTo>
                    <a:pt x="1030693" y="74117"/>
                  </a:lnTo>
                  <a:lnTo>
                    <a:pt x="1030693" y="105867"/>
                  </a:lnTo>
                  <a:lnTo>
                    <a:pt x="1030693" y="114757"/>
                  </a:lnTo>
                  <a:lnTo>
                    <a:pt x="1022807" y="114757"/>
                  </a:lnTo>
                  <a:lnTo>
                    <a:pt x="1022807" y="109677"/>
                  </a:lnTo>
                  <a:lnTo>
                    <a:pt x="1026744" y="105867"/>
                  </a:lnTo>
                  <a:lnTo>
                    <a:pt x="1030693" y="105867"/>
                  </a:lnTo>
                  <a:lnTo>
                    <a:pt x="1030693" y="74117"/>
                  </a:lnTo>
                  <a:lnTo>
                    <a:pt x="983322" y="74117"/>
                  </a:lnTo>
                  <a:lnTo>
                    <a:pt x="983322" y="94437"/>
                  </a:lnTo>
                  <a:lnTo>
                    <a:pt x="983322" y="105867"/>
                  </a:lnTo>
                  <a:lnTo>
                    <a:pt x="975423" y="105867"/>
                  </a:lnTo>
                  <a:lnTo>
                    <a:pt x="975423" y="126187"/>
                  </a:lnTo>
                  <a:lnTo>
                    <a:pt x="975423" y="129997"/>
                  </a:lnTo>
                  <a:lnTo>
                    <a:pt x="971473" y="129997"/>
                  </a:lnTo>
                  <a:lnTo>
                    <a:pt x="975423" y="126187"/>
                  </a:lnTo>
                  <a:lnTo>
                    <a:pt x="967524" y="129997"/>
                  </a:lnTo>
                  <a:lnTo>
                    <a:pt x="967524" y="122377"/>
                  </a:lnTo>
                  <a:lnTo>
                    <a:pt x="975423" y="126187"/>
                  </a:lnTo>
                  <a:lnTo>
                    <a:pt x="975423" y="105867"/>
                  </a:lnTo>
                  <a:lnTo>
                    <a:pt x="975423" y="98247"/>
                  </a:lnTo>
                  <a:lnTo>
                    <a:pt x="975423" y="94437"/>
                  </a:lnTo>
                  <a:lnTo>
                    <a:pt x="983322" y="94437"/>
                  </a:lnTo>
                  <a:lnTo>
                    <a:pt x="983322" y="74117"/>
                  </a:lnTo>
                  <a:lnTo>
                    <a:pt x="979411" y="74117"/>
                  </a:lnTo>
                  <a:lnTo>
                    <a:pt x="975461" y="79197"/>
                  </a:lnTo>
                  <a:lnTo>
                    <a:pt x="971511" y="74117"/>
                  </a:lnTo>
                  <a:lnTo>
                    <a:pt x="971511" y="86817"/>
                  </a:lnTo>
                  <a:lnTo>
                    <a:pt x="951725" y="86817"/>
                  </a:lnTo>
                  <a:lnTo>
                    <a:pt x="951725" y="98247"/>
                  </a:lnTo>
                  <a:lnTo>
                    <a:pt x="947788" y="98247"/>
                  </a:lnTo>
                  <a:lnTo>
                    <a:pt x="947788" y="90627"/>
                  </a:lnTo>
                  <a:lnTo>
                    <a:pt x="943838" y="86817"/>
                  </a:lnTo>
                  <a:lnTo>
                    <a:pt x="939927" y="86817"/>
                  </a:lnTo>
                  <a:lnTo>
                    <a:pt x="939927" y="79197"/>
                  </a:lnTo>
                  <a:lnTo>
                    <a:pt x="932027" y="79197"/>
                  </a:lnTo>
                  <a:lnTo>
                    <a:pt x="932027" y="86817"/>
                  </a:lnTo>
                  <a:lnTo>
                    <a:pt x="935939" y="86817"/>
                  </a:lnTo>
                  <a:lnTo>
                    <a:pt x="935939" y="122377"/>
                  </a:lnTo>
                  <a:lnTo>
                    <a:pt x="924090" y="122377"/>
                  </a:lnTo>
                  <a:lnTo>
                    <a:pt x="928039" y="126187"/>
                  </a:lnTo>
                  <a:lnTo>
                    <a:pt x="924090" y="126187"/>
                  </a:lnTo>
                  <a:lnTo>
                    <a:pt x="924090" y="122377"/>
                  </a:lnTo>
                  <a:lnTo>
                    <a:pt x="924090" y="118567"/>
                  </a:lnTo>
                  <a:lnTo>
                    <a:pt x="928039" y="118567"/>
                  </a:lnTo>
                  <a:lnTo>
                    <a:pt x="928039" y="102057"/>
                  </a:lnTo>
                  <a:lnTo>
                    <a:pt x="928039" y="86817"/>
                  </a:lnTo>
                  <a:lnTo>
                    <a:pt x="924128" y="86817"/>
                  </a:lnTo>
                  <a:lnTo>
                    <a:pt x="924128" y="83007"/>
                  </a:lnTo>
                  <a:lnTo>
                    <a:pt x="924128" y="79197"/>
                  </a:lnTo>
                  <a:lnTo>
                    <a:pt x="920140" y="79197"/>
                  </a:lnTo>
                  <a:lnTo>
                    <a:pt x="920140" y="86817"/>
                  </a:lnTo>
                  <a:lnTo>
                    <a:pt x="920140" y="102057"/>
                  </a:lnTo>
                  <a:lnTo>
                    <a:pt x="908304" y="102057"/>
                  </a:lnTo>
                  <a:lnTo>
                    <a:pt x="908304" y="122377"/>
                  </a:lnTo>
                  <a:lnTo>
                    <a:pt x="900404" y="122377"/>
                  </a:lnTo>
                  <a:lnTo>
                    <a:pt x="900404" y="118567"/>
                  </a:lnTo>
                  <a:lnTo>
                    <a:pt x="904354" y="114757"/>
                  </a:lnTo>
                  <a:lnTo>
                    <a:pt x="908304" y="122377"/>
                  </a:lnTo>
                  <a:lnTo>
                    <a:pt x="908304" y="102057"/>
                  </a:lnTo>
                  <a:lnTo>
                    <a:pt x="912241" y="98247"/>
                  </a:lnTo>
                  <a:lnTo>
                    <a:pt x="912241" y="83007"/>
                  </a:lnTo>
                  <a:lnTo>
                    <a:pt x="916190" y="83007"/>
                  </a:lnTo>
                  <a:lnTo>
                    <a:pt x="920140" y="86817"/>
                  </a:lnTo>
                  <a:lnTo>
                    <a:pt x="920140" y="79197"/>
                  </a:lnTo>
                  <a:lnTo>
                    <a:pt x="884643" y="79197"/>
                  </a:lnTo>
                  <a:lnTo>
                    <a:pt x="884643" y="90627"/>
                  </a:lnTo>
                  <a:lnTo>
                    <a:pt x="876757" y="90627"/>
                  </a:lnTo>
                  <a:lnTo>
                    <a:pt x="876757" y="102057"/>
                  </a:lnTo>
                  <a:lnTo>
                    <a:pt x="864908" y="102057"/>
                  </a:lnTo>
                  <a:lnTo>
                    <a:pt x="864908" y="94437"/>
                  </a:lnTo>
                  <a:lnTo>
                    <a:pt x="864908" y="90627"/>
                  </a:lnTo>
                  <a:lnTo>
                    <a:pt x="876757" y="90627"/>
                  </a:lnTo>
                  <a:lnTo>
                    <a:pt x="876757" y="86817"/>
                  </a:lnTo>
                  <a:lnTo>
                    <a:pt x="876757" y="83007"/>
                  </a:lnTo>
                  <a:lnTo>
                    <a:pt x="860920" y="83007"/>
                  </a:lnTo>
                  <a:lnTo>
                    <a:pt x="860920" y="150317"/>
                  </a:lnTo>
                  <a:lnTo>
                    <a:pt x="860920" y="157937"/>
                  </a:lnTo>
                  <a:lnTo>
                    <a:pt x="841171" y="157937"/>
                  </a:lnTo>
                  <a:lnTo>
                    <a:pt x="841171" y="161747"/>
                  </a:lnTo>
                  <a:lnTo>
                    <a:pt x="833285" y="161747"/>
                  </a:lnTo>
                  <a:lnTo>
                    <a:pt x="833285" y="154127"/>
                  </a:lnTo>
                  <a:lnTo>
                    <a:pt x="841171" y="154127"/>
                  </a:lnTo>
                  <a:lnTo>
                    <a:pt x="841171" y="150317"/>
                  </a:lnTo>
                  <a:lnTo>
                    <a:pt x="837222" y="150317"/>
                  </a:lnTo>
                  <a:lnTo>
                    <a:pt x="837222" y="141427"/>
                  </a:lnTo>
                  <a:lnTo>
                    <a:pt x="841171" y="141427"/>
                  </a:lnTo>
                  <a:lnTo>
                    <a:pt x="841171" y="150317"/>
                  </a:lnTo>
                  <a:lnTo>
                    <a:pt x="860920" y="150317"/>
                  </a:lnTo>
                  <a:lnTo>
                    <a:pt x="860920" y="83007"/>
                  </a:lnTo>
                  <a:lnTo>
                    <a:pt x="853020" y="83007"/>
                  </a:lnTo>
                  <a:lnTo>
                    <a:pt x="853020" y="94437"/>
                  </a:lnTo>
                  <a:lnTo>
                    <a:pt x="853020" y="114757"/>
                  </a:lnTo>
                  <a:lnTo>
                    <a:pt x="845121" y="114757"/>
                  </a:lnTo>
                  <a:lnTo>
                    <a:pt x="841171" y="109677"/>
                  </a:lnTo>
                  <a:lnTo>
                    <a:pt x="841171" y="102057"/>
                  </a:lnTo>
                  <a:lnTo>
                    <a:pt x="845121" y="98247"/>
                  </a:lnTo>
                  <a:lnTo>
                    <a:pt x="841171" y="98247"/>
                  </a:lnTo>
                  <a:lnTo>
                    <a:pt x="841171" y="94437"/>
                  </a:lnTo>
                  <a:lnTo>
                    <a:pt x="853020" y="94437"/>
                  </a:lnTo>
                  <a:lnTo>
                    <a:pt x="853020" y="83007"/>
                  </a:lnTo>
                  <a:lnTo>
                    <a:pt x="841171" y="83007"/>
                  </a:lnTo>
                  <a:lnTo>
                    <a:pt x="837222" y="86817"/>
                  </a:lnTo>
                  <a:lnTo>
                    <a:pt x="833285" y="83007"/>
                  </a:lnTo>
                  <a:lnTo>
                    <a:pt x="833285" y="141427"/>
                  </a:lnTo>
                  <a:lnTo>
                    <a:pt x="833285" y="150317"/>
                  </a:lnTo>
                  <a:lnTo>
                    <a:pt x="825385" y="150317"/>
                  </a:lnTo>
                  <a:lnTo>
                    <a:pt x="821436" y="146507"/>
                  </a:lnTo>
                  <a:lnTo>
                    <a:pt x="825385" y="141427"/>
                  </a:lnTo>
                  <a:lnTo>
                    <a:pt x="833285" y="141427"/>
                  </a:lnTo>
                  <a:lnTo>
                    <a:pt x="833285" y="83007"/>
                  </a:lnTo>
                  <a:lnTo>
                    <a:pt x="821436" y="83007"/>
                  </a:lnTo>
                  <a:lnTo>
                    <a:pt x="821436" y="105867"/>
                  </a:lnTo>
                  <a:lnTo>
                    <a:pt x="821436" y="109677"/>
                  </a:lnTo>
                  <a:lnTo>
                    <a:pt x="817486" y="114757"/>
                  </a:lnTo>
                  <a:lnTo>
                    <a:pt x="809586" y="114757"/>
                  </a:lnTo>
                  <a:lnTo>
                    <a:pt x="809586" y="122377"/>
                  </a:lnTo>
                  <a:lnTo>
                    <a:pt x="793800" y="122377"/>
                  </a:lnTo>
                  <a:lnTo>
                    <a:pt x="793800" y="109677"/>
                  </a:lnTo>
                  <a:lnTo>
                    <a:pt x="801687" y="109677"/>
                  </a:lnTo>
                  <a:lnTo>
                    <a:pt x="805637" y="105867"/>
                  </a:lnTo>
                  <a:lnTo>
                    <a:pt x="805637" y="102057"/>
                  </a:lnTo>
                  <a:lnTo>
                    <a:pt x="813536" y="102057"/>
                  </a:lnTo>
                  <a:lnTo>
                    <a:pt x="813536" y="105867"/>
                  </a:lnTo>
                  <a:lnTo>
                    <a:pt x="821436" y="105867"/>
                  </a:lnTo>
                  <a:lnTo>
                    <a:pt x="821436" y="83007"/>
                  </a:lnTo>
                  <a:lnTo>
                    <a:pt x="770140" y="83007"/>
                  </a:lnTo>
                  <a:lnTo>
                    <a:pt x="770140" y="98247"/>
                  </a:lnTo>
                  <a:lnTo>
                    <a:pt x="762254" y="98247"/>
                  </a:lnTo>
                  <a:lnTo>
                    <a:pt x="762254" y="94437"/>
                  </a:lnTo>
                  <a:lnTo>
                    <a:pt x="762254" y="90627"/>
                  </a:lnTo>
                  <a:lnTo>
                    <a:pt x="762254" y="79197"/>
                  </a:lnTo>
                  <a:lnTo>
                    <a:pt x="758266" y="79197"/>
                  </a:lnTo>
                  <a:lnTo>
                    <a:pt x="758266" y="98247"/>
                  </a:lnTo>
                  <a:lnTo>
                    <a:pt x="758266" y="102057"/>
                  </a:lnTo>
                  <a:lnTo>
                    <a:pt x="754316" y="105867"/>
                  </a:lnTo>
                  <a:lnTo>
                    <a:pt x="746417" y="105867"/>
                  </a:lnTo>
                  <a:lnTo>
                    <a:pt x="746417" y="126187"/>
                  </a:lnTo>
                  <a:lnTo>
                    <a:pt x="746417" y="133807"/>
                  </a:lnTo>
                  <a:lnTo>
                    <a:pt x="742467" y="133807"/>
                  </a:lnTo>
                  <a:lnTo>
                    <a:pt x="742429" y="173177"/>
                  </a:lnTo>
                  <a:lnTo>
                    <a:pt x="742429" y="182067"/>
                  </a:lnTo>
                  <a:lnTo>
                    <a:pt x="738479" y="182067"/>
                  </a:lnTo>
                  <a:lnTo>
                    <a:pt x="738479" y="173177"/>
                  </a:lnTo>
                  <a:lnTo>
                    <a:pt x="742429" y="173177"/>
                  </a:lnTo>
                  <a:lnTo>
                    <a:pt x="742429" y="133781"/>
                  </a:lnTo>
                  <a:lnTo>
                    <a:pt x="738517" y="129997"/>
                  </a:lnTo>
                  <a:lnTo>
                    <a:pt x="738517" y="154127"/>
                  </a:lnTo>
                  <a:lnTo>
                    <a:pt x="738517" y="161747"/>
                  </a:lnTo>
                  <a:lnTo>
                    <a:pt x="734568" y="165557"/>
                  </a:lnTo>
                  <a:lnTo>
                    <a:pt x="726668" y="165557"/>
                  </a:lnTo>
                  <a:lnTo>
                    <a:pt x="726668" y="161747"/>
                  </a:lnTo>
                  <a:lnTo>
                    <a:pt x="726668" y="154127"/>
                  </a:lnTo>
                  <a:lnTo>
                    <a:pt x="738517" y="154127"/>
                  </a:lnTo>
                  <a:lnTo>
                    <a:pt x="738517" y="129997"/>
                  </a:lnTo>
                  <a:lnTo>
                    <a:pt x="734568" y="129997"/>
                  </a:lnTo>
                  <a:lnTo>
                    <a:pt x="730618" y="133807"/>
                  </a:lnTo>
                  <a:lnTo>
                    <a:pt x="726668" y="133807"/>
                  </a:lnTo>
                  <a:lnTo>
                    <a:pt x="726668" y="126187"/>
                  </a:lnTo>
                  <a:lnTo>
                    <a:pt x="722718" y="126187"/>
                  </a:lnTo>
                  <a:lnTo>
                    <a:pt x="722718" y="122377"/>
                  </a:lnTo>
                  <a:lnTo>
                    <a:pt x="722718" y="118567"/>
                  </a:lnTo>
                  <a:lnTo>
                    <a:pt x="722718" y="114757"/>
                  </a:lnTo>
                  <a:lnTo>
                    <a:pt x="730618" y="114757"/>
                  </a:lnTo>
                  <a:lnTo>
                    <a:pt x="734568" y="118567"/>
                  </a:lnTo>
                  <a:lnTo>
                    <a:pt x="734568" y="126187"/>
                  </a:lnTo>
                  <a:lnTo>
                    <a:pt x="746417" y="126187"/>
                  </a:lnTo>
                  <a:lnTo>
                    <a:pt x="746417" y="105867"/>
                  </a:lnTo>
                  <a:lnTo>
                    <a:pt x="746417" y="94437"/>
                  </a:lnTo>
                  <a:lnTo>
                    <a:pt x="754316" y="94437"/>
                  </a:lnTo>
                  <a:lnTo>
                    <a:pt x="758266" y="98247"/>
                  </a:lnTo>
                  <a:lnTo>
                    <a:pt x="758266" y="79197"/>
                  </a:lnTo>
                  <a:lnTo>
                    <a:pt x="738517" y="79197"/>
                  </a:lnTo>
                  <a:lnTo>
                    <a:pt x="738517" y="94437"/>
                  </a:lnTo>
                  <a:lnTo>
                    <a:pt x="738517" y="105867"/>
                  </a:lnTo>
                  <a:lnTo>
                    <a:pt x="726668" y="105867"/>
                  </a:lnTo>
                  <a:lnTo>
                    <a:pt x="726668" y="102057"/>
                  </a:lnTo>
                  <a:lnTo>
                    <a:pt x="726668" y="94437"/>
                  </a:lnTo>
                  <a:lnTo>
                    <a:pt x="738517" y="94437"/>
                  </a:lnTo>
                  <a:lnTo>
                    <a:pt x="738517" y="79197"/>
                  </a:lnTo>
                  <a:lnTo>
                    <a:pt x="718781" y="79197"/>
                  </a:lnTo>
                  <a:lnTo>
                    <a:pt x="718781" y="129997"/>
                  </a:lnTo>
                  <a:lnTo>
                    <a:pt x="714832" y="133807"/>
                  </a:lnTo>
                  <a:lnTo>
                    <a:pt x="710882" y="133807"/>
                  </a:lnTo>
                  <a:lnTo>
                    <a:pt x="710882" y="129997"/>
                  </a:lnTo>
                  <a:lnTo>
                    <a:pt x="714832" y="126187"/>
                  </a:lnTo>
                  <a:lnTo>
                    <a:pt x="718781" y="129997"/>
                  </a:lnTo>
                  <a:lnTo>
                    <a:pt x="718781" y="79197"/>
                  </a:lnTo>
                  <a:lnTo>
                    <a:pt x="671436" y="79197"/>
                  </a:lnTo>
                  <a:lnTo>
                    <a:pt x="671436" y="70307"/>
                  </a:lnTo>
                  <a:lnTo>
                    <a:pt x="663536" y="70307"/>
                  </a:lnTo>
                  <a:lnTo>
                    <a:pt x="663536" y="79197"/>
                  </a:lnTo>
                  <a:lnTo>
                    <a:pt x="655637" y="79197"/>
                  </a:lnTo>
                  <a:lnTo>
                    <a:pt x="655637" y="86817"/>
                  </a:lnTo>
                  <a:lnTo>
                    <a:pt x="651649" y="86817"/>
                  </a:lnTo>
                  <a:lnTo>
                    <a:pt x="651649" y="98247"/>
                  </a:lnTo>
                  <a:lnTo>
                    <a:pt x="651649" y="114757"/>
                  </a:lnTo>
                  <a:lnTo>
                    <a:pt x="651649" y="118567"/>
                  </a:lnTo>
                  <a:lnTo>
                    <a:pt x="647700" y="114757"/>
                  </a:lnTo>
                  <a:lnTo>
                    <a:pt x="651649" y="122377"/>
                  </a:lnTo>
                  <a:lnTo>
                    <a:pt x="643763" y="122377"/>
                  </a:lnTo>
                  <a:lnTo>
                    <a:pt x="643763" y="114757"/>
                  </a:lnTo>
                  <a:lnTo>
                    <a:pt x="647700" y="114757"/>
                  </a:lnTo>
                  <a:lnTo>
                    <a:pt x="651649" y="114757"/>
                  </a:lnTo>
                  <a:lnTo>
                    <a:pt x="651649" y="98247"/>
                  </a:lnTo>
                  <a:lnTo>
                    <a:pt x="647700" y="102057"/>
                  </a:lnTo>
                  <a:lnTo>
                    <a:pt x="643763" y="102057"/>
                  </a:lnTo>
                  <a:lnTo>
                    <a:pt x="643763" y="105867"/>
                  </a:lnTo>
                  <a:lnTo>
                    <a:pt x="643763" y="109677"/>
                  </a:lnTo>
                  <a:lnTo>
                    <a:pt x="639813" y="105867"/>
                  </a:lnTo>
                  <a:lnTo>
                    <a:pt x="643763" y="105867"/>
                  </a:lnTo>
                  <a:lnTo>
                    <a:pt x="643763" y="102057"/>
                  </a:lnTo>
                  <a:lnTo>
                    <a:pt x="643763" y="94437"/>
                  </a:lnTo>
                  <a:lnTo>
                    <a:pt x="651649" y="98247"/>
                  </a:lnTo>
                  <a:lnTo>
                    <a:pt x="651649" y="86817"/>
                  </a:lnTo>
                  <a:lnTo>
                    <a:pt x="643763" y="86817"/>
                  </a:lnTo>
                  <a:lnTo>
                    <a:pt x="639813" y="90627"/>
                  </a:lnTo>
                  <a:lnTo>
                    <a:pt x="635901" y="86855"/>
                  </a:lnTo>
                  <a:lnTo>
                    <a:pt x="635863" y="79197"/>
                  </a:lnTo>
                  <a:lnTo>
                    <a:pt x="616115" y="79197"/>
                  </a:lnTo>
                  <a:lnTo>
                    <a:pt x="616115" y="83007"/>
                  </a:lnTo>
                  <a:lnTo>
                    <a:pt x="612165" y="86817"/>
                  </a:lnTo>
                  <a:lnTo>
                    <a:pt x="612165" y="105867"/>
                  </a:lnTo>
                  <a:lnTo>
                    <a:pt x="604278" y="105867"/>
                  </a:lnTo>
                  <a:lnTo>
                    <a:pt x="604278" y="79197"/>
                  </a:lnTo>
                  <a:lnTo>
                    <a:pt x="572681" y="79197"/>
                  </a:lnTo>
                  <a:lnTo>
                    <a:pt x="572681" y="83007"/>
                  </a:lnTo>
                  <a:lnTo>
                    <a:pt x="576630" y="83007"/>
                  </a:lnTo>
                  <a:lnTo>
                    <a:pt x="576630" y="102057"/>
                  </a:lnTo>
                  <a:lnTo>
                    <a:pt x="576630" y="126187"/>
                  </a:lnTo>
                  <a:lnTo>
                    <a:pt x="576630" y="129997"/>
                  </a:lnTo>
                  <a:lnTo>
                    <a:pt x="572681" y="129997"/>
                  </a:lnTo>
                  <a:lnTo>
                    <a:pt x="572681" y="126187"/>
                  </a:lnTo>
                  <a:lnTo>
                    <a:pt x="576630" y="126187"/>
                  </a:lnTo>
                  <a:lnTo>
                    <a:pt x="576630" y="102057"/>
                  </a:lnTo>
                  <a:lnTo>
                    <a:pt x="568744" y="102057"/>
                  </a:lnTo>
                  <a:lnTo>
                    <a:pt x="568744" y="86817"/>
                  </a:lnTo>
                  <a:lnTo>
                    <a:pt x="564794" y="86817"/>
                  </a:lnTo>
                  <a:lnTo>
                    <a:pt x="564794" y="74117"/>
                  </a:lnTo>
                  <a:lnTo>
                    <a:pt x="560844" y="74117"/>
                  </a:lnTo>
                  <a:lnTo>
                    <a:pt x="560844" y="86817"/>
                  </a:lnTo>
                  <a:lnTo>
                    <a:pt x="560844" y="94437"/>
                  </a:lnTo>
                  <a:lnTo>
                    <a:pt x="556895" y="94437"/>
                  </a:lnTo>
                  <a:lnTo>
                    <a:pt x="556895" y="109677"/>
                  </a:lnTo>
                  <a:lnTo>
                    <a:pt x="552945" y="114757"/>
                  </a:lnTo>
                  <a:lnTo>
                    <a:pt x="548995" y="109677"/>
                  </a:lnTo>
                  <a:lnTo>
                    <a:pt x="548995" y="105867"/>
                  </a:lnTo>
                  <a:lnTo>
                    <a:pt x="552945" y="105867"/>
                  </a:lnTo>
                  <a:lnTo>
                    <a:pt x="556895" y="109677"/>
                  </a:lnTo>
                  <a:lnTo>
                    <a:pt x="556895" y="94437"/>
                  </a:lnTo>
                  <a:lnTo>
                    <a:pt x="541096" y="94437"/>
                  </a:lnTo>
                  <a:lnTo>
                    <a:pt x="541096" y="98247"/>
                  </a:lnTo>
                  <a:lnTo>
                    <a:pt x="541096" y="102057"/>
                  </a:lnTo>
                  <a:lnTo>
                    <a:pt x="529259" y="102057"/>
                  </a:lnTo>
                  <a:lnTo>
                    <a:pt x="529259" y="109677"/>
                  </a:lnTo>
                  <a:lnTo>
                    <a:pt x="533196" y="109677"/>
                  </a:lnTo>
                  <a:lnTo>
                    <a:pt x="533196" y="114757"/>
                  </a:lnTo>
                  <a:lnTo>
                    <a:pt x="521360" y="114757"/>
                  </a:lnTo>
                  <a:lnTo>
                    <a:pt x="521360" y="109677"/>
                  </a:lnTo>
                  <a:lnTo>
                    <a:pt x="521360" y="102057"/>
                  </a:lnTo>
                  <a:lnTo>
                    <a:pt x="529259" y="102057"/>
                  </a:lnTo>
                  <a:lnTo>
                    <a:pt x="529259" y="98247"/>
                  </a:lnTo>
                  <a:lnTo>
                    <a:pt x="541096" y="98247"/>
                  </a:lnTo>
                  <a:lnTo>
                    <a:pt x="541096" y="94437"/>
                  </a:lnTo>
                  <a:lnTo>
                    <a:pt x="541096" y="86817"/>
                  </a:lnTo>
                  <a:lnTo>
                    <a:pt x="560844" y="86817"/>
                  </a:lnTo>
                  <a:lnTo>
                    <a:pt x="560844" y="74117"/>
                  </a:lnTo>
                  <a:lnTo>
                    <a:pt x="537146" y="74117"/>
                  </a:lnTo>
                  <a:lnTo>
                    <a:pt x="537146" y="66497"/>
                  </a:lnTo>
                  <a:lnTo>
                    <a:pt x="521360" y="66497"/>
                  </a:lnTo>
                  <a:lnTo>
                    <a:pt x="521360" y="74117"/>
                  </a:lnTo>
                  <a:lnTo>
                    <a:pt x="533196" y="74117"/>
                  </a:lnTo>
                  <a:lnTo>
                    <a:pt x="533196" y="86817"/>
                  </a:lnTo>
                  <a:lnTo>
                    <a:pt x="521360" y="86817"/>
                  </a:lnTo>
                  <a:lnTo>
                    <a:pt x="521360" y="74117"/>
                  </a:lnTo>
                  <a:lnTo>
                    <a:pt x="509511" y="74117"/>
                  </a:lnTo>
                  <a:lnTo>
                    <a:pt x="509511" y="90627"/>
                  </a:lnTo>
                  <a:lnTo>
                    <a:pt x="509511" y="98247"/>
                  </a:lnTo>
                  <a:lnTo>
                    <a:pt x="501611" y="98247"/>
                  </a:lnTo>
                  <a:lnTo>
                    <a:pt x="501611" y="86817"/>
                  </a:lnTo>
                  <a:lnTo>
                    <a:pt x="505561" y="86817"/>
                  </a:lnTo>
                  <a:lnTo>
                    <a:pt x="509511" y="90627"/>
                  </a:lnTo>
                  <a:lnTo>
                    <a:pt x="509511" y="74117"/>
                  </a:lnTo>
                  <a:lnTo>
                    <a:pt x="509511" y="70307"/>
                  </a:lnTo>
                  <a:lnTo>
                    <a:pt x="509511" y="66497"/>
                  </a:lnTo>
                  <a:lnTo>
                    <a:pt x="509511" y="62687"/>
                  </a:lnTo>
                  <a:lnTo>
                    <a:pt x="501611" y="62687"/>
                  </a:lnTo>
                  <a:lnTo>
                    <a:pt x="497662" y="66497"/>
                  </a:lnTo>
                  <a:lnTo>
                    <a:pt x="489775" y="66497"/>
                  </a:lnTo>
                  <a:lnTo>
                    <a:pt x="489775" y="90627"/>
                  </a:lnTo>
                  <a:lnTo>
                    <a:pt x="489775" y="94437"/>
                  </a:lnTo>
                  <a:lnTo>
                    <a:pt x="481876" y="94437"/>
                  </a:lnTo>
                  <a:lnTo>
                    <a:pt x="481876" y="118567"/>
                  </a:lnTo>
                  <a:lnTo>
                    <a:pt x="477926" y="122377"/>
                  </a:lnTo>
                  <a:lnTo>
                    <a:pt x="473976" y="118567"/>
                  </a:lnTo>
                  <a:lnTo>
                    <a:pt x="477926" y="114757"/>
                  </a:lnTo>
                  <a:lnTo>
                    <a:pt x="481876" y="118567"/>
                  </a:lnTo>
                  <a:lnTo>
                    <a:pt x="481876" y="94437"/>
                  </a:lnTo>
                  <a:lnTo>
                    <a:pt x="481876" y="86817"/>
                  </a:lnTo>
                  <a:lnTo>
                    <a:pt x="485825" y="86817"/>
                  </a:lnTo>
                  <a:lnTo>
                    <a:pt x="489775" y="90627"/>
                  </a:lnTo>
                  <a:lnTo>
                    <a:pt x="489775" y="66497"/>
                  </a:lnTo>
                  <a:lnTo>
                    <a:pt x="466077" y="66497"/>
                  </a:lnTo>
                  <a:lnTo>
                    <a:pt x="462127" y="62687"/>
                  </a:lnTo>
                  <a:lnTo>
                    <a:pt x="462127" y="58877"/>
                  </a:lnTo>
                  <a:lnTo>
                    <a:pt x="454240" y="58877"/>
                  </a:lnTo>
                  <a:lnTo>
                    <a:pt x="454240" y="86817"/>
                  </a:lnTo>
                  <a:lnTo>
                    <a:pt x="454240" y="90627"/>
                  </a:lnTo>
                  <a:lnTo>
                    <a:pt x="454240" y="109677"/>
                  </a:lnTo>
                  <a:lnTo>
                    <a:pt x="446341" y="109677"/>
                  </a:lnTo>
                  <a:lnTo>
                    <a:pt x="450291" y="105867"/>
                  </a:lnTo>
                  <a:lnTo>
                    <a:pt x="454240" y="109677"/>
                  </a:lnTo>
                  <a:lnTo>
                    <a:pt x="454240" y="90627"/>
                  </a:lnTo>
                  <a:lnTo>
                    <a:pt x="446341" y="94437"/>
                  </a:lnTo>
                  <a:lnTo>
                    <a:pt x="446341" y="90627"/>
                  </a:lnTo>
                  <a:lnTo>
                    <a:pt x="450291" y="90627"/>
                  </a:lnTo>
                  <a:lnTo>
                    <a:pt x="450291" y="86817"/>
                  </a:lnTo>
                  <a:lnTo>
                    <a:pt x="454240" y="86817"/>
                  </a:lnTo>
                  <a:lnTo>
                    <a:pt x="454240" y="58877"/>
                  </a:lnTo>
                  <a:lnTo>
                    <a:pt x="442391" y="58877"/>
                  </a:lnTo>
                  <a:lnTo>
                    <a:pt x="442391" y="70307"/>
                  </a:lnTo>
                  <a:lnTo>
                    <a:pt x="430542" y="70307"/>
                  </a:lnTo>
                  <a:lnTo>
                    <a:pt x="430542" y="66497"/>
                  </a:lnTo>
                  <a:lnTo>
                    <a:pt x="426593" y="62687"/>
                  </a:lnTo>
                  <a:lnTo>
                    <a:pt x="422643" y="62687"/>
                  </a:lnTo>
                  <a:lnTo>
                    <a:pt x="422643" y="90627"/>
                  </a:lnTo>
                  <a:lnTo>
                    <a:pt x="414756" y="90627"/>
                  </a:lnTo>
                  <a:lnTo>
                    <a:pt x="414756" y="83007"/>
                  </a:lnTo>
                  <a:lnTo>
                    <a:pt x="414756" y="70307"/>
                  </a:lnTo>
                  <a:lnTo>
                    <a:pt x="406857" y="70307"/>
                  </a:lnTo>
                  <a:lnTo>
                    <a:pt x="406857" y="83007"/>
                  </a:lnTo>
                  <a:lnTo>
                    <a:pt x="398957" y="83007"/>
                  </a:lnTo>
                  <a:lnTo>
                    <a:pt x="398957" y="133807"/>
                  </a:lnTo>
                  <a:lnTo>
                    <a:pt x="391058" y="133807"/>
                  </a:lnTo>
                  <a:lnTo>
                    <a:pt x="391058" y="129997"/>
                  </a:lnTo>
                  <a:lnTo>
                    <a:pt x="395008" y="126187"/>
                  </a:lnTo>
                  <a:lnTo>
                    <a:pt x="395008" y="129997"/>
                  </a:lnTo>
                  <a:lnTo>
                    <a:pt x="398957" y="133807"/>
                  </a:lnTo>
                  <a:lnTo>
                    <a:pt x="398957" y="83007"/>
                  </a:lnTo>
                  <a:lnTo>
                    <a:pt x="395008" y="83007"/>
                  </a:lnTo>
                  <a:lnTo>
                    <a:pt x="395008" y="74117"/>
                  </a:lnTo>
                  <a:lnTo>
                    <a:pt x="398957" y="70307"/>
                  </a:lnTo>
                  <a:lnTo>
                    <a:pt x="402907" y="70307"/>
                  </a:lnTo>
                  <a:lnTo>
                    <a:pt x="402907" y="62687"/>
                  </a:lnTo>
                  <a:lnTo>
                    <a:pt x="387108" y="62687"/>
                  </a:lnTo>
                  <a:lnTo>
                    <a:pt x="387108" y="70307"/>
                  </a:lnTo>
                  <a:lnTo>
                    <a:pt x="379222" y="70307"/>
                  </a:lnTo>
                  <a:lnTo>
                    <a:pt x="379222" y="66497"/>
                  </a:lnTo>
                  <a:lnTo>
                    <a:pt x="375272" y="62687"/>
                  </a:lnTo>
                  <a:lnTo>
                    <a:pt x="359473" y="62687"/>
                  </a:lnTo>
                  <a:lnTo>
                    <a:pt x="359473" y="105867"/>
                  </a:lnTo>
                  <a:lnTo>
                    <a:pt x="359473" y="114757"/>
                  </a:lnTo>
                  <a:lnTo>
                    <a:pt x="351574" y="114757"/>
                  </a:lnTo>
                  <a:lnTo>
                    <a:pt x="351574" y="105867"/>
                  </a:lnTo>
                  <a:lnTo>
                    <a:pt x="359473" y="105867"/>
                  </a:lnTo>
                  <a:lnTo>
                    <a:pt x="359473" y="62687"/>
                  </a:lnTo>
                  <a:lnTo>
                    <a:pt x="355523" y="58877"/>
                  </a:lnTo>
                  <a:lnTo>
                    <a:pt x="355523" y="55067"/>
                  </a:lnTo>
                  <a:lnTo>
                    <a:pt x="347624" y="55067"/>
                  </a:lnTo>
                  <a:lnTo>
                    <a:pt x="347624" y="58877"/>
                  </a:lnTo>
                  <a:lnTo>
                    <a:pt x="335788" y="58877"/>
                  </a:lnTo>
                  <a:lnTo>
                    <a:pt x="335788" y="118567"/>
                  </a:lnTo>
                  <a:lnTo>
                    <a:pt x="335788" y="126187"/>
                  </a:lnTo>
                  <a:lnTo>
                    <a:pt x="323938" y="126187"/>
                  </a:lnTo>
                  <a:lnTo>
                    <a:pt x="323938" y="114757"/>
                  </a:lnTo>
                  <a:lnTo>
                    <a:pt x="331838" y="114757"/>
                  </a:lnTo>
                  <a:lnTo>
                    <a:pt x="335788" y="118567"/>
                  </a:lnTo>
                  <a:lnTo>
                    <a:pt x="335788" y="58877"/>
                  </a:lnTo>
                  <a:lnTo>
                    <a:pt x="335788" y="55067"/>
                  </a:lnTo>
                  <a:lnTo>
                    <a:pt x="331838" y="51257"/>
                  </a:lnTo>
                  <a:lnTo>
                    <a:pt x="331838" y="90627"/>
                  </a:lnTo>
                  <a:lnTo>
                    <a:pt x="323938" y="94437"/>
                  </a:lnTo>
                  <a:lnTo>
                    <a:pt x="323938" y="86817"/>
                  </a:lnTo>
                  <a:lnTo>
                    <a:pt x="331838" y="90627"/>
                  </a:lnTo>
                  <a:lnTo>
                    <a:pt x="331838" y="51257"/>
                  </a:lnTo>
                  <a:lnTo>
                    <a:pt x="327888" y="51257"/>
                  </a:lnTo>
                  <a:lnTo>
                    <a:pt x="327888" y="58877"/>
                  </a:lnTo>
                  <a:lnTo>
                    <a:pt x="319989" y="58877"/>
                  </a:lnTo>
                  <a:lnTo>
                    <a:pt x="319989" y="51257"/>
                  </a:lnTo>
                  <a:lnTo>
                    <a:pt x="316039" y="47447"/>
                  </a:lnTo>
                  <a:lnTo>
                    <a:pt x="312089" y="47447"/>
                  </a:lnTo>
                  <a:lnTo>
                    <a:pt x="312089" y="58877"/>
                  </a:lnTo>
                  <a:lnTo>
                    <a:pt x="308140" y="58877"/>
                  </a:lnTo>
                  <a:lnTo>
                    <a:pt x="308140" y="94437"/>
                  </a:lnTo>
                  <a:lnTo>
                    <a:pt x="308140" y="98247"/>
                  </a:lnTo>
                  <a:lnTo>
                    <a:pt x="304190" y="102057"/>
                  </a:lnTo>
                  <a:lnTo>
                    <a:pt x="296303" y="102057"/>
                  </a:lnTo>
                  <a:lnTo>
                    <a:pt x="296303" y="94437"/>
                  </a:lnTo>
                  <a:lnTo>
                    <a:pt x="300253" y="94437"/>
                  </a:lnTo>
                  <a:lnTo>
                    <a:pt x="304190" y="98247"/>
                  </a:lnTo>
                  <a:lnTo>
                    <a:pt x="308140" y="94437"/>
                  </a:lnTo>
                  <a:lnTo>
                    <a:pt x="308140" y="58877"/>
                  </a:lnTo>
                  <a:lnTo>
                    <a:pt x="296303" y="58877"/>
                  </a:lnTo>
                  <a:lnTo>
                    <a:pt x="296303" y="55067"/>
                  </a:lnTo>
                  <a:lnTo>
                    <a:pt x="296303" y="51257"/>
                  </a:lnTo>
                  <a:lnTo>
                    <a:pt x="292354" y="51257"/>
                  </a:lnTo>
                  <a:lnTo>
                    <a:pt x="292354" y="62687"/>
                  </a:lnTo>
                  <a:lnTo>
                    <a:pt x="288404" y="66497"/>
                  </a:lnTo>
                  <a:lnTo>
                    <a:pt x="286423" y="62687"/>
                  </a:lnTo>
                  <a:lnTo>
                    <a:pt x="284454" y="58877"/>
                  </a:lnTo>
                  <a:lnTo>
                    <a:pt x="288404" y="58877"/>
                  </a:lnTo>
                  <a:lnTo>
                    <a:pt x="292354" y="62687"/>
                  </a:lnTo>
                  <a:lnTo>
                    <a:pt x="292354" y="51257"/>
                  </a:lnTo>
                  <a:lnTo>
                    <a:pt x="264718" y="51257"/>
                  </a:lnTo>
                  <a:lnTo>
                    <a:pt x="264718" y="74117"/>
                  </a:lnTo>
                  <a:lnTo>
                    <a:pt x="264718" y="83007"/>
                  </a:lnTo>
                  <a:lnTo>
                    <a:pt x="256819" y="83007"/>
                  </a:lnTo>
                  <a:lnTo>
                    <a:pt x="256819" y="79197"/>
                  </a:lnTo>
                  <a:lnTo>
                    <a:pt x="260769" y="74117"/>
                  </a:lnTo>
                  <a:lnTo>
                    <a:pt x="264718" y="74117"/>
                  </a:lnTo>
                  <a:lnTo>
                    <a:pt x="264718" y="51257"/>
                  </a:lnTo>
                  <a:lnTo>
                    <a:pt x="244970" y="51257"/>
                  </a:lnTo>
                  <a:lnTo>
                    <a:pt x="244970" y="86817"/>
                  </a:lnTo>
                  <a:lnTo>
                    <a:pt x="244970" y="94437"/>
                  </a:lnTo>
                  <a:lnTo>
                    <a:pt x="237070" y="94437"/>
                  </a:lnTo>
                  <a:lnTo>
                    <a:pt x="237070" y="98247"/>
                  </a:lnTo>
                  <a:lnTo>
                    <a:pt x="241020" y="102057"/>
                  </a:lnTo>
                  <a:lnTo>
                    <a:pt x="237070" y="105867"/>
                  </a:lnTo>
                  <a:lnTo>
                    <a:pt x="229171" y="105867"/>
                  </a:lnTo>
                  <a:lnTo>
                    <a:pt x="229171" y="94437"/>
                  </a:lnTo>
                  <a:lnTo>
                    <a:pt x="237070" y="94437"/>
                  </a:lnTo>
                  <a:lnTo>
                    <a:pt x="237070" y="86817"/>
                  </a:lnTo>
                  <a:lnTo>
                    <a:pt x="244970" y="86817"/>
                  </a:lnTo>
                  <a:lnTo>
                    <a:pt x="244970" y="51257"/>
                  </a:lnTo>
                  <a:lnTo>
                    <a:pt x="241020" y="51257"/>
                  </a:lnTo>
                  <a:lnTo>
                    <a:pt x="241020" y="55067"/>
                  </a:lnTo>
                  <a:lnTo>
                    <a:pt x="225234" y="55067"/>
                  </a:lnTo>
                  <a:lnTo>
                    <a:pt x="225234" y="51257"/>
                  </a:lnTo>
                  <a:lnTo>
                    <a:pt x="225183" y="165557"/>
                  </a:lnTo>
                  <a:lnTo>
                    <a:pt x="225183" y="173177"/>
                  </a:lnTo>
                  <a:lnTo>
                    <a:pt x="217297" y="173177"/>
                  </a:lnTo>
                  <a:lnTo>
                    <a:pt x="217297" y="170319"/>
                  </a:lnTo>
                  <a:lnTo>
                    <a:pt x="217335" y="165557"/>
                  </a:lnTo>
                  <a:lnTo>
                    <a:pt x="225183" y="165557"/>
                  </a:lnTo>
                  <a:lnTo>
                    <a:pt x="225183" y="51219"/>
                  </a:lnTo>
                  <a:lnTo>
                    <a:pt x="221284" y="47447"/>
                  </a:lnTo>
                  <a:lnTo>
                    <a:pt x="217297" y="47447"/>
                  </a:lnTo>
                  <a:lnTo>
                    <a:pt x="217297" y="154482"/>
                  </a:lnTo>
                  <a:lnTo>
                    <a:pt x="217297" y="162394"/>
                  </a:lnTo>
                  <a:lnTo>
                    <a:pt x="209435" y="162394"/>
                  </a:lnTo>
                  <a:lnTo>
                    <a:pt x="209435" y="165557"/>
                  </a:lnTo>
                  <a:lnTo>
                    <a:pt x="205447" y="165557"/>
                  </a:lnTo>
                  <a:lnTo>
                    <a:pt x="205447" y="154127"/>
                  </a:lnTo>
                  <a:lnTo>
                    <a:pt x="209435" y="154127"/>
                  </a:lnTo>
                  <a:lnTo>
                    <a:pt x="209435" y="154482"/>
                  </a:lnTo>
                  <a:lnTo>
                    <a:pt x="217297" y="154482"/>
                  </a:lnTo>
                  <a:lnTo>
                    <a:pt x="217297" y="47447"/>
                  </a:lnTo>
                  <a:lnTo>
                    <a:pt x="181800" y="47447"/>
                  </a:lnTo>
                  <a:lnTo>
                    <a:pt x="181800" y="51257"/>
                  </a:lnTo>
                  <a:lnTo>
                    <a:pt x="177850" y="51257"/>
                  </a:lnTo>
                  <a:lnTo>
                    <a:pt x="177850" y="74117"/>
                  </a:lnTo>
                  <a:lnTo>
                    <a:pt x="177850" y="86817"/>
                  </a:lnTo>
                  <a:lnTo>
                    <a:pt x="166001" y="86817"/>
                  </a:lnTo>
                  <a:lnTo>
                    <a:pt x="166001" y="98247"/>
                  </a:lnTo>
                  <a:lnTo>
                    <a:pt x="162052" y="102057"/>
                  </a:lnTo>
                  <a:lnTo>
                    <a:pt x="158102" y="102057"/>
                  </a:lnTo>
                  <a:lnTo>
                    <a:pt x="158102" y="105867"/>
                  </a:lnTo>
                  <a:lnTo>
                    <a:pt x="154152" y="109677"/>
                  </a:lnTo>
                  <a:lnTo>
                    <a:pt x="154152" y="114757"/>
                  </a:lnTo>
                  <a:lnTo>
                    <a:pt x="146265" y="114757"/>
                  </a:lnTo>
                  <a:lnTo>
                    <a:pt x="142316" y="109677"/>
                  </a:lnTo>
                  <a:lnTo>
                    <a:pt x="142316" y="105867"/>
                  </a:lnTo>
                  <a:lnTo>
                    <a:pt x="142316" y="102057"/>
                  </a:lnTo>
                  <a:lnTo>
                    <a:pt x="142316" y="98247"/>
                  </a:lnTo>
                  <a:lnTo>
                    <a:pt x="154152" y="98247"/>
                  </a:lnTo>
                  <a:lnTo>
                    <a:pt x="154152" y="94437"/>
                  </a:lnTo>
                  <a:lnTo>
                    <a:pt x="154152" y="90627"/>
                  </a:lnTo>
                  <a:lnTo>
                    <a:pt x="150215" y="86817"/>
                  </a:lnTo>
                  <a:lnTo>
                    <a:pt x="142316" y="86817"/>
                  </a:lnTo>
                  <a:lnTo>
                    <a:pt x="142316" y="74117"/>
                  </a:lnTo>
                  <a:lnTo>
                    <a:pt x="158102" y="74117"/>
                  </a:lnTo>
                  <a:lnTo>
                    <a:pt x="162052" y="83007"/>
                  </a:lnTo>
                  <a:lnTo>
                    <a:pt x="166001" y="83007"/>
                  </a:lnTo>
                  <a:lnTo>
                    <a:pt x="166001" y="74117"/>
                  </a:lnTo>
                  <a:lnTo>
                    <a:pt x="177850" y="74117"/>
                  </a:lnTo>
                  <a:lnTo>
                    <a:pt x="177850" y="51257"/>
                  </a:lnTo>
                  <a:lnTo>
                    <a:pt x="173901" y="51257"/>
                  </a:lnTo>
                  <a:lnTo>
                    <a:pt x="173901" y="38557"/>
                  </a:lnTo>
                  <a:lnTo>
                    <a:pt x="169951" y="38557"/>
                  </a:lnTo>
                  <a:lnTo>
                    <a:pt x="169951" y="58877"/>
                  </a:lnTo>
                  <a:lnTo>
                    <a:pt x="169951" y="66497"/>
                  </a:lnTo>
                  <a:lnTo>
                    <a:pt x="162052" y="70307"/>
                  </a:lnTo>
                  <a:lnTo>
                    <a:pt x="158102" y="70307"/>
                  </a:lnTo>
                  <a:lnTo>
                    <a:pt x="158102" y="62687"/>
                  </a:lnTo>
                  <a:lnTo>
                    <a:pt x="158102" y="58877"/>
                  </a:lnTo>
                  <a:lnTo>
                    <a:pt x="169951" y="58877"/>
                  </a:lnTo>
                  <a:lnTo>
                    <a:pt x="169951" y="38557"/>
                  </a:lnTo>
                  <a:lnTo>
                    <a:pt x="154152" y="38557"/>
                  </a:lnTo>
                  <a:lnTo>
                    <a:pt x="154152" y="47447"/>
                  </a:lnTo>
                  <a:lnTo>
                    <a:pt x="150215" y="51257"/>
                  </a:lnTo>
                  <a:lnTo>
                    <a:pt x="150215" y="55067"/>
                  </a:lnTo>
                  <a:lnTo>
                    <a:pt x="142316" y="55067"/>
                  </a:lnTo>
                  <a:lnTo>
                    <a:pt x="138366" y="51257"/>
                  </a:lnTo>
                  <a:lnTo>
                    <a:pt x="138366" y="42367"/>
                  </a:lnTo>
                  <a:lnTo>
                    <a:pt x="130467" y="42367"/>
                  </a:lnTo>
                  <a:lnTo>
                    <a:pt x="130467" y="55067"/>
                  </a:lnTo>
                  <a:lnTo>
                    <a:pt x="130467" y="105867"/>
                  </a:lnTo>
                  <a:lnTo>
                    <a:pt x="130467" y="114757"/>
                  </a:lnTo>
                  <a:lnTo>
                    <a:pt x="118618" y="114757"/>
                  </a:lnTo>
                  <a:lnTo>
                    <a:pt x="118618" y="105867"/>
                  </a:lnTo>
                  <a:lnTo>
                    <a:pt x="130467" y="105867"/>
                  </a:lnTo>
                  <a:lnTo>
                    <a:pt x="130467" y="55067"/>
                  </a:lnTo>
                  <a:lnTo>
                    <a:pt x="122567" y="55067"/>
                  </a:lnTo>
                  <a:lnTo>
                    <a:pt x="118618" y="51257"/>
                  </a:lnTo>
                  <a:lnTo>
                    <a:pt x="118618" y="47447"/>
                  </a:lnTo>
                  <a:lnTo>
                    <a:pt x="110731" y="47447"/>
                  </a:lnTo>
                  <a:lnTo>
                    <a:pt x="110731" y="66497"/>
                  </a:lnTo>
                  <a:lnTo>
                    <a:pt x="118541" y="66497"/>
                  </a:lnTo>
                  <a:lnTo>
                    <a:pt x="114592" y="62687"/>
                  </a:lnTo>
                  <a:lnTo>
                    <a:pt x="118541" y="62687"/>
                  </a:lnTo>
                  <a:lnTo>
                    <a:pt x="118541" y="66497"/>
                  </a:lnTo>
                  <a:lnTo>
                    <a:pt x="118541" y="74117"/>
                  </a:lnTo>
                  <a:lnTo>
                    <a:pt x="110642" y="74117"/>
                  </a:lnTo>
                  <a:lnTo>
                    <a:pt x="110642" y="66497"/>
                  </a:lnTo>
                  <a:lnTo>
                    <a:pt x="107442" y="65227"/>
                  </a:lnTo>
                  <a:lnTo>
                    <a:pt x="102831" y="69824"/>
                  </a:lnTo>
                  <a:lnTo>
                    <a:pt x="102831" y="94437"/>
                  </a:lnTo>
                  <a:lnTo>
                    <a:pt x="102831" y="102057"/>
                  </a:lnTo>
                  <a:lnTo>
                    <a:pt x="94932" y="102057"/>
                  </a:lnTo>
                  <a:lnTo>
                    <a:pt x="94932" y="94437"/>
                  </a:lnTo>
                  <a:lnTo>
                    <a:pt x="102831" y="94437"/>
                  </a:lnTo>
                  <a:lnTo>
                    <a:pt x="102831" y="69824"/>
                  </a:lnTo>
                  <a:lnTo>
                    <a:pt x="99783" y="72847"/>
                  </a:lnTo>
                  <a:lnTo>
                    <a:pt x="81775" y="94437"/>
                  </a:lnTo>
                  <a:lnTo>
                    <a:pt x="47472" y="137617"/>
                  </a:lnTo>
                  <a:lnTo>
                    <a:pt x="47472" y="122377"/>
                  </a:lnTo>
                  <a:lnTo>
                    <a:pt x="0" y="122377"/>
                  </a:lnTo>
                  <a:lnTo>
                    <a:pt x="0" y="173177"/>
                  </a:lnTo>
                  <a:lnTo>
                    <a:pt x="127" y="173177"/>
                  </a:lnTo>
                  <a:lnTo>
                    <a:pt x="127" y="169367"/>
                  </a:lnTo>
                  <a:lnTo>
                    <a:pt x="8026" y="161747"/>
                  </a:lnTo>
                  <a:lnTo>
                    <a:pt x="19875" y="161747"/>
                  </a:lnTo>
                  <a:lnTo>
                    <a:pt x="19875" y="169367"/>
                  </a:lnTo>
                  <a:lnTo>
                    <a:pt x="27774" y="169367"/>
                  </a:lnTo>
                  <a:lnTo>
                    <a:pt x="27774" y="161747"/>
                  </a:lnTo>
                  <a:lnTo>
                    <a:pt x="35661" y="161747"/>
                  </a:lnTo>
                  <a:lnTo>
                    <a:pt x="35661" y="169367"/>
                  </a:lnTo>
                  <a:lnTo>
                    <a:pt x="43561" y="169367"/>
                  </a:lnTo>
                  <a:lnTo>
                    <a:pt x="43561" y="161747"/>
                  </a:lnTo>
                  <a:lnTo>
                    <a:pt x="47510" y="157937"/>
                  </a:lnTo>
                  <a:lnTo>
                    <a:pt x="47510" y="154127"/>
                  </a:lnTo>
                  <a:lnTo>
                    <a:pt x="51460" y="150317"/>
                  </a:lnTo>
                  <a:lnTo>
                    <a:pt x="67259" y="150317"/>
                  </a:lnTo>
                  <a:lnTo>
                    <a:pt x="67259" y="157937"/>
                  </a:lnTo>
                  <a:lnTo>
                    <a:pt x="79095" y="157937"/>
                  </a:lnTo>
                  <a:lnTo>
                    <a:pt x="79095" y="169367"/>
                  </a:lnTo>
                  <a:lnTo>
                    <a:pt x="90944" y="169367"/>
                  </a:lnTo>
                  <a:lnTo>
                    <a:pt x="90944" y="161747"/>
                  </a:lnTo>
                  <a:lnTo>
                    <a:pt x="98844" y="161747"/>
                  </a:lnTo>
                  <a:lnTo>
                    <a:pt x="98844" y="182067"/>
                  </a:lnTo>
                  <a:lnTo>
                    <a:pt x="110680" y="182067"/>
                  </a:lnTo>
                  <a:lnTo>
                    <a:pt x="110680" y="169367"/>
                  </a:lnTo>
                  <a:lnTo>
                    <a:pt x="118579" y="169367"/>
                  </a:lnTo>
                  <a:lnTo>
                    <a:pt x="118579" y="161747"/>
                  </a:lnTo>
                  <a:lnTo>
                    <a:pt x="118579" y="150317"/>
                  </a:lnTo>
                  <a:lnTo>
                    <a:pt x="130429" y="150317"/>
                  </a:lnTo>
                  <a:lnTo>
                    <a:pt x="130429" y="157937"/>
                  </a:lnTo>
                  <a:lnTo>
                    <a:pt x="150164" y="157937"/>
                  </a:lnTo>
                  <a:lnTo>
                    <a:pt x="150164" y="150317"/>
                  </a:lnTo>
                  <a:lnTo>
                    <a:pt x="169913" y="150317"/>
                  </a:lnTo>
                  <a:lnTo>
                    <a:pt x="169913" y="169367"/>
                  </a:lnTo>
                  <a:lnTo>
                    <a:pt x="189649" y="169367"/>
                  </a:lnTo>
                  <a:lnTo>
                    <a:pt x="189649" y="182067"/>
                  </a:lnTo>
                  <a:lnTo>
                    <a:pt x="201498" y="182067"/>
                  </a:lnTo>
                  <a:lnTo>
                    <a:pt x="201498" y="176987"/>
                  </a:lnTo>
                  <a:lnTo>
                    <a:pt x="209397" y="176987"/>
                  </a:lnTo>
                  <a:lnTo>
                    <a:pt x="209397" y="185877"/>
                  </a:lnTo>
                  <a:lnTo>
                    <a:pt x="229133" y="185877"/>
                  </a:lnTo>
                  <a:lnTo>
                    <a:pt x="229133" y="176987"/>
                  </a:lnTo>
                  <a:lnTo>
                    <a:pt x="229133" y="173177"/>
                  </a:lnTo>
                  <a:lnTo>
                    <a:pt x="237032" y="173177"/>
                  </a:lnTo>
                  <a:lnTo>
                    <a:pt x="237032" y="154127"/>
                  </a:lnTo>
                  <a:lnTo>
                    <a:pt x="237032" y="150317"/>
                  </a:lnTo>
                  <a:lnTo>
                    <a:pt x="248881" y="150317"/>
                  </a:lnTo>
                  <a:lnTo>
                    <a:pt x="248881" y="161747"/>
                  </a:lnTo>
                  <a:lnTo>
                    <a:pt x="244932" y="165557"/>
                  </a:lnTo>
                  <a:lnTo>
                    <a:pt x="248881" y="173177"/>
                  </a:lnTo>
                  <a:lnTo>
                    <a:pt x="248881" y="182067"/>
                  </a:lnTo>
                  <a:lnTo>
                    <a:pt x="260731" y="182067"/>
                  </a:lnTo>
                  <a:lnTo>
                    <a:pt x="264668" y="185877"/>
                  </a:lnTo>
                  <a:lnTo>
                    <a:pt x="268617" y="185877"/>
                  </a:lnTo>
                  <a:lnTo>
                    <a:pt x="268617" y="189687"/>
                  </a:lnTo>
                  <a:lnTo>
                    <a:pt x="272567" y="193497"/>
                  </a:lnTo>
                  <a:lnTo>
                    <a:pt x="288366" y="193497"/>
                  </a:lnTo>
                  <a:lnTo>
                    <a:pt x="288366" y="176987"/>
                  </a:lnTo>
                  <a:lnTo>
                    <a:pt x="308102" y="176987"/>
                  </a:lnTo>
                  <a:lnTo>
                    <a:pt x="308102" y="204927"/>
                  </a:lnTo>
                  <a:lnTo>
                    <a:pt x="319951" y="204927"/>
                  </a:lnTo>
                  <a:lnTo>
                    <a:pt x="319951" y="197307"/>
                  </a:lnTo>
                  <a:lnTo>
                    <a:pt x="331800" y="197307"/>
                  </a:lnTo>
                  <a:lnTo>
                    <a:pt x="331800" y="201117"/>
                  </a:lnTo>
                  <a:lnTo>
                    <a:pt x="351536" y="201117"/>
                  </a:lnTo>
                  <a:lnTo>
                    <a:pt x="351536" y="197307"/>
                  </a:lnTo>
                  <a:lnTo>
                    <a:pt x="351536" y="185877"/>
                  </a:lnTo>
                  <a:lnTo>
                    <a:pt x="391020" y="185877"/>
                  </a:lnTo>
                  <a:lnTo>
                    <a:pt x="391020" y="189687"/>
                  </a:lnTo>
                  <a:lnTo>
                    <a:pt x="387070" y="193497"/>
                  </a:lnTo>
                  <a:lnTo>
                    <a:pt x="379171" y="193497"/>
                  </a:lnTo>
                  <a:lnTo>
                    <a:pt x="379171" y="201117"/>
                  </a:lnTo>
                  <a:lnTo>
                    <a:pt x="391020" y="201117"/>
                  </a:lnTo>
                  <a:lnTo>
                    <a:pt x="391020" y="193497"/>
                  </a:lnTo>
                  <a:lnTo>
                    <a:pt x="398919" y="193497"/>
                  </a:lnTo>
                  <a:lnTo>
                    <a:pt x="398919" y="197307"/>
                  </a:lnTo>
                  <a:lnTo>
                    <a:pt x="414705" y="197307"/>
                  </a:lnTo>
                  <a:lnTo>
                    <a:pt x="414705" y="182067"/>
                  </a:lnTo>
                  <a:lnTo>
                    <a:pt x="422605" y="182067"/>
                  </a:lnTo>
                  <a:lnTo>
                    <a:pt x="422605" y="176987"/>
                  </a:lnTo>
                  <a:lnTo>
                    <a:pt x="422605" y="173177"/>
                  </a:lnTo>
                  <a:lnTo>
                    <a:pt x="406819" y="173177"/>
                  </a:lnTo>
                  <a:lnTo>
                    <a:pt x="406819" y="182067"/>
                  </a:lnTo>
                  <a:lnTo>
                    <a:pt x="406819" y="189687"/>
                  </a:lnTo>
                  <a:lnTo>
                    <a:pt x="398919" y="189687"/>
                  </a:lnTo>
                  <a:lnTo>
                    <a:pt x="398919" y="185877"/>
                  </a:lnTo>
                  <a:lnTo>
                    <a:pt x="398919" y="182067"/>
                  </a:lnTo>
                  <a:lnTo>
                    <a:pt x="406819" y="182067"/>
                  </a:lnTo>
                  <a:lnTo>
                    <a:pt x="406819" y="173177"/>
                  </a:lnTo>
                  <a:lnTo>
                    <a:pt x="406819" y="169367"/>
                  </a:lnTo>
                  <a:lnTo>
                    <a:pt x="410768" y="165557"/>
                  </a:lnTo>
                  <a:lnTo>
                    <a:pt x="414705" y="165557"/>
                  </a:lnTo>
                  <a:lnTo>
                    <a:pt x="418655" y="161747"/>
                  </a:lnTo>
                  <a:lnTo>
                    <a:pt x="418655" y="154127"/>
                  </a:lnTo>
                  <a:lnTo>
                    <a:pt x="426554" y="154127"/>
                  </a:lnTo>
                  <a:lnTo>
                    <a:pt x="426554" y="157937"/>
                  </a:lnTo>
                  <a:lnTo>
                    <a:pt x="430504" y="161747"/>
                  </a:lnTo>
                  <a:lnTo>
                    <a:pt x="430504" y="169367"/>
                  </a:lnTo>
                  <a:lnTo>
                    <a:pt x="438404" y="169367"/>
                  </a:lnTo>
                  <a:lnTo>
                    <a:pt x="438404" y="182067"/>
                  </a:lnTo>
                  <a:lnTo>
                    <a:pt x="458139" y="182067"/>
                  </a:lnTo>
                  <a:lnTo>
                    <a:pt x="458139" y="189687"/>
                  </a:lnTo>
                  <a:lnTo>
                    <a:pt x="462089" y="189687"/>
                  </a:lnTo>
                  <a:lnTo>
                    <a:pt x="466039" y="193497"/>
                  </a:lnTo>
                  <a:lnTo>
                    <a:pt x="466039" y="197307"/>
                  </a:lnTo>
                  <a:lnTo>
                    <a:pt x="469988" y="197307"/>
                  </a:lnTo>
                  <a:lnTo>
                    <a:pt x="469988" y="189687"/>
                  </a:lnTo>
                  <a:lnTo>
                    <a:pt x="477888" y="189687"/>
                  </a:lnTo>
                  <a:lnTo>
                    <a:pt x="481838" y="185877"/>
                  </a:lnTo>
                  <a:lnTo>
                    <a:pt x="481838" y="182067"/>
                  </a:lnTo>
                  <a:lnTo>
                    <a:pt x="485787" y="176987"/>
                  </a:lnTo>
                  <a:lnTo>
                    <a:pt x="513422" y="176987"/>
                  </a:lnTo>
                  <a:lnTo>
                    <a:pt x="513422" y="161747"/>
                  </a:lnTo>
                  <a:lnTo>
                    <a:pt x="521322" y="161747"/>
                  </a:lnTo>
                  <a:lnTo>
                    <a:pt x="521322" y="189687"/>
                  </a:lnTo>
                  <a:lnTo>
                    <a:pt x="529209" y="189687"/>
                  </a:lnTo>
                  <a:lnTo>
                    <a:pt x="533158" y="185877"/>
                  </a:lnTo>
                  <a:lnTo>
                    <a:pt x="533158" y="182067"/>
                  </a:lnTo>
                  <a:lnTo>
                    <a:pt x="537108" y="176987"/>
                  </a:lnTo>
                  <a:lnTo>
                    <a:pt x="541058" y="176987"/>
                  </a:lnTo>
                  <a:lnTo>
                    <a:pt x="541058" y="185877"/>
                  </a:lnTo>
                  <a:lnTo>
                    <a:pt x="548957" y="185877"/>
                  </a:lnTo>
                  <a:lnTo>
                    <a:pt x="548957" y="176987"/>
                  </a:lnTo>
                  <a:lnTo>
                    <a:pt x="548957" y="161747"/>
                  </a:lnTo>
                  <a:lnTo>
                    <a:pt x="552907" y="154127"/>
                  </a:lnTo>
                  <a:lnTo>
                    <a:pt x="552907" y="150317"/>
                  </a:lnTo>
                  <a:lnTo>
                    <a:pt x="560806" y="150317"/>
                  </a:lnTo>
                  <a:lnTo>
                    <a:pt x="560806" y="176987"/>
                  </a:lnTo>
                  <a:lnTo>
                    <a:pt x="600290" y="176987"/>
                  </a:lnTo>
                  <a:lnTo>
                    <a:pt x="600290" y="182067"/>
                  </a:lnTo>
                  <a:lnTo>
                    <a:pt x="604227" y="185877"/>
                  </a:lnTo>
                  <a:lnTo>
                    <a:pt x="612127" y="185877"/>
                  </a:lnTo>
                  <a:lnTo>
                    <a:pt x="612127" y="193497"/>
                  </a:lnTo>
                  <a:lnTo>
                    <a:pt x="620026" y="193497"/>
                  </a:lnTo>
                  <a:lnTo>
                    <a:pt x="623976" y="189687"/>
                  </a:lnTo>
                  <a:lnTo>
                    <a:pt x="623976" y="182067"/>
                  </a:lnTo>
                  <a:lnTo>
                    <a:pt x="616077" y="182067"/>
                  </a:lnTo>
                  <a:lnTo>
                    <a:pt x="616077" y="173177"/>
                  </a:lnTo>
                  <a:lnTo>
                    <a:pt x="635825" y="173177"/>
                  </a:lnTo>
                  <a:lnTo>
                    <a:pt x="635825" y="185877"/>
                  </a:lnTo>
                  <a:lnTo>
                    <a:pt x="643712" y="185877"/>
                  </a:lnTo>
                  <a:lnTo>
                    <a:pt x="647661" y="189687"/>
                  </a:lnTo>
                  <a:lnTo>
                    <a:pt x="647661" y="197307"/>
                  </a:lnTo>
                  <a:lnTo>
                    <a:pt x="655561" y="197307"/>
                  </a:lnTo>
                  <a:lnTo>
                    <a:pt x="655561" y="204927"/>
                  </a:lnTo>
                  <a:lnTo>
                    <a:pt x="663460" y="204927"/>
                  </a:lnTo>
                  <a:lnTo>
                    <a:pt x="663460" y="189687"/>
                  </a:lnTo>
                  <a:lnTo>
                    <a:pt x="651611" y="189687"/>
                  </a:lnTo>
                  <a:lnTo>
                    <a:pt x="651611" y="176987"/>
                  </a:lnTo>
                  <a:lnTo>
                    <a:pt x="643712" y="176987"/>
                  </a:lnTo>
                  <a:lnTo>
                    <a:pt x="643712" y="173177"/>
                  </a:lnTo>
                  <a:lnTo>
                    <a:pt x="643712" y="169367"/>
                  </a:lnTo>
                  <a:lnTo>
                    <a:pt x="635825" y="169367"/>
                  </a:lnTo>
                  <a:lnTo>
                    <a:pt x="635825" y="161747"/>
                  </a:lnTo>
                  <a:lnTo>
                    <a:pt x="659511" y="161747"/>
                  </a:lnTo>
                  <a:lnTo>
                    <a:pt x="659511" y="165557"/>
                  </a:lnTo>
                  <a:lnTo>
                    <a:pt x="663460" y="169367"/>
                  </a:lnTo>
                  <a:lnTo>
                    <a:pt x="651611" y="169367"/>
                  </a:lnTo>
                  <a:lnTo>
                    <a:pt x="651611" y="176987"/>
                  </a:lnTo>
                  <a:lnTo>
                    <a:pt x="663460" y="176987"/>
                  </a:lnTo>
                  <a:lnTo>
                    <a:pt x="663460" y="185877"/>
                  </a:lnTo>
                  <a:lnTo>
                    <a:pt x="675309" y="185877"/>
                  </a:lnTo>
                  <a:lnTo>
                    <a:pt x="675309" y="173177"/>
                  </a:lnTo>
                  <a:lnTo>
                    <a:pt x="683196" y="173177"/>
                  </a:lnTo>
                  <a:lnTo>
                    <a:pt x="683196" y="185877"/>
                  </a:lnTo>
                  <a:lnTo>
                    <a:pt x="691095" y="185877"/>
                  </a:lnTo>
                  <a:lnTo>
                    <a:pt x="691095" y="189687"/>
                  </a:lnTo>
                  <a:lnTo>
                    <a:pt x="695045" y="189687"/>
                  </a:lnTo>
                  <a:lnTo>
                    <a:pt x="695045" y="201117"/>
                  </a:lnTo>
                  <a:lnTo>
                    <a:pt x="718731" y="201117"/>
                  </a:lnTo>
                  <a:lnTo>
                    <a:pt x="722680" y="197307"/>
                  </a:lnTo>
                  <a:lnTo>
                    <a:pt x="722680" y="193497"/>
                  </a:lnTo>
                  <a:lnTo>
                    <a:pt x="718731" y="193497"/>
                  </a:lnTo>
                  <a:lnTo>
                    <a:pt x="718731" y="185877"/>
                  </a:lnTo>
                  <a:lnTo>
                    <a:pt x="734529" y="185877"/>
                  </a:lnTo>
                  <a:lnTo>
                    <a:pt x="734529" y="189687"/>
                  </a:lnTo>
                  <a:lnTo>
                    <a:pt x="762165" y="189687"/>
                  </a:lnTo>
                  <a:lnTo>
                    <a:pt x="766114" y="185877"/>
                  </a:lnTo>
                  <a:lnTo>
                    <a:pt x="770064" y="182067"/>
                  </a:lnTo>
                  <a:lnTo>
                    <a:pt x="770064" y="173177"/>
                  </a:lnTo>
                  <a:lnTo>
                    <a:pt x="770064" y="169367"/>
                  </a:lnTo>
                  <a:lnTo>
                    <a:pt x="789813" y="169367"/>
                  </a:lnTo>
                  <a:lnTo>
                    <a:pt x="789813" y="176987"/>
                  </a:lnTo>
                  <a:lnTo>
                    <a:pt x="785863" y="176987"/>
                  </a:lnTo>
                  <a:lnTo>
                    <a:pt x="785863" y="182067"/>
                  </a:lnTo>
                  <a:lnTo>
                    <a:pt x="809548" y="182067"/>
                  </a:lnTo>
                  <a:lnTo>
                    <a:pt x="809548" y="173177"/>
                  </a:lnTo>
                  <a:lnTo>
                    <a:pt x="837222" y="173177"/>
                  </a:lnTo>
                  <a:lnTo>
                    <a:pt x="840181" y="170319"/>
                  </a:lnTo>
                  <a:lnTo>
                    <a:pt x="849071" y="170319"/>
                  </a:lnTo>
                  <a:lnTo>
                    <a:pt x="849071" y="182067"/>
                  </a:lnTo>
                  <a:lnTo>
                    <a:pt x="888555" y="182067"/>
                  </a:lnTo>
                  <a:lnTo>
                    <a:pt x="888555" y="185877"/>
                  </a:lnTo>
                  <a:lnTo>
                    <a:pt x="896454" y="185877"/>
                  </a:lnTo>
                  <a:lnTo>
                    <a:pt x="896454" y="173177"/>
                  </a:lnTo>
                  <a:lnTo>
                    <a:pt x="888555" y="173177"/>
                  </a:lnTo>
                  <a:lnTo>
                    <a:pt x="888555" y="161747"/>
                  </a:lnTo>
                  <a:lnTo>
                    <a:pt x="880656" y="161747"/>
                  </a:lnTo>
                  <a:lnTo>
                    <a:pt x="880656" y="157937"/>
                  </a:lnTo>
                  <a:lnTo>
                    <a:pt x="900404" y="157937"/>
                  </a:lnTo>
                  <a:lnTo>
                    <a:pt x="900404" y="173177"/>
                  </a:lnTo>
                  <a:lnTo>
                    <a:pt x="920140" y="173177"/>
                  </a:lnTo>
                  <a:lnTo>
                    <a:pt x="920140" y="169367"/>
                  </a:lnTo>
                  <a:lnTo>
                    <a:pt x="928039" y="169367"/>
                  </a:lnTo>
                  <a:lnTo>
                    <a:pt x="928039" y="173177"/>
                  </a:lnTo>
                  <a:lnTo>
                    <a:pt x="939888" y="173177"/>
                  </a:lnTo>
                  <a:lnTo>
                    <a:pt x="943838" y="169367"/>
                  </a:lnTo>
                  <a:lnTo>
                    <a:pt x="959624" y="169367"/>
                  </a:lnTo>
                  <a:lnTo>
                    <a:pt x="959624" y="176987"/>
                  </a:lnTo>
                  <a:lnTo>
                    <a:pt x="1003058" y="176987"/>
                  </a:lnTo>
                  <a:lnTo>
                    <a:pt x="1003058" y="182067"/>
                  </a:lnTo>
                  <a:lnTo>
                    <a:pt x="1010958" y="182067"/>
                  </a:lnTo>
                  <a:lnTo>
                    <a:pt x="1010958" y="176987"/>
                  </a:lnTo>
                  <a:lnTo>
                    <a:pt x="1014907" y="173177"/>
                  </a:lnTo>
                  <a:lnTo>
                    <a:pt x="1030693" y="173177"/>
                  </a:lnTo>
                  <a:lnTo>
                    <a:pt x="1030693" y="182067"/>
                  </a:lnTo>
                  <a:lnTo>
                    <a:pt x="1034643" y="185877"/>
                  </a:lnTo>
                  <a:lnTo>
                    <a:pt x="1042543" y="185877"/>
                  </a:lnTo>
                  <a:lnTo>
                    <a:pt x="1042543" y="193497"/>
                  </a:lnTo>
                  <a:lnTo>
                    <a:pt x="1050442" y="193497"/>
                  </a:lnTo>
                  <a:lnTo>
                    <a:pt x="1050442" y="185877"/>
                  </a:lnTo>
                  <a:lnTo>
                    <a:pt x="1066228" y="185877"/>
                  </a:lnTo>
                  <a:lnTo>
                    <a:pt x="1070178" y="182067"/>
                  </a:lnTo>
                  <a:lnTo>
                    <a:pt x="1070178" y="176987"/>
                  </a:lnTo>
                  <a:lnTo>
                    <a:pt x="1074127" y="176987"/>
                  </a:lnTo>
                  <a:lnTo>
                    <a:pt x="1078077" y="173177"/>
                  </a:lnTo>
                  <a:lnTo>
                    <a:pt x="1082027" y="176987"/>
                  </a:lnTo>
                  <a:lnTo>
                    <a:pt x="1082027" y="185877"/>
                  </a:lnTo>
                  <a:lnTo>
                    <a:pt x="1109662" y="185877"/>
                  </a:lnTo>
                  <a:lnTo>
                    <a:pt x="1109662" y="176987"/>
                  </a:lnTo>
                  <a:lnTo>
                    <a:pt x="1113612" y="173177"/>
                  </a:lnTo>
                  <a:lnTo>
                    <a:pt x="1125461" y="173177"/>
                  </a:lnTo>
                  <a:lnTo>
                    <a:pt x="1129411" y="176987"/>
                  </a:lnTo>
                  <a:lnTo>
                    <a:pt x="1137310" y="176987"/>
                  </a:lnTo>
                  <a:lnTo>
                    <a:pt x="1141247" y="182067"/>
                  </a:lnTo>
                  <a:lnTo>
                    <a:pt x="1141247" y="189687"/>
                  </a:lnTo>
                  <a:lnTo>
                    <a:pt x="1153096" y="189687"/>
                  </a:lnTo>
                  <a:lnTo>
                    <a:pt x="1153096" y="176987"/>
                  </a:lnTo>
                  <a:lnTo>
                    <a:pt x="1168895" y="176987"/>
                  </a:lnTo>
                  <a:lnTo>
                    <a:pt x="1172845" y="173177"/>
                  </a:lnTo>
                  <a:lnTo>
                    <a:pt x="1172845" y="169367"/>
                  </a:lnTo>
                  <a:lnTo>
                    <a:pt x="1172845" y="165557"/>
                  </a:lnTo>
                  <a:lnTo>
                    <a:pt x="1184681" y="165557"/>
                  </a:lnTo>
                  <a:lnTo>
                    <a:pt x="1184681" y="173177"/>
                  </a:lnTo>
                  <a:lnTo>
                    <a:pt x="1200480" y="173177"/>
                  </a:lnTo>
                  <a:lnTo>
                    <a:pt x="1200480" y="174282"/>
                  </a:lnTo>
                  <a:lnTo>
                    <a:pt x="1200480" y="182067"/>
                  </a:lnTo>
                  <a:lnTo>
                    <a:pt x="1232065" y="182067"/>
                  </a:lnTo>
                  <a:lnTo>
                    <a:pt x="1232065" y="173177"/>
                  </a:lnTo>
                  <a:lnTo>
                    <a:pt x="1247863" y="173177"/>
                  </a:lnTo>
                  <a:lnTo>
                    <a:pt x="1247863" y="182067"/>
                  </a:lnTo>
                  <a:lnTo>
                    <a:pt x="1267599" y="182067"/>
                  </a:lnTo>
                  <a:lnTo>
                    <a:pt x="1267599" y="193497"/>
                  </a:lnTo>
                  <a:lnTo>
                    <a:pt x="1299184" y="193497"/>
                  </a:lnTo>
                  <a:lnTo>
                    <a:pt x="1303134" y="189687"/>
                  </a:lnTo>
                  <a:lnTo>
                    <a:pt x="1303134" y="182067"/>
                  </a:lnTo>
                  <a:lnTo>
                    <a:pt x="1346568" y="182067"/>
                  </a:lnTo>
                  <a:lnTo>
                    <a:pt x="1350518" y="185877"/>
                  </a:lnTo>
                  <a:lnTo>
                    <a:pt x="1354467" y="185877"/>
                  </a:lnTo>
                  <a:lnTo>
                    <a:pt x="1354467" y="189687"/>
                  </a:lnTo>
                  <a:lnTo>
                    <a:pt x="1358417" y="189687"/>
                  </a:lnTo>
                  <a:lnTo>
                    <a:pt x="1358417" y="185877"/>
                  </a:lnTo>
                  <a:lnTo>
                    <a:pt x="1350518" y="176987"/>
                  </a:lnTo>
                  <a:lnTo>
                    <a:pt x="1350518" y="169367"/>
                  </a:lnTo>
                  <a:lnTo>
                    <a:pt x="1338668" y="169367"/>
                  </a:lnTo>
                  <a:lnTo>
                    <a:pt x="1338668" y="165557"/>
                  </a:lnTo>
                  <a:lnTo>
                    <a:pt x="1338668" y="161747"/>
                  </a:lnTo>
                  <a:lnTo>
                    <a:pt x="1342618" y="157937"/>
                  </a:lnTo>
                  <a:lnTo>
                    <a:pt x="1350518" y="157937"/>
                  </a:lnTo>
                  <a:lnTo>
                    <a:pt x="1350518" y="169367"/>
                  </a:lnTo>
                  <a:lnTo>
                    <a:pt x="1366316" y="169367"/>
                  </a:lnTo>
                  <a:lnTo>
                    <a:pt x="1366316" y="176987"/>
                  </a:lnTo>
                  <a:lnTo>
                    <a:pt x="1374203" y="176987"/>
                  </a:lnTo>
                  <a:lnTo>
                    <a:pt x="1374203" y="185877"/>
                  </a:lnTo>
                  <a:lnTo>
                    <a:pt x="1390002" y="185877"/>
                  </a:lnTo>
                  <a:lnTo>
                    <a:pt x="1390002" y="165557"/>
                  </a:lnTo>
                  <a:lnTo>
                    <a:pt x="1409738" y="165557"/>
                  </a:lnTo>
                  <a:lnTo>
                    <a:pt x="1413687" y="169367"/>
                  </a:lnTo>
                  <a:lnTo>
                    <a:pt x="1413687" y="176987"/>
                  </a:lnTo>
                  <a:lnTo>
                    <a:pt x="1433436" y="176987"/>
                  </a:lnTo>
                  <a:lnTo>
                    <a:pt x="1433436" y="165557"/>
                  </a:lnTo>
                  <a:lnTo>
                    <a:pt x="1453172" y="165557"/>
                  </a:lnTo>
                  <a:lnTo>
                    <a:pt x="1453172" y="157937"/>
                  </a:lnTo>
                  <a:lnTo>
                    <a:pt x="1453172" y="146507"/>
                  </a:lnTo>
                  <a:lnTo>
                    <a:pt x="1445272" y="146507"/>
                  </a:lnTo>
                  <a:lnTo>
                    <a:pt x="1445272" y="141427"/>
                  </a:lnTo>
                  <a:lnTo>
                    <a:pt x="1441335" y="141427"/>
                  </a:lnTo>
                  <a:lnTo>
                    <a:pt x="1441335" y="129997"/>
                  </a:lnTo>
                  <a:lnTo>
                    <a:pt x="1449222" y="129997"/>
                  </a:lnTo>
                  <a:lnTo>
                    <a:pt x="1449222" y="137617"/>
                  </a:lnTo>
                  <a:lnTo>
                    <a:pt x="1465021" y="137617"/>
                  </a:lnTo>
                  <a:lnTo>
                    <a:pt x="1465021" y="129997"/>
                  </a:lnTo>
                  <a:lnTo>
                    <a:pt x="1465021" y="126187"/>
                  </a:lnTo>
                  <a:lnTo>
                    <a:pt x="1465021" y="118567"/>
                  </a:lnTo>
                  <a:lnTo>
                    <a:pt x="1476870" y="118567"/>
                  </a:lnTo>
                  <a:lnTo>
                    <a:pt x="1476870" y="137617"/>
                  </a:lnTo>
                  <a:lnTo>
                    <a:pt x="1468970" y="137617"/>
                  </a:lnTo>
                  <a:lnTo>
                    <a:pt x="1465021" y="141427"/>
                  </a:lnTo>
                  <a:lnTo>
                    <a:pt x="1465021" y="154127"/>
                  </a:lnTo>
                  <a:lnTo>
                    <a:pt x="1468970" y="157937"/>
                  </a:lnTo>
                  <a:lnTo>
                    <a:pt x="1472920" y="157937"/>
                  </a:lnTo>
                  <a:lnTo>
                    <a:pt x="1472920" y="165557"/>
                  </a:lnTo>
                  <a:lnTo>
                    <a:pt x="1484757" y="165557"/>
                  </a:lnTo>
                  <a:lnTo>
                    <a:pt x="1484757" y="169367"/>
                  </a:lnTo>
                  <a:lnTo>
                    <a:pt x="1500555" y="169367"/>
                  </a:lnTo>
                  <a:lnTo>
                    <a:pt x="1500555" y="150317"/>
                  </a:lnTo>
                  <a:lnTo>
                    <a:pt x="1492656" y="150317"/>
                  </a:lnTo>
                  <a:lnTo>
                    <a:pt x="1492656" y="137617"/>
                  </a:lnTo>
                  <a:lnTo>
                    <a:pt x="1504505" y="137617"/>
                  </a:lnTo>
                  <a:lnTo>
                    <a:pt x="1504505" y="150317"/>
                  </a:lnTo>
                  <a:lnTo>
                    <a:pt x="1516354" y="150317"/>
                  </a:lnTo>
                  <a:lnTo>
                    <a:pt x="1516354" y="165557"/>
                  </a:lnTo>
                  <a:lnTo>
                    <a:pt x="1524241" y="165557"/>
                  </a:lnTo>
                  <a:lnTo>
                    <a:pt x="1524241" y="161747"/>
                  </a:lnTo>
                  <a:lnTo>
                    <a:pt x="1528191" y="157937"/>
                  </a:lnTo>
                  <a:lnTo>
                    <a:pt x="1536090" y="157937"/>
                  </a:lnTo>
                  <a:lnTo>
                    <a:pt x="1540040" y="154127"/>
                  </a:lnTo>
                  <a:lnTo>
                    <a:pt x="1543989" y="154127"/>
                  </a:lnTo>
                  <a:lnTo>
                    <a:pt x="1543989" y="150317"/>
                  </a:lnTo>
                  <a:lnTo>
                    <a:pt x="1551889" y="150317"/>
                  </a:lnTo>
                  <a:lnTo>
                    <a:pt x="1551889" y="161747"/>
                  </a:lnTo>
                  <a:lnTo>
                    <a:pt x="1555838" y="165557"/>
                  </a:lnTo>
                  <a:lnTo>
                    <a:pt x="1555838" y="176987"/>
                  </a:lnTo>
                  <a:lnTo>
                    <a:pt x="1567675" y="176987"/>
                  </a:lnTo>
                  <a:lnTo>
                    <a:pt x="1567675" y="173177"/>
                  </a:lnTo>
                  <a:lnTo>
                    <a:pt x="1571625" y="169367"/>
                  </a:lnTo>
                  <a:lnTo>
                    <a:pt x="1583474" y="169367"/>
                  </a:lnTo>
                  <a:lnTo>
                    <a:pt x="1591373" y="176987"/>
                  </a:lnTo>
                  <a:lnTo>
                    <a:pt x="1591373" y="185877"/>
                  </a:lnTo>
                  <a:lnTo>
                    <a:pt x="1599260" y="185877"/>
                  </a:lnTo>
                  <a:lnTo>
                    <a:pt x="1599260" y="182206"/>
                  </a:lnTo>
                  <a:lnTo>
                    <a:pt x="1611109" y="182206"/>
                  </a:lnTo>
                  <a:lnTo>
                    <a:pt x="1611109" y="162394"/>
                  </a:lnTo>
                  <a:lnTo>
                    <a:pt x="1599260" y="162394"/>
                  </a:lnTo>
                  <a:lnTo>
                    <a:pt x="1599260" y="150317"/>
                  </a:lnTo>
                  <a:lnTo>
                    <a:pt x="1607159" y="150317"/>
                  </a:lnTo>
                  <a:lnTo>
                    <a:pt x="1607159" y="161747"/>
                  </a:lnTo>
                  <a:lnTo>
                    <a:pt x="1619008" y="161747"/>
                  </a:lnTo>
                  <a:lnTo>
                    <a:pt x="1619008" y="146507"/>
                  </a:lnTo>
                  <a:lnTo>
                    <a:pt x="1622958" y="146507"/>
                  </a:lnTo>
                  <a:lnTo>
                    <a:pt x="1622958" y="165557"/>
                  </a:lnTo>
                  <a:lnTo>
                    <a:pt x="1626908" y="165557"/>
                  </a:lnTo>
                  <a:lnTo>
                    <a:pt x="1630857" y="169367"/>
                  </a:lnTo>
                  <a:lnTo>
                    <a:pt x="1630857" y="173177"/>
                  </a:lnTo>
                  <a:lnTo>
                    <a:pt x="1638744" y="173177"/>
                  </a:lnTo>
                  <a:lnTo>
                    <a:pt x="1638744" y="182067"/>
                  </a:lnTo>
                  <a:lnTo>
                    <a:pt x="1650593" y="182067"/>
                  </a:lnTo>
                  <a:lnTo>
                    <a:pt x="1650593" y="189687"/>
                  </a:lnTo>
                  <a:lnTo>
                    <a:pt x="1654543" y="189687"/>
                  </a:lnTo>
                  <a:lnTo>
                    <a:pt x="1654543" y="161747"/>
                  </a:lnTo>
                  <a:lnTo>
                    <a:pt x="1662442" y="161747"/>
                  </a:lnTo>
                  <a:lnTo>
                    <a:pt x="1662442" y="169367"/>
                  </a:lnTo>
                  <a:lnTo>
                    <a:pt x="1697977" y="169367"/>
                  </a:lnTo>
                  <a:lnTo>
                    <a:pt x="1701927" y="165557"/>
                  </a:lnTo>
                  <a:lnTo>
                    <a:pt x="1701927" y="162394"/>
                  </a:lnTo>
                  <a:lnTo>
                    <a:pt x="1713763" y="162394"/>
                  </a:lnTo>
                  <a:lnTo>
                    <a:pt x="1713763" y="154482"/>
                  </a:lnTo>
                  <a:lnTo>
                    <a:pt x="1709813" y="154482"/>
                  </a:lnTo>
                  <a:lnTo>
                    <a:pt x="1709813" y="154127"/>
                  </a:lnTo>
                  <a:lnTo>
                    <a:pt x="1713763" y="146507"/>
                  </a:lnTo>
                  <a:lnTo>
                    <a:pt x="1713763" y="141427"/>
                  </a:lnTo>
                  <a:lnTo>
                    <a:pt x="1713763" y="137617"/>
                  </a:lnTo>
                  <a:lnTo>
                    <a:pt x="1721662" y="137617"/>
                  </a:lnTo>
                  <a:lnTo>
                    <a:pt x="1721662" y="157937"/>
                  </a:lnTo>
                  <a:lnTo>
                    <a:pt x="1729562" y="157937"/>
                  </a:lnTo>
                  <a:lnTo>
                    <a:pt x="1733511" y="154127"/>
                  </a:lnTo>
                  <a:lnTo>
                    <a:pt x="1733511" y="146507"/>
                  </a:lnTo>
                  <a:lnTo>
                    <a:pt x="1741411" y="146507"/>
                  </a:lnTo>
                  <a:lnTo>
                    <a:pt x="1741411" y="169367"/>
                  </a:lnTo>
                  <a:lnTo>
                    <a:pt x="1749298" y="169367"/>
                  </a:lnTo>
                  <a:lnTo>
                    <a:pt x="1749298" y="161747"/>
                  </a:lnTo>
                  <a:lnTo>
                    <a:pt x="1761147" y="161747"/>
                  </a:lnTo>
                  <a:lnTo>
                    <a:pt x="1761147" y="154127"/>
                  </a:lnTo>
                  <a:lnTo>
                    <a:pt x="1757197" y="150317"/>
                  </a:lnTo>
                  <a:lnTo>
                    <a:pt x="1757197" y="146507"/>
                  </a:lnTo>
                  <a:lnTo>
                    <a:pt x="1749298" y="146507"/>
                  </a:lnTo>
                  <a:lnTo>
                    <a:pt x="1749298" y="137617"/>
                  </a:lnTo>
                  <a:lnTo>
                    <a:pt x="1749298" y="133807"/>
                  </a:lnTo>
                  <a:lnTo>
                    <a:pt x="1761147" y="133807"/>
                  </a:lnTo>
                  <a:lnTo>
                    <a:pt x="1761147" y="150317"/>
                  </a:lnTo>
                  <a:lnTo>
                    <a:pt x="1765096" y="154127"/>
                  </a:lnTo>
                  <a:lnTo>
                    <a:pt x="1769046" y="154127"/>
                  </a:lnTo>
                  <a:lnTo>
                    <a:pt x="1772996" y="157937"/>
                  </a:lnTo>
                  <a:lnTo>
                    <a:pt x="1772996" y="165557"/>
                  </a:lnTo>
                  <a:lnTo>
                    <a:pt x="1788782" y="165557"/>
                  </a:lnTo>
                  <a:lnTo>
                    <a:pt x="1792732" y="161747"/>
                  </a:lnTo>
                  <a:lnTo>
                    <a:pt x="1792732" y="154127"/>
                  </a:lnTo>
                  <a:lnTo>
                    <a:pt x="1784832" y="154127"/>
                  </a:lnTo>
                  <a:lnTo>
                    <a:pt x="1784832" y="146507"/>
                  </a:lnTo>
                  <a:lnTo>
                    <a:pt x="1792732" y="146507"/>
                  </a:lnTo>
                  <a:lnTo>
                    <a:pt x="1792732" y="154127"/>
                  </a:lnTo>
                  <a:lnTo>
                    <a:pt x="1812480" y="154127"/>
                  </a:lnTo>
                  <a:lnTo>
                    <a:pt x="1812480" y="161747"/>
                  </a:lnTo>
                  <a:lnTo>
                    <a:pt x="1816430" y="157937"/>
                  </a:lnTo>
                  <a:lnTo>
                    <a:pt x="1816430" y="150317"/>
                  </a:lnTo>
                  <a:lnTo>
                    <a:pt x="1836166" y="150317"/>
                  </a:lnTo>
                  <a:lnTo>
                    <a:pt x="1836166" y="169367"/>
                  </a:lnTo>
                  <a:lnTo>
                    <a:pt x="1855914" y="169367"/>
                  </a:lnTo>
                  <a:lnTo>
                    <a:pt x="1855914" y="165557"/>
                  </a:lnTo>
                  <a:lnTo>
                    <a:pt x="1863852" y="165557"/>
                  </a:lnTo>
                  <a:lnTo>
                    <a:pt x="1863852" y="173177"/>
                  </a:lnTo>
                  <a:lnTo>
                    <a:pt x="1871738" y="173177"/>
                  </a:lnTo>
                  <a:lnTo>
                    <a:pt x="1871738" y="169367"/>
                  </a:lnTo>
                  <a:lnTo>
                    <a:pt x="1875688" y="169367"/>
                  </a:lnTo>
                  <a:lnTo>
                    <a:pt x="1875688" y="165557"/>
                  </a:lnTo>
                  <a:lnTo>
                    <a:pt x="1875688" y="161747"/>
                  </a:lnTo>
                  <a:lnTo>
                    <a:pt x="1883587" y="161747"/>
                  </a:lnTo>
                  <a:lnTo>
                    <a:pt x="1883587" y="173177"/>
                  </a:lnTo>
                  <a:lnTo>
                    <a:pt x="1891487" y="173177"/>
                  </a:lnTo>
                  <a:lnTo>
                    <a:pt x="1891487" y="161747"/>
                  </a:lnTo>
                  <a:lnTo>
                    <a:pt x="1891487" y="150317"/>
                  </a:lnTo>
                  <a:lnTo>
                    <a:pt x="1911223" y="150317"/>
                  </a:lnTo>
                  <a:lnTo>
                    <a:pt x="1911223" y="169367"/>
                  </a:lnTo>
                  <a:lnTo>
                    <a:pt x="1915172" y="169367"/>
                  </a:lnTo>
                  <a:lnTo>
                    <a:pt x="1919122" y="165557"/>
                  </a:lnTo>
                  <a:lnTo>
                    <a:pt x="1919122" y="157937"/>
                  </a:lnTo>
                  <a:lnTo>
                    <a:pt x="1958606" y="157937"/>
                  </a:lnTo>
                  <a:lnTo>
                    <a:pt x="1958606" y="150317"/>
                  </a:lnTo>
                  <a:lnTo>
                    <a:pt x="1958606" y="146507"/>
                  </a:lnTo>
                  <a:lnTo>
                    <a:pt x="1978342" y="146507"/>
                  </a:lnTo>
                  <a:lnTo>
                    <a:pt x="1978342" y="141427"/>
                  </a:lnTo>
                  <a:lnTo>
                    <a:pt x="1978342" y="137617"/>
                  </a:lnTo>
                  <a:lnTo>
                    <a:pt x="1986241" y="137617"/>
                  </a:lnTo>
                  <a:lnTo>
                    <a:pt x="1986241" y="165557"/>
                  </a:lnTo>
                  <a:lnTo>
                    <a:pt x="1990191" y="165557"/>
                  </a:lnTo>
                  <a:lnTo>
                    <a:pt x="1994141" y="161747"/>
                  </a:lnTo>
                  <a:lnTo>
                    <a:pt x="1994141" y="157937"/>
                  </a:lnTo>
                  <a:lnTo>
                    <a:pt x="2009940" y="157937"/>
                  </a:lnTo>
                  <a:lnTo>
                    <a:pt x="2009940" y="146507"/>
                  </a:lnTo>
                  <a:lnTo>
                    <a:pt x="2029675" y="146507"/>
                  </a:lnTo>
                  <a:lnTo>
                    <a:pt x="2029675" y="157937"/>
                  </a:lnTo>
                  <a:lnTo>
                    <a:pt x="2037575" y="157937"/>
                  </a:lnTo>
                  <a:lnTo>
                    <a:pt x="2037575" y="165557"/>
                  </a:lnTo>
                  <a:lnTo>
                    <a:pt x="2049424" y="165557"/>
                  </a:lnTo>
                  <a:lnTo>
                    <a:pt x="2049424" y="173177"/>
                  </a:lnTo>
                  <a:lnTo>
                    <a:pt x="2057311" y="173177"/>
                  </a:lnTo>
                  <a:lnTo>
                    <a:pt x="2057311" y="146507"/>
                  </a:lnTo>
                  <a:lnTo>
                    <a:pt x="2057311" y="141427"/>
                  </a:lnTo>
                  <a:lnTo>
                    <a:pt x="2057311" y="137617"/>
                  </a:lnTo>
                  <a:lnTo>
                    <a:pt x="2061260" y="137617"/>
                  </a:lnTo>
                  <a:lnTo>
                    <a:pt x="2065210" y="133807"/>
                  </a:lnTo>
                  <a:lnTo>
                    <a:pt x="2065210" y="114757"/>
                  </a:lnTo>
                  <a:lnTo>
                    <a:pt x="2061260" y="114757"/>
                  </a:lnTo>
                  <a:lnTo>
                    <a:pt x="2061260" y="109677"/>
                  </a:lnTo>
                  <a:lnTo>
                    <a:pt x="2061260" y="105867"/>
                  </a:lnTo>
                  <a:lnTo>
                    <a:pt x="2073109" y="105867"/>
                  </a:lnTo>
                  <a:lnTo>
                    <a:pt x="2081009" y="114757"/>
                  </a:lnTo>
                  <a:lnTo>
                    <a:pt x="2092845" y="114757"/>
                  </a:lnTo>
                  <a:lnTo>
                    <a:pt x="2092845" y="122377"/>
                  </a:lnTo>
                  <a:lnTo>
                    <a:pt x="2084959" y="122377"/>
                  </a:lnTo>
                  <a:lnTo>
                    <a:pt x="2084959" y="146507"/>
                  </a:lnTo>
                  <a:lnTo>
                    <a:pt x="2077059" y="146507"/>
                  </a:lnTo>
                  <a:lnTo>
                    <a:pt x="2077059" y="154127"/>
                  </a:lnTo>
                  <a:lnTo>
                    <a:pt x="2096795" y="154127"/>
                  </a:lnTo>
                  <a:lnTo>
                    <a:pt x="2096795" y="141427"/>
                  </a:lnTo>
                  <a:lnTo>
                    <a:pt x="2104694" y="141427"/>
                  </a:lnTo>
                  <a:lnTo>
                    <a:pt x="2104694" y="150279"/>
                  </a:lnTo>
                  <a:lnTo>
                    <a:pt x="2108606" y="146507"/>
                  </a:lnTo>
                  <a:lnTo>
                    <a:pt x="2112556" y="146507"/>
                  </a:lnTo>
                  <a:lnTo>
                    <a:pt x="2112556" y="150317"/>
                  </a:lnTo>
                  <a:lnTo>
                    <a:pt x="2108606" y="150317"/>
                  </a:lnTo>
                  <a:lnTo>
                    <a:pt x="2112556" y="146507"/>
                  </a:lnTo>
                  <a:lnTo>
                    <a:pt x="2104732" y="150279"/>
                  </a:lnTo>
                  <a:lnTo>
                    <a:pt x="2100745" y="154127"/>
                  </a:lnTo>
                  <a:lnTo>
                    <a:pt x="2096795" y="154127"/>
                  </a:lnTo>
                  <a:lnTo>
                    <a:pt x="2096795" y="165557"/>
                  </a:lnTo>
                  <a:lnTo>
                    <a:pt x="2104694" y="165557"/>
                  </a:lnTo>
                  <a:lnTo>
                    <a:pt x="2104694" y="176987"/>
                  </a:lnTo>
                  <a:lnTo>
                    <a:pt x="2108644" y="176987"/>
                  </a:lnTo>
                  <a:lnTo>
                    <a:pt x="2112594" y="173177"/>
                  </a:lnTo>
                  <a:lnTo>
                    <a:pt x="2112594" y="165557"/>
                  </a:lnTo>
                  <a:lnTo>
                    <a:pt x="2124443" y="165557"/>
                  </a:lnTo>
                  <a:lnTo>
                    <a:pt x="2124443" y="173177"/>
                  </a:lnTo>
                  <a:lnTo>
                    <a:pt x="2140229" y="173177"/>
                  </a:lnTo>
                  <a:lnTo>
                    <a:pt x="2140229" y="161747"/>
                  </a:lnTo>
                  <a:lnTo>
                    <a:pt x="2148128" y="161747"/>
                  </a:lnTo>
                  <a:lnTo>
                    <a:pt x="2148128" y="154127"/>
                  </a:lnTo>
                  <a:lnTo>
                    <a:pt x="2156028" y="154127"/>
                  </a:lnTo>
                  <a:lnTo>
                    <a:pt x="2156028" y="173177"/>
                  </a:lnTo>
                  <a:lnTo>
                    <a:pt x="2163927" y="173177"/>
                  </a:lnTo>
                  <a:lnTo>
                    <a:pt x="2163927" y="150317"/>
                  </a:lnTo>
                  <a:lnTo>
                    <a:pt x="2171814" y="150317"/>
                  </a:lnTo>
                  <a:lnTo>
                    <a:pt x="2171814" y="157937"/>
                  </a:lnTo>
                  <a:lnTo>
                    <a:pt x="2175764" y="161747"/>
                  </a:lnTo>
                  <a:lnTo>
                    <a:pt x="2183663" y="161747"/>
                  </a:lnTo>
                  <a:lnTo>
                    <a:pt x="2183663" y="157937"/>
                  </a:lnTo>
                  <a:lnTo>
                    <a:pt x="2191562" y="157937"/>
                  </a:lnTo>
                  <a:lnTo>
                    <a:pt x="2191562" y="141427"/>
                  </a:lnTo>
                  <a:lnTo>
                    <a:pt x="2191562" y="137617"/>
                  </a:lnTo>
                  <a:lnTo>
                    <a:pt x="2195512" y="137617"/>
                  </a:lnTo>
                  <a:lnTo>
                    <a:pt x="2203412" y="146507"/>
                  </a:lnTo>
                  <a:lnTo>
                    <a:pt x="2203412" y="161747"/>
                  </a:lnTo>
                  <a:lnTo>
                    <a:pt x="2207349" y="161747"/>
                  </a:lnTo>
                  <a:lnTo>
                    <a:pt x="2207349" y="150317"/>
                  </a:lnTo>
                  <a:lnTo>
                    <a:pt x="2219198" y="150317"/>
                  </a:lnTo>
                  <a:lnTo>
                    <a:pt x="2219198" y="161747"/>
                  </a:lnTo>
                  <a:lnTo>
                    <a:pt x="2223147" y="161747"/>
                  </a:lnTo>
                  <a:lnTo>
                    <a:pt x="2227097" y="157937"/>
                  </a:lnTo>
                  <a:lnTo>
                    <a:pt x="2227097" y="150317"/>
                  </a:lnTo>
                  <a:lnTo>
                    <a:pt x="2262632" y="150317"/>
                  </a:lnTo>
                  <a:lnTo>
                    <a:pt x="2262632" y="161747"/>
                  </a:lnTo>
                  <a:lnTo>
                    <a:pt x="2274481" y="161747"/>
                  </a:lnTo>
                  <a:lnTo>
                    <a:pt x="2274481" y="165557"/>
                  </a:lnTo>
                  <a:lnTo>
                    <a:pt x="2286317" y="165557"/>
                  </a:lnTo>
                  <a:lnTo>
                    <a:pt x="2286317" y="150317"/>
                  </a:lnTo>
                  <a:lnTo>
                    <a:pt x="2286317" y="146507"/>
                  </a:lnTo>
                  <a:lnTo>
                    <a:pt x="2288235" y="138887"/>
                  </a:lnTo>
                  <a:lnTo>
                    <a:pt x="2288743" y="137617"/>
                  </a:lnTo>
                  <a:lnTo>
                    <a:pt x="2289772" y="135077"/>
                  </a:lnTo>
                  <a:lnTo>
                    <a:pt x="2293543" y="133807"/>
                  </a:lnTo>
                  <a:lnTo>
                    <a:pt x="2306066" y="133807"/>
                  </a:lnTo>
                  <a:lnTo>
                    <a:pt x="2306066" y="154127"/>
                  </a:lnTo>
                  <a:lnTo>
                    <a:pt x="2298166" y="154127"/>
                  </a:lnTo>
                  <a:lnTo>
                    <a:pt x="2298166" y="161747"/>
                  </a:lnTo>
                  <a:lnTo>
                    <a:pt x="2325801" y="161747"/>
                  </a:lnTo>
                  <a:lnTo>
                    <a:pt x="2325801" y="157937"/>
                  </a:lnTo>
                  <a:lnTo>
                    <a:pt x="2365286" y="157937"/>
                  </a:lnTo>
                  <a:lnTo>
                    <a:pt x="2365286" y="146507"/>
                  </a:lnTo>
                  <a:lnTo>
                    <a:pt x="2412669" y="146507"/>
                  </a:lnTo>
                  <a:lnTo>
                    <a:pt x="2412669" y="150317"/>
                  </a:lnTo>
                  <a:lnTo>
                    <a:pt x="2416619" y="154127"/>
                  </a:lnTo>
                  <a:lnTo>
                    <a:pt x="2424519" y="154127"/>
                  </a:lnTo>
                  <a:lnTo>
                    <a:pt x="2424519" y="157937"/>
                  </a:lnTo>
                  <a:lnTo>
                    <a:pt x="2436355" y="157937"/>
                  </a:lnTo>
                  <a:lnTo>
                    <a:pt x="2436355" y="150317"/>
                  </a:lnTo>
                  <a:lnTo>
                    <a:pt x="2448204" y="150317"/>
                  </a:lnTo>
                  <a:lnTo>
                    <a:pt x="2448204" y="146507"/>
                  </a:lnTo>
                  <a:lnTo>
                    <a:pt x="2448204" y="141427"/>
                  </a:lnTo>
                  <a:lnTo>
                    <a:pt x="2456103" y="141427"/>
                  </a:lnTo>
                  <a:lnTo>
                    <a:pt x="2460053" y="137617"/>
                  </a:lnTo>
                  <a:lnTo>
                    <a:pt x="2460053" y="133807"/>
                  </a:lnTo>
                  <a:lnTo>
                    <a:pt x="2467953" y="133807"/>
                  </a:lnTo>
                  <a:lnTo>
                    <a:pt x="2467953" y="141427"/>
                  </a:lnTo>
                  <a:lnTo>
                    <a:pt x="2487688" y="141427"/>
                  </a:lnTo>
                  <a:lnTo>
                    <a:pt x="2487688" y="137617"/>
                  </a:lnTo>
                  <a:lnTo>
                    <a:pt x="2491638" y="133807"/>
                  </a:lnTo>
                  <a:lnTo>
                    <a:pt x="2499537" y="133807"/>
                  </a:lnTo>
                  <a:lnTo>
                    <a:pt x="2499537" y="134670"/>
                  </a:lnTo>
                  <a:lnTo>
                    <a:pt x="2495550" y="134670"/>
                  </a:lnTo>
                  <a:lnTo>
                    <a:pt x="2495550" y="142595"/>
                  </a:lnTo>
                  <a:lnTo>
                    <a:pt x="2483701" y="142595"/>
                  </a:lnTo>
                  <a:lnTo>
                    <a:pt x="2483701" y="150520"/>
                  </a:lnTo>
                  <a:lnTo>
                    <a:pt x="2507386" y="150520"/>
                  </a:lnTo>
                  <a:lnTo>
                    <a:pt x="2511336" y="146558"/>
                  </a:lnTo>
                  <a:lnTo>
                    <a:pt x="2511336" y="141427"/>
                  </a:lnTo>
                  <a:lnTo>
                    <a:pt x="2554808" y="141427"/>
                  </a:lnTo>
                  <a:lnTo>
                    <a:pt x="2554808" y="150317"/>
                  </a:lnTo>
                  <a:lnTo>
                    <a:pt x="2566657" y="150317"/>
                  </a:lnTo>
                  <a:lnTo>
                    <a:pt x="2566657" y="133807"/>
                  </a:lnTo>
                  <a:lnTo>
                    <a:pt x="2566657" y="130708"/>
                  </a:lnTo>
                  <a:lnTo>
                    <a:pt x="2582405" y="130708"/>
                  </a:lnTo>
                  <a:lnTo>
                    <a:pt x="2582405" y="122783"/>
                  </a:lnTo>
                  <a:lnTo>
                    <a:pt x="2574518" y="122783"/>
                  </a:lnTo>
                  <a:lnTo>
                    <a:pt x="2574518" y="114871"/>
                  </a:lnTo>
                  <a:lnTo>
                    <a:pt x="2578506" y="114757"/>
                  </a:lnTo>
                  <a:lnTo>
                    <a:pt x="2578506" y="118567"/>
                  </a:lnTo>
                  <a:lnTo>
                    <a:pt x="2586393" y="118567"/>
                  </a:lnTo>
                  <a:lnTo>
                    <a:pt x="2586393" y="126187"/>
                  </a:lnTo>
                  <a:lnTo>
                    <a:pt x="2598242" y="126187"/>
                  </a:lnTo>
                  <a:lnTo>
                    <a:pt x="2598242" y="129997"/>
                  </a:lnTo>
                  <a:lnTo>
                    <a:pt x="2602192" y="129997"/>
                  </a:lnTo>
                  <a:lnTo>
                    <a:pt x="2606141" y="126187"/>
                  </a:lnTo>
                  <a:lnTo>
                    <a:pt x="2606141" y="105867"/>
                  </a:lnTo>
                  <a:lnTo>
                    <a:pt x="2606141" y="102057"/>
                  </a:lnTo>
                  <a:lnTo>
                    <a:pt x="2610091" y="102057"/>
                  </a:lnTo>
                  <a:lnTo>
                    <a:pt x="2610091" y="129997"/>
                  </a:lnTo>
                  <a:lnTo>
                    <a:pt x="2629827" y="129997"/>
                  </a:lnTo>
                  <a:lnTo>
                    <a:pt x="2629827" y="133807"/>
                  </a:lnTo>
                  <a:lnTo>
                    <a:pt x="2637726" y="133807"/>
                  </a:lnTo>
                  <a:lnTo>
                    <a:pt x="2637726" y="105867"/>
                  </a:lnTo>
                  <a:lnTo>
                    <a:pt x="2665361" y="105867"/>
                  </a:lnTo>
                  <a:lnTo>
                    <a:pt x="2669311" y="109677"/>
                  </a:lnTo>
                  <a:lnTo>
                    <a:pt x="2669311" y="118567"/>
                  </a:lnTo>
                  <a:lnTo>
                    <a:pt x="2689060" y="118567"/>
                  </a:lnTo>
                  <a:lnTo>
                    <a:pt x="2689060" y="129997"/>
                  </a:lnTo>
                  <a:lnTo>
                    <a:pt x="2696959" y="129997"/>
                  </a:lnTo>
                  <a:lnTo>
                    <a:pt x="2696959" y="141427"/>
                  </a:lnTo>
                  <a:lnTo>
                    <a:pt x="2704846" y="141427"/>
                  </a:lnTo>
                  <a:lnTo>
                    <a:pt x="2704846" y="154127"/>
                  </a:lnTo>
                  <a:lnTo>
                    <a:pt x="2712745" y="154127"/>
                  </a:lnTo>
                  <a:lnTo>
                    <a:pt x="2712745" y="150317"/>
                  </a:lnTo>
                  <a:lnTo>
                    <a:pt x="2716695" y="150317"/>
                  </a:lnTo>
                  <a:lnTo>
                    <a:pt x="2720644" y="146507"/>
                  </a:lnTo>
                  <a:lnTo>
                    <a:pt x="2732494" y="146507"/>
                  </a:lnTo>
                  <a:lnTo>
                    <a:pt x="2732494" y="133807"/>
                  </a:lnTo>
                  <a:lnTo>
                    <a:pt x="2744330" y="133807"/>
                  </a:lnTo>
                  <a:lnTo>
                    <a:pt x="2744330" y="118567"/>
                  </a:lnTo>
                  <a:lnTo>
                    <a:pt x="2752229" y="118567"/>
                  </a:lnTo>
                  <a:lnTo>
                    <a:pt x="2752229" y="137617"/>
                  </a:lnTo>
                  <a:lnTo>
                    <a:pt x="2771978" y="137617"/>
                  </a:lnTo>
                  <a:lnTo>
                    <a:pt x="2771978" y="133807"/>
                  </a:lnTo>
                  <a:lnTo>
                    <a:pt x="2775915" y="129997"/>
                  </a:lnTo>
                  <a:lnTo>
                    <a:pt x="2791714" y="129997"/>
                  </a:lnTo>
                  <a:lnTo>
                    <a:pt x="2795663" y="122377"/>
                  </a:lnTo>
                  <a:lnTo>
                    <a:pt x="2811462" y="122377"/>
                  </a:lnTo>
                  <a:lnTo>
                    <a:pt x="2811462" y="129997"/>
                  </a:lnTo>
                  <a:lnTo>
                    <a:pt x="2791714" y="129997"/>
                  </a:lnTo>
                  <a:lnTo>
                    <a:pt x="2791714" y="137617"/>
                  </a:lnTo>
                  <a:lnTo>
                    <a:pt x="2811462" y="137617"/>
                  </a:lnTo>
                  <a:lnTo>
                    <a:pt x="2811462" y="146507"/>
                  </a:lnTo>
                  <a:lnTo>
                    <a:pt x="2815399" y="150317"/>
                  </a:lnTo>
                  <a:lnTo>
                    <a:pt x="2819349" y="150317"/>
                  </a:lnTo>
                  <a:lnTo>
                    <a:pt x="2819349" y="129997"/>
                  </a:lnTo>
                  <a:lnTo>
                    <a:pt x="2827248" y="129997"/>
                  </a:lnTo>
                  <a:lnTo>
                    <a:pt x="2827248" y="126707"/>
                  </a:lnTo>
                  <a:lnTo>
                    <a:pt x="2831160" y="122783"/>
                  </a:lnTo>
                  <a:lnTo>
                    <a:pt x="2831160" y="114871"/>
                  </a:lnTo>
                  <a:lnTo>
                    <a:pt x="2827248" y="114871"/>
                  </a:lnTo>
                  <a:lnTo>
                    <a:pt x="2827248" y="109677"/>
                  </a:lnTo>
                  <a:lnTo>
                    <a:pt x="2835148" y="109677"/>
                  </a:lnTo>
                  <a:lnTo>
                    <a:pt x="2835148" y="129997"/>
                  </a:lnTo>
                  <a:lnTo>
                    <a:pt x="2843085" y="129997"/>
                  </a:lnTo>
                  <a:lnTo>
                    <a:pt x="2843085" y="137617"/>
                  </a:lnTo>
                  <a:lnTo>
                    <a:pt x="2862745" y="137617"/>
                  </a:lnTo>
                  <a:lnTo>
                    <a:pt x="2862745" y="142595"/>
                  </a:lnTo>
                  <a:lnTo>
                    <a:pt x="2866694" y="138633"/>
                  </a:lnTo>
                  <a:lnTo>
                    <a:pt x="2870644" y="138633"/>
                  </a:lnTo>
                  <a:lnTo>
                    <a:pt x="2870644" y="137617"/>
                  </a:lnTo>
                  <a:lnTo>
                    <a:pt x="2878620" y="137617"/>
                  </a:lnTo>
                  <a:lnTo>
                    <a:pt x="2878620" y="146507"/>
                  </a:lnTo>
                  <a:lnTo>
                    <a:pt x="2886519" y="146507"/>
                  </a:lnTo>
                  <a:lnTo>
                    <a:pt x="2886519" y="137617"/>
                  </a:lnTo>
                  <a:lnTo>
                    <a:pt x="2894406" y="137617"/>
                  </a:lnTo>
                  <a:lnTo>
                    <a:pt x="2894406" y="146507"/>
                  </a:lnTo>
                  <a:lnTo>
                    <a:pt x="2898356" y="146507"/>
                  </a:lnTo>
                  <a:lnTo>
                    <a:pt x="2898356" y="133807"/>
                  </a:lnTo>
                  <a:lnTo>
                    <a:pt x="2902305" y="133807"/>
                  </a:lnTo>
                  <a:lnTo>
                    <a:pt x="2902305" y="129997"/>
                  </a:lnTo>
                  <a:lnTo>
                    <a:pt x="2906255" y="129997"/>
                  </a:lnTo>
                  <a:lnTo>
                    <a:pt x="2906255" y="122377"/>
                  </a:lnTo>
                  <a:lnTo>
                    <a:pt x="2922054" y="122377"/>
                  </a:lnTo>
                  <a:lnTo>
                    <a:pt x="2922054" y="114757"/>
                  </a:lnTo>
                  <a:lnTo>
                    <a:pt x="2929953" y="114757"/>
                  </a:lnTo>
                  <a:lnTo>
                    <a:pt x="2929953" y="122377"/>
                  </a:lnTo>
                  <a:lnTo>
                    <a:pt x="2937840" y="122377"/>
                  </a:lnTo>
                  <a:lnTo>
                    <a:pt x="2937840" y="133807"/>
                  </a:lnTo>
                  <a:lnTo>
                    <a:pt x="2945739" y="133807"/>
                  </a:lnTo>
                  <a:lnTo>
                    <a:pt x="2945739" y="141427"/>
                  </a:lnTo>
                  <a:lnTo>
                    <a:pt x="2949689" y="141427"/>
                  </a:lnTo>
                  <a:lnTo>
                    <a:pt x="2953639" y="137617"/>
                  </a:lnTo>
                  <a:lnTo>
                    <a:pt x="2953639" y="122377"/>
                  </a:lnTo>
                  <a:lnTo>
                    <a:pt x="2957588" y="122377"/>
                  </a:lnTo>
                  <a:lnTo>
                    <a:pt x="2957588" y="137617"/>
                  </a:lnTo>
                  <a:lnTo>
                    <a:pt x="2965488" y="137617"/>
                  </a:lnTo>
                  <a:lnTo>
                    <a:pt x="2965488" y="126187"/>
                  </a:lnTo>
                  <a:lnTo>
                    <a:pt x="2969425" y="122377"/>
                  </a:lnTo>
                  <a:lnTo>
                    <a:pt x="2969425" y="118567"/>
                  </a:lnTo>
                  <a:lnTo>
                    <a:pt x="2973374" y="114757"/>
                  </a:lnTo>
                  <a:lnTo>
                    <a:pt x="2989173" y="114757"/>
                  </a:lnTo>
                  <a:lnTo>
                    <a:pt x="2989173" y="109677"/>
                  </a:lnTo>
                  <a:lnTo>
                    <a:pt x="2993123" y="105867"/>
                  </a:lnTo>
                  <a:lnTo>
                    <a:pt x="3001022" y="105867"/>
                  </a:lnTo>
                  <a:lnTo>
                    <a:pt x="3001022" y="114757"/>
                  </a:lnTo>
                  <a:lnTo>
                    <a:pt x="3008909" y="114757"/>
                  </a:lnTo>
                  <a:lnTo>
                    <a:pt x="3008909" y="122377"/>
                  </a:lnTo>
                  <a:lnTo>
                    <a:pt x="3012859" y="126187"/>
                  </a:lnTo>
                  <a:lnTo>
                    <a:pt x="3016808" y="122377"/>
                  </a:lnTo>
                  <a:lnTo>
                    <a:pt x="3016808" y="102057"/>
                  </a:lnTo>
                  <a:lnTo>
                    <a:pt x="3024708" y="102057"/>
                  </a:lnTo>
                  <a:lnTo>
                    <a:pt x="3024708" y="114757"/>
                  </a:lnTo>
                  <a:lnTo>
                    <a:pt x="3044456" y="114757"/>
                  </a:lnTo>
                  <a:lnTo>
                    <a:pt x="3044456" y="105867"/>
                  </a:lnTo>
                  <a:lnTo>
                    <a:pt x="3052343" y="105867"/>
                  </a:lnTo>
                  <a:lnTo>
                    <a:pt x="3052343" y="114757"/>
                  </a:lnTo>
                  <a:lnTo>
                    <a:pt x="3060242" y="114757"/>
                  </a:lnTo>
                  <a:lnTo>
                    <a:pt x="3060242" y="109677"/>
                  </a:lnTo>
                  <a:lnTo>
                    <a:pt x="3064192" y="105867"/>
                  </a:lnTo>
                  <a:lnTo>
                    <a:pt x="3064192" y="94437"/>
                  </a:lnTo>
                  <a:lnTo>
                    <a:pt x="3072015" y="94437"/>
                  </a:lnTo>
                  <a:lnTo>
                    <a:pt x="3072015" y="86817"/>
                  </a:lnTo>
                  <a:lnTo>
                    <a:pt x="3079902" y="86817"/>
                  </a:lnTo>
                  <a:lnTo>
                    <a:pt x="3079864" y="94475"/>
                  </a:lnTo>
                  <a:lnTo>
                    <a:pt x="3075952" y="98247"/>
                  </a:lnTo>
                  <a:lnTo>
                    <a:pt x="3072092" y="98247"/>
                  </a:lnTo>
                  <a:lnTo>
                    <a:pt x="3072092" y="114757"/>
                  </a:lnTo>
                  <a:lnTo>
                    <a:pt x="3091827" y="114757"/>
                  </a:lnTo>
                  <a:lnTo>
                    <a:pt x="3091827" y="118567"/>
                  </a:lnTo>
                  <a:lnTo>
                    <a:pt x="3099727" y="118567"/>
                  </a:lnTo>
                  <a:lnTo>
                    <a:pt x="3099727" y="102057"/>
                  </a:lnTo>
                  <a:lnTo>
                    <a:pt x="3115526" y="102057"/>
                  </a:lnTo>
                  <a:lnTo>
                    <a:pt x="3119475" y="98247"/>
                  </a:lnTo>
                  <a:lnTo>
                    <a:pt x="3123412" y="98247"/>
                  </a:lnTo>
                  <a:lnTo>
                    <a:pt x="3123412" y="94437"/>
                  </a:lnTo>
                  <a:lnTo>
                    <a:pt x="3127362" y="94437"/>
                  </a:lnTo>
                  <a:lnTo>
                    <a:pt x="3127362" y="98247"/>
                  </a:lnTo>
                  <a:lnTo>
                    <a:pt x="3131312" y="102057"/>
                  </a:lnTo>
                  <a:lnTo>
                    <a:pt x="3139211" y="102057"/>
                  </a:lnTo>
                  <a:lnTo>
                    <a:pt x="3139211" y="98247"/>
                  </a:lnTo>
                  <a:lnTo>
                    <a:pt x="3143161" y="94437"/>
                  </a:lnTo>
                  <a:lnTo>
                    <a:pt x="3151060" y="94437"/>
                  </a:lnTo>
                  <a:lnTo>
                    <a:pt x="3151060" y="86817"/>
                  </a:lnTo>
                  <a:lnTo>
                    <a:pt x="3158960" y="86817"/>
                  </a:lnTo>
                  <a:lnTo>
                    <a:pt x="3158960" y="66497"/>
                  </a:lnTo>
                  <a:lnTo>
                    <a:pt x="3162820" y="66497"/>
                  </a:lnTo>
                  <a:lnTo>
                    <a:pt x="3162820" y="51257"/>
                  </a:lnTo>
                  <a:lnTo>
                    <a:pt x="3162820" y="47447"/>
                  </a:lnTo>
                  <a:lnTo>
                    <a:pt x="3174669" y="47447"/>
                  </a:lnTo>
                  <a:lnTo>
                    <a:pt x="3174669" y="66497"/>
                  </a:lnTo>
                  <a:lnTo>
                    <a:pt x="3166846" y="66497"/>
                  </a:lnTo>
                  <a:lnTo>
                    <a:pt x="3166846" y="90627"/>
                  </a:lnTo>
                  <a:lnTo>
                    <a:pt x="3174746" y="90627"/>
                  </a:lnTo>
                  <a:lnTo>
                    <a:pt x="3174746" y="86817"/>
                  </a:lnTo>
                  <a:lnTo>
                    <a:pt x="3178695" y="83007"/>
                  </a:lnTo>
                  <a:lnTo>
                    <a:pt x="3186595" y="83007"/>
                  </a:lnTo>
                  <a:lnTo>
                    <a:pt x="3186595" y="74117"/>
                  </a:lnTo>
                  <a:lnTo>
                    <a:pt x="3190544" y="70307"/>
                  </a:lnTo>
                  <a:lnTo>
                    <a:pt x="3190544" y="62687"/>
                  </a:lnTo>
                  <a:lnTo>
                    <a:pt x="3194405" y="62687"/>
                  </a:lnTo>
                  <a:lnTo>
                    <a:pt x="3194405" y="58877"/>
                  </a:lnTo>
                  <a:lnTo>
                    <a:pt x="3202305" y="58877"/>
                  </a:lnTo>
                  <a:lnTo>
                    <a:pt x="3202305" y="62687"/>
                  </a:lnTo>
                  <a:lnTo>
                    <a:pt x="3210280" y="62687"/>
                  </a:lnTo>
                  <a:lnTo>
                    <a:pt x="3210191" y="74218"/>
                  </a:lnTo>
                  <a:lnTo>
                    <a:pt x="3202381" y="83007"/>
                  </a:lnTo>
                  <a:lnTo>
                    <a:pt x="3194494" y="83007"/>
                  </a:lnTo>
                  <a:lnTo>
                    <a:pt x="3194494" y="94437"/>
                  </a:lnTo>
                  <a:lnTo>
                    <a:pt x="3198431" y="94437"/>
                  </a:lnTo>
                  <a:lnTo>
                    <a:pt x="3198431" y="102057"/>
                  </a:lnTo>
                  <a:lnTo>
                    <a:pt x="3190544" y="102057"/>
                  </a:lnTo>
                  <a:lnTo>
                    <a:pt x="3190544" y="102984"/>
                  </a:lnTo>
                  <a:lnTo>
                    <a:pt x="3182569" y="102984"/>
                  </a:lnTo>
                  <a:lnTo>
                    <a:pt x="3182569" y="114871"/>
                  </a:lnTo>
                  <a:lnTo>
                    <a:pt x="3194405" y="114871"/>
                  </a:lnTo>
                  <a:lnTo>
                    <a:pt x="3194405" y="109677"/>
                  </a:lnTo>
                  <a:lnTo>
                    <a:pt x="3210280" y="109677"/>
                  </a:lnTo>
                  <a:lnTo>
                    <a:pt x="3210280" y="102057"/>
                  </a:lnTo>
                  <a:lnTo>
                    <a:pt x="3214230" y="98247"/>
                  </a:lnTo>
                  <a:lnTo>
                    <a:pt x="3218180" y="98247"/>
                  </a:lnTo>
                  <a:lnTo>
                    <a:pt x="3222091" y="94475"/>
                  </a:lnTo>
                  <a:lnTo>
                    <a:pt x="3222129" y="86817"/>
                  </a:lnTo>
                  <a:lnTo>
                    <a:pt x="3233978" y="86817"/>
                  </a:lnTo>
                  <a:lnTo>
                    <a:pt x="3234017" y="94475"/>
                  </a:lnTo>
                  <a:lnTo>
                    <a:pt x="3237915" y="98247"/>
                  </a:lnTo>
                  <a:lnTo>
                    <a:pt x="3285299" y="98247"/>
                  </a:lnTo>
                  <a:lnTo>
                    <a:pt x="3285299" y="90627"/>
                  </a:lnTo>
                  <a:lnTo>
                    <a:pt x="3281349" y="90627"/>
                  </a:lnTo>
                  <a:lnTo>
                    <a:pt x="3277400" y="86817"/>
                  </a:lnTo>
                  <a:lnTo>
                    <a:pt x="3277400" y="79197"/>
                  </a:lnTo>
                  <a:lnTo>
                    <a:pt x="3269513" y="79197"/>
                  </a:lnTo>
                  <a:lnTo>
                    <a:pt x="3269513" y="74117"/>
                  </a:lnTo>
                  <a:lnTo>
                    <a:pt x="3269513" y="70307"/>
                  </a:lnTo>
                  <a:lnTo>
                    <a:pt x="3281349" y="70307"/>
                  </a:lnTo>
                  <a:lnTo>
                    <a:pt x="3281349" y="62687"/>
                  </a:lnTo>
                  <a:lnTo>
                    <a:pt x="3289249" y="62687"/>
                  </a:lnTo>
                  <a:lnTo>
                    <a:pt x="3289249" y="70307"/>
                  </a:lnTo>
                  <a:lnTo>
                    <a:pt x="3281349" y="70307"/>
                  </a:lnTo>
                  <a:lnTo>
                    <a:pt x="3281349" y="79197"/>
                  </a:lnTo>
                  <a:lnTo>
                    <a:pt x="3293199" y="79197"/>
                  </a:lnTo>
                  <a:lnTo>
                    <a:pt x="3293199" y="90627"/>
                  </a:lnTo>
                  <a:lnTo>
                    <a:pt x="3301098" y="90627"/>
                  </a:lnTo>
                  <a:lnTo>
                    <a:pt x="3301098" y="98247"/>
                  </a:lnTo>
                  <a:lnTo>
                    <a:pt x="3312934" y="98247"/>
                  </a:lnTo>
                  <a:lnTo>
                    <a:pt x="3312934" y="90627"/>
                  </a:lnTo>
                  <a:lnTo>
                    <a:pt x="3320834" y="90627"/>
                  </a:lnTo>
                  <a:lnTo>
                    <a:pt x="3320834" y="102057"/>
                  </a:lnTo>
                  <a:lnTo>
                    <a:pt x="3336633" y="102057"/>
                  </a:lnTo>
                  <a:lnTo>
                    <a:pt x="3336633" y="86817"/>
                  </a:lnTo>
                  <a:lnTo>
                    <a:pt x="3336633" y="74117"/>
                  </a:lnTo>
                  <a:lnTo>
                    <a:pt x="3352419" y="74117"/>
                  </a:lnTo>
                  <a:lnTo>
                    <a:pt x="3352419" y="70307"/>
                  </a:lnTo>
                  <a:lnTo>
                    <a:pt x="3360318" y="70307"/>
                  </a:lnTo>
                  <a:lnTo>
                    <a:pt x="3360318" y="62687"/>
                  </a:lnTo>
                  <a:lnTo>
                    <a:pt x="3360318" y="58877"/>
                  </a:lnTo>
                  <a:lnTo>
                    <a:pt x="3372167" y="58877"/>
                  </a:lnTo>
                  <a:lnTo>
                    <a:pt x="3372243" y="74218"/>
                  </a:lnTo>
                  <a:lnTo>
                    <a:pt x="3376117" y="79197"/>
                  </a:lnTo>
                  <a:lnTo>
                    <a:pt x="3384016" y="79197"/>
                  </a:lnTo>
                  <a:lnTo>
                    <a:pt x="3384016" y="98247"/>
                  </a:lnTo>
                  <a:lnTo>
                    <a:pt x="3395853" y="98247"/>
                  </a:lnTo>
                  <a:lnTo>
                    <a:pt x="3395853" y="102057"/>
                  </a:lnTo>
                  <a:lnTo>
                    <a:pt x="3399802" y="105867"/>
                  </a:lnTo>
                  <a:lnTo>
                    <a:pt x="3407702" y="105867"/>
                  </a:lnTo>
                  <a:lnTo>
                    <a:pt x="3407702" y="114757"/>
                  </a:lnTo>
                  <a:lnTo>
                    <a:pt x="3411651" y="114757"/>
                  </a:lnTo>
                  <a:lnTo>
                    <a:pt x="3415601" y="109677"/>
                  </a:lnTo>
                  <a:lnTo>
                    <a:pt x="3415601" y="98247"/>
                  </a:lnTo>
                  <a:lnTo>
                    <a:pt x="3427438" y="98247"/>
                  </a:lnTo>
                  <a:lnTo>
                    <a:pt x="3427438" y="105867"/>
                  </a:lnTo>
                  <a:lnTo>
                    <a:pt x="3435337" y="105867"/>
                  </a:lnTo>
                  <a:lnTo>
                    <a:pt x="3435337" y="86817"/>
                  </a:lnTo>
                  <a:lnTo>
                    <a:pt x="3451136" y="86817"/>
                  </a:lnTo>
                  <a:lnTo>
                    <a:pt x="3451136" y="98247"/>
                  </a:lnTo>
                  <a:lnTo>
                    <a:pt x="3462972" y="98247"/>
                  </a:lnTo>
                  <a:lnTo>
                    <a:pt x="3466922" y="102057"/>
                  </a:lnTo>
                  <a:lnTo>
                    <a:pt x="3466922" y="105867"/>
                  </a:lnTo>
                  <a:lnTo>
                    <a:pt x="3478771" y="105867"/>
                  </a:lnTo>
                  <a:lnTo>
                    <a:pt x="3482721" y="102057"/>
                  </a:lnTo>
                  <a:lnTo>
                    <a:pt x="3482721" y="94437"/>
                  </a:lnTo>
                  <a:lnTo>
                    <a:pt x="3514306" y="94437"/>
                  </a:lnTo>
                  <a:lnTo>
                    <a:pt x="3514306" y="90627"/>
                  </a:lnTo>
                  <a:lnTo>
                    <a:pt x="3514306" y="86817"/>
                  </a:lnTo>
                  <a:lnTo>
                    <a:pt x="3522205" y="86817"/>
                  </a:lnTo>
                  <a:lnTo>
                    <a:pt x="3522205" y="79197"/>
                  </a:lnTo>
                  <a:lnTo>
                    <a:pt x="3530104" y="79197"/>
                  </a:lnTo>
                  <a:lnTo>
                    <a:pt x="3530104" y="90627"/>
                  </a:lnTo>
                  <a:lnTo>
                    <a:pt x="3538004" y="90627"/>
                  </a:lnTo>
                  <a:lnTo>
                    <a:pt x="3541941" y="94437"/>
                  </a:lnTo>
                  <a:lnTo>
                    <a:pt x="3541941" y="98247"/>
                  </a:lnTo>
                  <a:lnTo>
                    <a:pt x="3557740" y="98247"/>
                  </a:lnTo>
                  <a:lnTo>
                    <a:pt x="3557740" y="90627"/>
                  </a:lnTo>
                  <a:lnTo>
                    <a:pt x="3565639" y="90627"/>
                  </a:lnTo>
                  <a:lnTo>
                    <a:pt x="3569551" y="86855"/>
                  </a:lnTo>
                  <a:lnTo>
                    <a:pt x="3569589" y="83007"/>
                  </a:lnTo>
                  <a:lnTo>
                    <a:pt x="3573538" y="79197"/>
                  </a:lnTo>
                  <a:lnTo>
                    <a:pt x="3577475" y="79197"/>
                  </a:lnTo>
                  <a:lnTo>
                    <a:pt x="3577475" y="70307"/>
                  </a:lnTo>
                  <a:lnTo>
                    <a:pt x="3577475" y="58877"/>
                  </a:lnTo>
                  <a:lnTo>
                    <a:pt x="3577475" y="55067"/>
                  </a:lnTo>
                  <a:lnTo>
                    <a:pt x="3585375" y="55067"/>
                  </a:lnTo>
                  <a:lnTo>
                    <a:pt x="3585375" y="62687"/>
                  </a:lnTo>
                  <a:lnTo>
                    <a:pt x="3593274" y="62687"/>
                  </a:lnTo>
                  <a:lnTo>
                    <a:pt x="3593274" y="70307"/>
                  </a:lnTo>
                  <a:lnTo>
                    <a:pt x="3589324" y="70307"/>
                  </a:lnTo>
                  <a:lnTo>
                    <a:pt x="3585375" y="74117"/>
                  </a:lnTo>
                  <a:lnTo>
                    <a:pt x="3585375" y="83007"/>
                  </a:lnTo>
                  <a:lnTo>
                    <a:pt x="3573538" y="83007"/>
                  </a:lnTo>
                  <a:lnTo>
                    <a:pt x="3573538" y="94437"/>
                  </a:lnTo>
                  <a:lnTo>
                    <a:pt x="3593274" y="94437"/>
                  </a:lnTo>
                  <a:lnTo>
                    <a:pt x="3593274" y="98247"/>
                  </a:lnTo>
                  <a:lnTo>
                    <a:pt x="3601174" y="98247"/>
                  </a:lnTo>
                  <a:lnTo>
                    <a:pt x="3601174" y="90627"/>
                  </a:lnTo>
                  <a:lnTo>
                    <a:pt x="3593274" y="90627"/>
                  </a:lnTo>
                  <a:lnTo>
                    <a:pt x="3593274" y="83007"/>
                  </a:lnTo>
                  <a:lnTo>
                    <a:pt x="3601174" y="83007"/>
                  </a:lnTo>
                  <a:lnTo>
                    <a:pt x="3601174" y="70307"/>
                  </a:lnTo>
                  <a:lnTo>
                    <a:pt x="3613023" y="70307"/>
                  </a:lnTo>
                  <a:lnTo>
                    <a:pt x="3613023" y="83007"/>
                  </a:lnTo>
                  <a:lnTo>
                    <a:pt x="3616960" y="83007"/>
                  </a:lnTo>
                  <a:lnTo>
                    <a:pt x="3616960" y="70307"/>
                  </a:lnTo>
                  <a:lnTo>
                    <a:pt x="3628809" y="70307"/>
                  </a:lnTo>
                  <a:lnTo>
                    <a:pt x="3628809" y="55067"/>
                  </a:lnTo>
                  <a:lnTo>
                    <a:pt x="3636708" y="55067"/>
                  </a:lnTo>
                  <a:lnTo>
                    <a:pt x="3636708" y="51257"/>
                  </a:lnTo>
                  <a:lnTo>
                    <a:pt x="3636708" y="47447"/>
                  </a:lnTo>
                  <a:close/>
                </a:path>
                <a:path w="5003165" h="205104">
                  <a:moveTo>
                    <a:pt x="3680066" y="35052"/>
                  </a:moveTo>
                  <a:lnTo>
                    <a:pt x="3676116" y="31242"/>
                  </a:lnTo>
                  <a:lnTo>
                    <a:pt x="3668217" y="31242"/>
                  </a:lnTo>
                  <a:lnTo>
                    <a:pt x="3668217" y="35052"/>
                  </a:lnTo>
                  <a:lnTo>
                    <a:pt x="3672167" y="35052"/>
                  </a:lnTo>
                  <a:lnTo>
                    <a:pt x="3676116" y="38862"/>
                  </a:lnTo>
                  <a:lnTo>
                    <a:pt x="3676116" y="46482"/>
                  </a:lnTo>
                  <a:lnTo>
                    <a:pt x="3680066" y="46482"/>
                  </a:lnTo>
                  <a:lnTo>
                    <a:pt x="3680066" y="35052"/>
                  </a:lnTo>
                  <a:close/>
                </a:path>
                <a:path w="5003165" h="205104">
                  <a:moveTo>
                    <a:pt x="3743236" y="35052"/>
                  </a:moveTo>
                  <a:lnTo>
                    <a:pt x="3731387" y="35052"/>
                  </a:lnTo>
                  <a:lnTo>
                    <a:pt x="3731387" y="38862"/>
                  </a:lnTo>
                  <a:lnTo>
                    <a:pt x="3735336" y="42672"/>
                  </a:lnTo>
                  <a:lnTo>
                    <a:pt x="3743236" y="42672"/>
                  </a:lnTo>
                  <a:lnTo>
                    <a:pt x="3743236" y="35052"/>
                  </a:lnTo>
                  <a:close/>
                </a:path>
                <a:path w="5003165" h="205104">
                  <a:moveTo>
                    <a:pt x="3755085" y="23622"/>
                  </a:moveTo>
                  <a:lnTo>
                    <a:pt x="3751135" y="19812"/>
                  </a:lnTo>
                  <a:lnTo>
                    <a:pt x="3743236" y="19812"/>
                  </a:lnTo>
                  <a:lnTo>
                    <a:pt x="3743236" y="31242"/>
                  </a:lnTo>
                  <a:lnTo>
                    <a:pt x="3755085" y="31242"/>
                  </a:lnTo>
                  <a:lnTo>
                    <a:pt x="3755085" y="23622"/>
                  </a:lnTo>
                  <a:close/>
                </a:path>
                <a:path w="5003165" h="205104">
                  <a:moveTo>
                    <a:pt x="3770871" y="59182"/>
                  </a:moveTo>
                  <a:lnTo>
                    <a:pt x="3759022" y="59182"/>
                  </a:lnTo>
                  <a:lnTo>
                    <a:pt x="3759022" y="50292"/>
                  </a:lnTo>
                  <a:lnTo>
                    <a:pt x="3759022" y="46482"/>
                  </a:lnTo>
                  <a:lnTo>
                    <a:pt x="3759022" y="42672"/>
                  </a:lnTo>
                  <a:lnTo>
                    <a:pt x="3743236" y="42672"/>
                  </a:lnTo>
                  <a:lnTo>
                    <a:pt x="3743236" y="46482"/>
                  </a:lnTo>
                  <a:lnTo>
                    <a:pt x="3739286" y="46482"/>
                  </a:lnTo>
                  <a:lnTo>
                    <a:pt x="3735336" y="42672"/>
                  </a:lnTo>
                  <a:lnTo>
                    <a:pt x="3731387" y="42672"/>
                  </a:lnTo>
                  <a:lnTo>
                    <a:pt x="3731387" y="50292"/>
                  </a:lnTo>
                  <a:lnTo>
                    <a:pt x="3723487" y="50292"/>
                  </a:lnTo>
                  <a:lnTo>
                    <a:pt x="3723487" y="31242"/>
                  </a:lnTo>
                  <a:lnTo>
                    <a:pt x="3715601" y="31242"/>
                  </a:lnTo>
                  <a:lnTo>
                    <a:pt x="3715601" y="38862"/>
                  </a:lnTo>
                  <a:lnTo>
                    <a:pt x="3703751" y="38862"/>
                  </a:lnTo>
                  <a:lnTo>
                    <a:pt x="3703751" y="59182"/>
                  </a:lnTo>
                  <a:lnTo>
                    <a:pt x="3699802" y="62992"/>
                  </a:lnTo>
                  <a:lnTo>
                    <a:pt x="3699802" y="66802"/>
                  </a:lnTo>
                  <a:lnTo>
                    <a:pt x="3695852" y="66802"/>
                  </a:lnTo>
                  <a:lnTo>
                    <a:pt x="3691902" y="62992"/>
                  </a:lnTo>
                  <a:lnTo>
                    <a:pt x="3691902" y="46482"/>
                  </a:lnTo>
                  <a:lnTo>
                    <a:pt x="3680066" y="46482"/>
                  </a:lnTo>
                  <a:lnTo>
                    <a:pt x="3676116" y="50292"/>
                  </a:lnTo>
                  <a:lnTo>
                    <a:pt x="3668217" y="50292"/>
                  </a:lnTo>
                  <a:lnTo>
                    <a:pt x="3668217" y="35052"/>
                  </a:lnTo>
                  <a:lnTo>
                    <a:pt x="3664267" y="31242"/>
                  </a:lnTo>
                  <a:lnTo>
                    <a:pt x="3664267" y="23622"/>
                  </a:lnTo>
                  <a:lnTo>
                    <a:pt x="3656368" y="23622"/>
                  </a:lnTo>
                  <a:lnTo>
                    <a:pt x="3656368" y="31242"/>
                  </a:lnTo>
                  <a:lnTo>
                    <a:pt x="3640582" y="31242"/>
                  </a:lnTo>
                  <a:lnTo>
                    <a:pt x="3640582" y="50292"/>
                  </a:lnTo>
                  <a:lnTo>
                    <a:pt x="3660317" y="50292"/>
                  </a:lnTo>
                  <a:lnTo>
                    <a:pt x="3660317" y="70612"/>
                  </a:lnTo>
                  <a:lnTo>
                    <a:pt x="3652418" y="70612"/>
                  </a:lnTo>
                  <a:lnTo>
                    <a:pt x="3652418" y="106172"/>
                  </a:lnTo>
                  <a:lnTo>
                    <a:pt x="3664267" y="106172"/>
                  </a:lnTo>
                  <a:lnTo>
                    <a:pt x="3664267" y="87122"/>
                  </a:lnTo>
                  <a:lnTo>
                    <a:pt x="3668191" y="87122"/>
                  </a:lnTo>
                  <a:lnTo>
                    <a:pt x="3676116" y="87147"/>
                  </a:lnTo>
                  <a:lnTo>
                    <a:pt x="3680066" y="87122"/>
                  </a:lnTo>
                  <a:lnTo>
                    <a:pt x="3680066" y="94742"/>
                  </a:lnTo>
                  <a:lnTo>
                    <a:pt x="3695852" y="94742"/>
                  </a:lnTo>
                  <a:lnTo>
                    <a:pt x="3695852" y="106172"/>
                  </a:lnTo>
                  <a:lnTo>
                    <a:pt x="3703751" y="106172"/>
                  </a:lnTo>
                  <a:lnTo>
                    <a:pt x="3703751" y="87122"/>
                  </a:lnTo>
                  <a:lnTo>
                    <a:pt x="3711651" y="87122"/>
                  </a:lnTo>
                  <a:lnTo>
                    <a:pt x="3711651" y="78232"/>
                  </a:lnTo>
                  <a:lnTo>
                    <a:pt x="3718560" y="78232"/>
                  </a:lnTo>
                  <a:lnTo>
                    <a:pt x="3719550" y="79222"/>
                  </a:lnTo>
                  <a:lnTo>
                    <a:pt x="3719550" y="82042"/>
                  </a:lnTo>
                  <a:lnTo>
                    <a:pt x="3719550" y="87147"/>
                  </a:lnTo>
                  <a:lnTo>
                    <a:pt x="3723487" y="87147"/>
                  </a:lnTo>
                  <a:lnTo>
                    <a:pt x="3723487" y="82042"/>
                  </a:lnTo>
                  <a:lnTo>
                    <a:pt x="3731387" y="82042"/>
                  </a:lnTo>
                  <a:lnTo>
                    <a:pt x="3731387" y="90932"/>
                  </a:lnTo>
                  <a:lnTo>
                    <a:pt x="3770871" y="90932"/>
                  </a:lnTo>
                  <a:lnTo>
                    <a:pt x="3770871" y="78232"/>
                  </a:lnTo>
                  <a:lnTo>
                    <a:pt x="3770871" y="66802"/>
                  </a:lnTo>
                  <a:lnTo>
                    <a:pt x="3770871" y="59182"/>
                  </a:lnTo>
                  <a:close/>
                </a:path>
                <a:path w="5003165" h="205104">
                  <a:moveTo>
                    <a:pt x="3778770" y="35052"/>
                  </a:moveTo>
                  <a:lnTo>
                    <a:pt x="3759022" y="35052"/>
                  </a:lnTo>
                  <a:lnTo>
                    <a:pt x="3759022" y="42672"/>
                  </a:lnTo>
                  <a:lnTo>
                    <a:pt x="3778770" y="42672"/>
                  </a:lnTo>
                  <a:lnTo>
                    <a:pt x="3778770" y="35052"/>
                  </a:lnTo>
                  <a:close/>
                </a:path>
                <a:path w="5003165" h="205104">
                  <a:moveTo>
                    <a:pt x="3790619" y="19812"/>
                  </a:moveTo>
                  <a:lnTo>
                    <a:pt x="3782720" y="19812"/>
                  </a:lnTo>
                  <a:lnTo>
                    <a:pt x="3782720" y="27432"/>
                  </a:lnTo>
                  <a:lnTo>
                    <a:pt x="3790619" y="27432"/>
                  </a:lnTo>
                  <a:lnTo>
                    <a:pt x="3790619" y="19812"/>
                  </a:lnTo>
                  <a:close/>
                </a:path>
                <a:path w="5003165" h="205104">
                  <a:moveTo>
                    <a:pt x="3841940" y="11887"/>
                  </a:moveTo>
                  <a:lnTo>
                    <a:pt x="3830104" y="11887"/>
                  </a:lnTo>
                  <a:lnTo>
                    <a:pt x="3830104" y="19812"/>
                  </a:lnTo>
                  <a:lnTo>
                    <a:pt x="3834053" y="19812"/>
                  </a:lnTo>
                  <a:lnTo>
                    <a:pt x="3837990" y="23761"/>
                  </a:lnTo>
                  <a:lnTo>
                    <a:pt x="3841940" y="23761"/>
                  </a:lnTo>
                  <a:lnTo>
                    <a:pt x="3841940" y="11887"/>
                  </a:lnTo>
                  <a:close/>
                </a:path>
                <a:path w="5003165" h="205104">
                  <a:moveTo>
                    <a:pt x="3845890" y="0"/>
                  </a:moveTo>
                  <a:lnTo>
                    <a:pt x="3837990" y="0"/>
                  </a:lnTo>
                  <a:lnTo>
                    <a:pt x="3837990" y="7924"/>
                  </a:lnTo>
                  <a:lnTo>
                    <a:pt x="3845890" y="7924"/>
                  </a:lnTo>
                  <a:lnTo>
                    <a:pt x="3845890" y="0"/>
                  </a:lnTo>
                  <a:close/>
                </a:path>
                <a:path w="5003165" h="205104">
                  <a:moveTo>
                    <a:pt x="3901173" y="23622"/>
                  </a:moveTo>
                  <a:lnTo>
                    <a:pt x="3897223" y="19812"/>
                  </a:lnTo>
                  <a:lnTo>
                    <a:pt x="3893274" y="19812"/>
                  </a:lnTo>
                  <a:lnTo>
                    <a:pt x="3893274" y="23622"/>
                  </a:lnTo>
                  <a:lnTo>
                    <a:pt x="3897223" y="23622"/>
                  </a:lnTo>
                  <a:lnTo>
                    <a:pt x="3897223" y="27432"/>
                  </a:lnTo>
                  <a:lnTo>
                    <a:pt x="3901173" y="23622"/>
                  </a:lnTo>
                  <a:close/>
                </a:path>
                <a:path w="5003165" h="205104">
                  <a:moveTo>
                    <a:pt x="3920909" y="46482"/>
                  </a:moveTo>
                  <a:lnTo>
                    <a:pt x="3913009" y="46482"/>
                  </a:lnTo>
                  <a:lnTo>
                    <a:pt x="3913009" y="50292"/>
                  </a:lnTo>
                  <a:lnTo>
                    <a:pt x="3916959" y="59182"/>
                  </a:lnTo>
                  <a:lnTo>
                    <a:pt x="3920909" y="59182"/>
                  </a:lnTo>
                  <a:lnTo>
                    <a:pt x="3920909" y="46482"/>
                  </a:lnTo>
                  <a:close/>
                </a:path>
                <a:path w="5003165" h="205104">
                  <a:moveTo>
                    <a:pt x="3940657" y="23622"/>
                  </a:moveTo>
                  <a:lnTo>
                    <a:pt x="3932758" y="19812"/>
                  </a:lnTo>
                  <a:lnTo>
                    <a:pt x="3932758" y="27432"/>
                  </a:lnTo>
                  <a:lnTo>
                    <a:pt x="3940657" y="27432"/>
                  </a:lnTo>
                  <a:lnTo>
                    <a:pt x="3940657" y="23622"/>
                  </a:lnTo>
                  <a:close/>
                </a:path>
                <a:path w="5003165" h="205104">
                  <a:moveTo>
                    <a:pt x="4007777" y="38862"/>
                  </a:moveTo>
                  <a:lnTo>
                    <a:pt x="3991978" y="38862"/>
                  </a:lnTo>
                  <a:lnTo>
                    <a:pt x="3991978" y="42672"/>
                  </a:lnTo>
                  <a:lnTo>
                    <a:pt x="3999877" y="42672"/>
                  </a:lnTo>
                  <a:lnTo>
                    <a:pt x="3999877" y="46482"/>
                  </a:lnTo>
                  <a:lnTo>
                    <a:pt x="4007777" y="46482"/>
                  </a:lnTo>
                  <a:lnTo>
                    <a:pt x="4007777" y="38862"/>
                  </a:lnTo>
                  <a:close/>
                </a:path>
                <a:path w="5003165" h="205104">
                  <a:moveTo>
                    <a:pt x="4027513" y="35052"/>
                  </a:moveTo>
                  <a:lnTo>
                    <a:pt x="4019626" y="35052"/>
                  </a:lnTo>
                  <a:lnTo>
                    <a:pt x="4019626" y="50292"/>
                  </a:lnTo>
                  <a:lnTo>
                    <a:pt x="4027513" y="50292"/>
                  </a:lnTo>
                  <a:lnTo>
                    <a:pt x="4027513" y="35052"/>
                  </a:lnTo>
                  <a:close/>
                </a:path>
                <a:path w="5003165" h="205104">
                  <a:moveTo>
                    <a:pt x="4090695" y="38862"/>
                  </a:moveTo>
                  <a:lnTo>
                    <a:pt x="4074896" y="38862"/>
                  </a:lnTo>
                  <a:lnTo>
                    <a:pt x="4070947" y="42672"/>
                  </a:lnTo>
                  <a:lnTo>
                    <a:pt x="4070947" y="46482"/>
                  </a:lnTo>
                  <a:lnTo>
                    <a:pt x="4090695" y="46482"/>
                  </a:lnTo>
                  <a:lnTo>
                    <a:pt x="4090695" y="38862"/>
                  </a:lnTo>
                  <a:close/>
                </a:path>
                <a:path w="5003165" h="205104">
                  <a:moveTo>
                    <a:pt x="4122280" y="23622"/>
                  </a:moveTo>
                  <a:lnTo>
                    <a:pt x="4118330" y="23622"/>
                  </a:lnTo>
                  <a:lnTo>
                    <a:pt x="4118330" y="27432"/>
                  </a:lnTo>
                  <a:lnTo>
                    <a:pt x="4102531" y="27432"/>
                  </a:lnTo>
                  <a:lnTo>
                    <a:pt x="4102531" y="35052"/>
                  </a:lnTo>
                  <a:lnTo>
                    <a:pt x="4122280" y="35052"/>
                  </a:lnTo>
                  <a:lnTo>
                    <a:pt x="4122280" y="23622"/>
                  </a:lnTo>
                  <a:close/>
                </a:path>
                <a:path w="5003165" h="205104">
                  <a:moveTo>
                    <a:pt x="4272318" y="11887"/>
                  </a:moveTo>
                  <a:lnTo>
                    <a:pt x="4268368" y="11887"/>
                  </a:lnTo>
                  <a:lnTo>
                    <a:pt x="4264418" y="15849"/>
                  </a:lnTo>
                  <a:lnTo>
                    <a:pt x="4264418" y="19812"/>
                  </a:lnTo>
                  <a:lnTo>
                    <a:pt x="4272318" y="19812"/>
                  </a:lnTo>
                  <a:lnTo>
                    <a:pt x="4272318" y="11887"/>
                  </a:lnTo>
                  <a:close/>
                </a:path>
                <a:path w="5003165" h="205104">
                  <a:moveTo>
                    <a:pt x="4311802" y="87147"/>
                  </a:moveTo>
                  <a:lnTo>
                    <a:pt x="4299953" y="87147"/>
                  </a:lnTo>
                  <a:lnTo>
                    <a:pt x="4296003" y="91097"/>
                  </a:lnTo>
                  <a:lnTo>
                    <a:pt x="4292054" y="91097"/>
                  </a:lnTo>
                  <a:lnTo>
                    <a:pt x="4292054" y="99021"/>
                  </a:lnTo>
                  <a:lnTo>
                    <a:pt x="4311802" y="99021"/>
                  </a:lnTo>
                  <a:lnTo>
                    <a:pt x="4311802" y="87147"/>
                  </a:lnTo>
                  <a:close/>
                </a:path>
                <a:path w="5003165" h="205104">
                  <a:moveTo>
                    <a:pt x="4556595" y="87147"/>
                  </a:moveTo>
                  <a:lnTo>
                    <a:pt x="4548708" y="87147"/>
                  </a:lnTo>
                  <a:lnTo>
                    <a:pt x="4548708" y="106946"/>
                  </a:lnTo>
                  <a:lnTo>
                    <a:pt x="4556595" y="106946"/>
                  </a:lnTo>
                  <a:lnTo>
                    <a:pt x="4556595" y="87147"/>
                  </a:lnTo>
                  <a:close/>
                </a:path>
                <a:path w="5003165" h="205104">
                  <a:moveTo>
                    <a:pt x="4576343" y="95059"/>
                  </a:moveTo>
                  <a:lnTo>
                    <a:pt x="4568444" y="95059"/>
                  </a:lnTo>
                  <a:lnTo>
                    <a:pt x="4568444" y="102984"/>
                  </a:lnTo>
                  <a:lnTo>
                    <a:pt x="4576343" y="102984"/>
                  </a:lnTo>
                  <a:lnTo>
                    <a:pt x="4576343" y="95059"/>
                  </a:lnTo>
                  <a:close/>
                </a:path>
                <a:path w="5003165" h="205104">
                  <a:moveTo>
                    <a:pt x="4611878" y="27724"/>
                  </a:moveTo>
                  <a:lnTo>
                    <a:pt x="4607928" y="27724"/>
                  </a:lnTo>
                  <a:lnTo>
                    <a:pt x="4607928" y="35648"/>
                  </a:lnTo>
                  <a:lnTo>
                    <a:pt x="4611878" y="35648"/>
                  </a:lnTo>
                  <a:lnTo>
                    <a:pt x="4611878" y="27724"/>
                  </a:lnTo>
                  <a:close/>
                </a:path>
                <a:path w="5003165" h="205104">
                  <a:moveTo>
                    <a:pt x="4726381" y="87147"/>
                  </a:moveTo>
                  <a:lnTo>
                    <a:pt x="4718482" y="87147"/>
                  </a:lnTo>
                  <a:lnTo>
                    <a:pt x="4718482" y="75260"/>
                  </a:lnTo>
                  <a:lnTo>
                    <a:pt x="4698746" y="75260"/>
                  </a:lnTo>
                  <a:lnTo>
                    <a:pt x="4698746" y="71297"/>
                  </a:lnTo>
                  <a:lnTo>
                    <a:pt x="4698746" y="55460"/>
                  </a:lnTo>
                  <a:lnTo>
                    <a:pt x="4706645" y="55460"/>
                  </a:lnTo>
                  <a:lnTo>
                    <a:pt x="4706645" y="47536"/>
                  </a:lnTo>
                  <a:lnTo>
                    <a:pt x="4682947" y="47536"/>
                  </a:lnTo>
                  <a:lnTo>
                    <a:pt x="4682947" y="63373"/>
                  </a:lnTo>
                  <a:lnTo>
                    <a:pt x="4694796" y="63373"/>
                  </a:lnTo>
                  <a:lnTo>
                    <a:pt x="4694796" y="71297"/>
                  </a:lnTo>
                  <a:lnTo>
                    <a:pt x="4690846" y="71297"/>
                  </a:lnTo>
                  <a:lnTo>
                    <a:pt x="4690846" y="79222"/>
                  </a:lnTo>
                  <a:lnTo>
                    <a:pt x="4690846" y="95059"/>
                  </a:lnTo>
                  <a:lnTo>
                    <a:pt x="4675048" y="95059"/>
                  </a:lnTo>
                  <a:lnTo>
                    <a:pt x="4675048" y="75260"/>
                  </a:lnTo>
                  <a:lnTo>
                    <a:pt x="4686897" y="75260"/>
                  </a:lnTo>
                  <a:lnTo>
                    <a:pt x="4690846" y="79222"/>
                  </a:lnTo>
                  <a:lnTo>
                    <a:pt x="4690846" y="71297"/>
                  </a:lnTo>
                  <a:lnTo>
                    <a:pt x="4659261" y="71297"/>
                  </a:lnTo>
                  <a:lnTo>
                    <a:pt x="4659261" y="63373"/>
                  </a:lnTo>
                  <a:lnTo>
                    <a:pt x="4678997" y="63373"/>
                  </a:lnTo>
                  <a:lnTo>
                    <a:pt x="4678997" y="55460"/>
                  </a:lnTo>
                  <a:lnTo>
                    <a:pt x="4671098" y="55460"/>
                  </a:lnTo>
                  <a:lnTo>
                    <a:pt x="4667161" y="51498"/>
                  </a:lnTo>
                  <a:lnTo>
                    <a:pt x="4667161" y="47536"/>
                  </a:lnTo>
                  <a:lnTo>
                    <a:pt x="4663211" y="43573"/>
                  </a:lnTo>
                  <a:lnTo>
                    <a:pt x="4659261" y="43573"/>
                  </a:lnTo>
                  <a:lnTo>
                    <a:pt x="4659261" y="47536"/>
                  </a:lnTo>
                  <a:lnTo>
                    <a:pt x="4655312" y="47536"/>
                  </a:lnTo>
                  <a:lnTo>
                    <a:pt x="4655312" y="51498"/>
                  </a:lnTo>
                  <a:lnTo>
                    <a:pt x="4651362" y="51498"/>
                  </a:lnTo>
                  <a:lnTo>
                    <a:pt x="4651362" y="75260"/>
                  </a:lnTo>
                  <a:lnTo>
                    <a:pt x="4651362" y="87147"/>
                  </a:lnTo>
                  <a:lnTo>
                    <a:pt x="4639513" y="87147"/>
                  </a:lnTo>
                  <a:lnTo>
                    <a:pt x="4639513" y="79222"/>
                  </a:lnTo>
                  <a:lnTo>
                    <a:pt x="4635563" y="79222"/>
                  </a:lnTo>
                  <a:lnTo>
                    <a:pt x="4631614" y="75260"/>
                  </a:lnTo>
                  <a:lnTo>
                    <a:pt x="4629645" y="71297"/>
                  </a:lnTo>
                  <a:lnTo>
                    <a:pt x="4627677" y="67335"/>
                  </a:lnTo>
                  <a:lnTo>
                    <a:pt x="4627677" y="59410"/>
                  </a:lnTo>
                  <a:lnTo>
                    <a:pt x="4627677" y="55460"/>
                  </a:lnTo>
                  <a:lnTo>
                    <a:pt x="4639513" y="55460"/>
                  </a:lnTo>
                  <a:lnTo>
                    <a:pt x="4639513" y="75260"/>
                  </a:lnTo>
                  <a:lnTo>
                    <a:pt x="4651362" y="75260"/>
                  </a:lnTo>
                  <a:lnTo>
                    <a:pt x="4651362" y="51498"/>
                  </a:lnTo>
                  <a:lnTo>
                    <a:pt x="4647412" y="51498"/>
                  </a:lnTo>
                  <a:lnTo>
                    <a:pt x="4647412" y="43573"/>
                  </a:lnTo>
                  <a:lnTo>
                    <a:pt x="4631614" y="43573"/>
                  </a:lnTo>
                  <a:lnTo>
                    <a:pt x="4627677" y="47536"/>
                  </a:lnTo>
                  <a:lnTo>
                    <a:pt x="4627677" y="51498"/>
                  </a:lnTo>
                  <a:lnTo>
                    <a:pt x="4607928" y="51498"/>
                  </a:lnTo>
                  <a:lnTo>
                    <a:pt x="4607928" y="47536"/>
                  </a:lnTo>
                  <a:lnTo>
                    <a:pt x="4603978" y="43573"/>
                  </a:lnTo>
                  <a:lnTo>
                    <a:pt x="4607928" y="39611"/>
                  </a:lnTo>
                  <a:lnTo>
                    <a:pt x="4592142" y="39611"/>
                  </a:lnTo>
                  <a:lnTo>
                    <a:pt x="4588192" y="43573"/>
                  </a:lnTo>
                  <a:lnTo>
                    <a:pt x="4588192" y="51498"/>
                  </a:lnTo>
                  <a:lnTo>
                    <a:pt x="4568444" y="51498"/>
                  </a:lnTo>
                  <a:lnTo>
                    <a:pt x="4568444" y="43573"/>
                  </a:lnTo>
                  <a:lnTo>
                    <a:pt x="4564494" y="39611"/>
                  </a:lnTo>
                  <a:lnTo>
                    <a:pt x="4560544" y="39611"/>
                  </a:lnTo>
                  <a:lnTo>
                    <a:pt x="4560544" y="59410"/>
                  </a:lnTo>
                  <a:lnTo>
                    <a:pt x="4560544" y="71297"/>
                  </a:lnTo>
                  <a:lnTo>
                    <a:pt x="4528959" y="71297"/>
                  </a:lnTo>
                  <a:lnTo>
                    <a:pt x="4528959" y="63373"/>
                  </a:lnTo>
                  <a:lnTo>
                    <a:pt x="4532909" y="59410"/>
                  </a:lnTo>
                  <a:lnTo>
                    <a:pt x="4560544" y="59410"/>
                  </a:lnTo>
                  <a:lnTo>
                    <a:pt x="4560544" y="39611"/>
                  </a:lnTo>
                  <a:lnTo>
                    <a:pt x="4560544" y="31686"/>
                  </a:lnTo>
                  <a:lnTo>
                    <a:pt x="4536859" y="31686"/>
                  </a:lnTo>
                  <a:lnTo>
                    <a:pt x="4536859" y="47536"/>
                  </a:lnTo>
                  <a:lnTo>
                    <a:pt x="4525010" y="47536"/>
                  </a:lnTo>
                  <a:lnTo>
                    <a:pt x="4525010" y="75260"/>
                  </a:lnTo>
                  <a:lnTo>
                    <a:pt x="4513173" y="75260"/>
                  </a:lnTo>
                  <a:lnTo>
                    <a:pt x="4513173" y="63373"/>
                  </a:lnTo>
                  <a:lnTo>
                    <a:pt x="4505274" y="63373"/>
                  </a:lnTo>
                  <a:lnTo>
                    <a:pt x="4505274" y="51498"/>
                  </a:lnTo>
                  <a:lnTo>
                    <a:pt x="4505274" y="47536"/>
                  </a:lnTo>
                  <a:lnTo>
                    <a:pt x="4505274" y="39611"/>
                  </a:lnTo>
                  <a:lnTo>
                    <a:pt x="4501324" y="35648"/>
                  </a:lnTo>
                  <a:lnTo>
                    <a:pt x="4501324" y="23761"/>
                  </a:lnTo>
                  <a:lnTo>
                    <a:pt x="4497375" y="23761"/>
                  </a:lnTo>
                  <a:lnTo>
                    <a:pt x="4497375" y="55460"/>
                  </a:lnTo>
                  <a:lnTo>
                    <a:pt x="4497375" y="75260"/>
                  </a:lnTo>
                  <a:lnTo>
                    <a:pt x="4481576" y="75260"/>
                  </a:lnTo>
                  <a:lnTo>
                    <a:pt x="4481576" y="67335"/>
                  </a:lnTo>
                  <a:lnTo>
                    <a:pt x="4485525" y="63373"/>
                  </a:lnTo>
                  <a:lnTo>
                    <a:pt x="4485525" y="59410"/>
                  </a:lnTo>
                  <a:lnTo>
                    <a:pt x="4485525" y="55460"/>
                  </a:lnTo>
                  <a:lnTo>
                    <a:pt x="4497375" y="55460"/>
                  </a:lnTo>
                  <a:lnTo>
                    <a:pt x="4497375" y="23761"/>
                  </a:lnTo>
                  <a:lnTo>
                    <a:pt x="4481576" y="23761"/>
                  </a:lnTo>
                  <a:lnTo>
                    <a:pt x="4477639" y="21793"/>
                  </a:lnTo>
                  <a:lnTo>
                    <a:pt x="4477639" y="15849"/>
                  </a:lnTo>
                  <a:lnTo>
                    <a:pt x="4469739" y="15849"/>
                  </a:lnTo>
                  <a:lnTo>
                    <a:pt x="4469739" y="31686"/>
                  </a:lnTo>
                  <a:lnTo>
                    <a:pt x="4461840" y="31686"/>
                  </a:lnTo>
                  <a:lnTo>
                    <a:pt x="4461840" y="39611"/>
                  </a:lnTo>
                  <a:lnTo>
                    <a:pt x="4453941" y="39611"/>
                  </a:lnTo>
                  <a:lnTo>
                    <a:pt x="4453941" y="31686"/>
                  </a:lnTo>
                  <a:lnTo>
                    <a:pt x="4455922" y="27724"/>
                  </a:lnTo>
                  <a:lnTo>
                    <a:pt x="4457890" y="23761"/>
                  </a:lnTo>
                  <a:lnTo>
                    <a:pt x="4453941" y="19812"/>
                  </a:lnTo>
                  <a:lnTo>
                    <a:pt x="4453941" y="11887"/>
                  </a:lnTo>
                  <a:lnTo>
                    <a:pt x="4438154" y="11887"/>
                  </a:lnTo>
                  <a:lnTo>
                    <a:pt x="4438154" y="3962"/>
                  </a:lnTo>
                  <a:lnTo>
                    <a:pt x="4418406" y="3962"/>
                  </a:lnTo>
                  <a:lnTo>
                    <a:pt x="4418406" y="11887"/>
                  </a:lnTo>
                  <a:lnTo>
                    <a:pt x="4418406" y="19812"/>
                  </a:lnTo>
                  <a:lnTo>
                    <a:pt x="4418406" y="27724"/>
                  </a:lnTo>
                  <a:lnTo>
                    <a:pt x="4414456" y="27724"/>
                  </a:lnTo>
                  <a:lnTo>
                    <a:pt x="4414456" y="63373"/>
                  </a:lnTo>
                  <a:lnTo>
                    <a:pt x="4410507" y="67335"/>
                  </a:lnTo>
                  <a:lnTo>
                    <a:pt x="4406557" y="63373"/>
                  </a:lnTo>
                  <a:lnTo>
                    <a:pt x="4406557" y="59410"/>
                  </a:lnTo>
                  <a:lnTo>
                    <a:pt x="4414456" y="63373"/>
                  </a:lnTo>
                  <a:lnTo>
                    <a:pt x="4414456" y="27724"/>
                  </a:lnTo>
                  <a:lnTo>
                    <a:pt x="4410507" y="23761"/>
                  </a:lnTo>
                  <a:lnTo>
                    <a:pt x="4410507" y="19812"/>
                  </a:lnTo>
                  <a:lnTo>
                    <a:pt x="4418406" y="19812"/>
                  </a:lnTo>
                  <a:lnTo>
                    <a:pt x="4418406" y="11887"/>
                  </a:lnTo>
                  <a:lnTo>
                    <a:pt x="4410507" y="11887"/>
                  </a:lnTo>
                  <a:lnTo>
                    <a:pt x="4410507" y="15849"/>
                  </a:lnTo>
                  <a:lnTo>
                    <a:pt x="4390771" y="15849"/>
                  </a:lnTo>
                  <a:lnTo>
                    <a:pt x="4390771" y="0"/>
                  </a:lnTo>
                  <a:lnTo>
                    <a:pt x="4371022" y="0"/>
                  </a:lnTo>
                  <a:lnTo>
                    <a:pt x="4371022" y="3962"/>
                  </a:lnTo>
                  <a:lnTo>
                    <a:pt x="4374972" y="7924"/>
                  </a:lnTo>
                  <a:lnTo>
                    <a:pt x="4378922" y="7924"/>
                  </a:lnTo>
                  <a:lnTo>
                    <a:pt x="4378922" y="19812"/>
                  </a:lnTo>
                  <a:lnTo>
                    <a:pt x="4378922" y="43573"/>
                  </a:lnTo>
                  <a:lnTo>
                    <a:pt x="4378922" y="47536"/>
                  </a:lnTo>
                  <a:lnTo>
                    <a:pt x="4378922" y="59410"/>
                  </a:lnTo>
                  <a:lnTo>
                    <a:pt x="4374972" y="67335"/>
                  </a:lnTo>
                  <a:lnTo>
                    <a:pt x="4367073" y="67335"/>
                  </a:lnTo>
                  <a:lnTo>
                    <a:pt x="4367073" y="59410"/>
                  </a:lnTo>
                  <a:lnTo>
                    <a:pt x="4378922" y="59410"/>
                  </a:lnTo>
                  <a:lnTo>
                    <a:pt x="4378922" y="47536"/>
                  </a:lnTo>
                  <a:lnTo>
                    <a:pt x="4374972" y="47536"/>
                  </a:lnTo>
                  <a:lnTo>
                    <a:pt x="4374972" y="43573"/>
                  </a:lnTo>
                  <a:lnTo>
                    <a:pt x="4378922" y="43573"/>
                  </a:lnTo>
                  <a:lnTo>
                    <a:pt x="4378922" y="19812"/>
                  </a:lnTo>
                  <a:lnTo>
                    <a:pt x="4371022" y="19812"/>
                  </a:lnTo>
                  <a:lnTo>
                    <a:pt x="4371022" y="15849"/>
                  </a:lnTo>
                  <a:lnTo>
                    <a:pt x="4363136" y="15849"/>
                  </a:lnTo>
                  <a:lnTo>
                    <a:pt x="4363136" y="7924"/>
                  </a:lnTo>
                  <a:lnTo>
                    <a:pt x="4327601" y="7924"/>
                  </a:lnTo>
                  <a:lnTo>
                    <a:pt x="4327601" y="15849"/>
                  </a:lnTo>
                  <a:lnTo>
                    <a:pt x="4327601" y="59410"/>
                  </a:lnTo>
                  <a:lnTo>
                    <a:pt x="4327601" y="67335"/>
                  </a:lnTo>
                  <a:lnTo>
                    <a:pt x="4319702" y="67335"/>
                  </a:lnTo>
                  <a:lnTo>
                    <a:pt x="4319702" y="63373"/>
                  </a:lnTo>
                  <a:lnTo>
                    <a:pt x="4319702" y="59410"/>
                  </a:lnTo>
                  <a:lnTo>
                    <a:pt x="4327601" y="59410"/>
                  </a:lnTo>
                  <a:lnTo>
                    <a:pt x="4327601" y="15849"/>
                  </a:lnTo>
                  <a:lnTo>
                    <a:pt x="4323651" y="19812"/>
                  </a:lnTo>
                  <a:lnTo>
                    <a:pt x="4315752" y="19812"/>
                  </a:lnTo>
                  <a:lnTo>
                    <a:pt x="4315752" y="27724"/>
                  </a:lnTo>
                  <a:lnTo>
                    <a:pt x="4311802" y="31686"/>
                  </a:lnTo>
                  <a:lnTo>
                    <a:pt x="4311802" y="39611"/>
                  </a:lnTo>
                  <a:lnTo>
                    <a:pt x="4303903" y="39611"/>
                  </a:lnTo>
                  <a:lnTo>
                    <a:pt x="4303903" y="31686"/>
                  </a:lnTo>
                  <a:lnTo>
                    <a:pt x="4299953" y="31686"/>
                  </a:lnTo>
                  <a:lnTo>
                    <a:pt x="4299953" y="27724"/>
                  </a:lnTo>
                  <a:lnTo>
                    <a:pt x="4303903" y="23761"/>
                  </a:lnTo>
                  <a:lnTo>
                    <a:pt x="4307852" y="23761"/>
                  </a:lnTo>
                  <a:lnTo>
                    <a:pt x="4311802" y="19812"/>
                  </a:lnTo>
                  <a:lnTo>
                    <a:pt x="4315752" y="19812"/>
                  </a:lnTo>
                  <a:lnTo>
                    <a:pt x="4315752" y="11887"/>
                  </a:lnTo>
                  <a:lnTo>
                    <a:pt x="4288117" y="11887"/>
                  </a:lnTo>
                  <a:lnTo>
                    <a:pt x="4288117" y="7924"/>
                  </a:lnTo>
                  <a:lnTo>
                    <a:pt x="4280217" y="7924"/>
                  </a:lnTo>
                  <a:lnTo>
                    <a:pt x="4280217" y="27724"/>
                  </a:lnTo>
                  <a:lnTo>
                    <a:pt x="4272318" y="27724"/>
                  </a:lnTo>
                  <a:lnTo>
                    <a:pt x="4272318" y="35648"/>
                  </a:lnTo>
                  <a:lnTo>
                    <a:pt x="4276268" y="39611"/>
                  </a:lnTo>
                  <a:lnTo>
                    <a:pt x="4280217" y="31686"/>
                  </a:lnTo>
                  <a:lnTo>
                    <a:pt x="4284167" y="35648"/>
                  </a:lnTo>
                  <a:lnTo>
                    <a:pt x="4284167" y="43573"/>
                  </a:lnTo>
                  <a:lnTo>
                    <a:pt x="4296003" y="43573"/>
                  </a:lnTo>
                  <a:lnTo>
                    <a:pt x="4296003" y="51498"/>
                  </a:lnTo>
                  <a:lnTo>
                    <a:pt x="4280217" y="51498"/>
                  </a:lnTo>
                  <a:lnTo>
                    <a:pt x="4280217" y="47536"/>
                  </a:lnTo>
                  <a:lnTo>
                    <a:pt x="4272318" y="47536"/>
                  </a:lnTo>
                  <a:lnTo>
                    <a:pt x="4272318" y="55460"/>
                  </a:lnTo>
                  <a:lnTo>
                    <a:pt x="4272318" y="71297"/>
                  </a:lnTo>
                  <a:lnTo>
                    <a:pt x="4272318" y="83185"/>
                  </a:lnTo>
                  <a:lnTo>
                    <a:pt x="4264418" y="83185"/>
                  </a:lnTo>
                  <a:lnTo>
                    <a:pt x="4264418" y="75260"/>
                  </a:lnTo>
                  <a:lnTo>
                    <a:pt x="4256519" y="75260"/>
                  </a:lnTo>
                  <a:lnTo>
                    <a:pt x="4256519" y="67335"/>
                  </a:lnTo>
                  <a:lnTo>
                    <a:pt x="4260469" y="67335"/>
                  </a:lnTo>
                  <a:lnTo>
                    <a:pt x="4264418" y="63373"/>
                  </a:lnTo>
                  <a:lnTo>
                    <a:pt x="4264418" y="67335"/>
                  </a:lnTo>
                  <a:lnTo>
                    <a:pt x="4268368" y="67335"/>
                  </a:lnTo>
                  <a:lnTo>
                    <a:pt x="4268368" y="71297"/>
                  </a:lnTo>
                  <a:lnTo>
                    <a:pt x="4272318" y="71297"/>
                  </a:lnTo>
                  <a:lnTo>
                    <a:pt x="4272318" y="55460"/>
                  </a:lnTo>
                  <a:lnTo>
                    <a:pt x="4252569" y="55460"/>
                  </a:lnTo>
                  <a:lnTo>
                    <a:pt x="4252569" y="51498"/>
                  </a:lnTo>
                  <a:lnTo>
                    <a:pt x="4256519" y="47536"/>
                  </a:lnTo>
                  <a:lnTo>
                    <a:pt x="4272318" y="47536"/>
                  </a:lnTo>
                  <a:lnTo>
                    <a:pt x="4272318" y="43573"/>
                  </a:lnTo>
                  <a:lnTo>
                    <a:pt x="4272318" y="39611"/>
                  </a:lnTo>
                  <a:lnTo>
                    <a:pt x="4268368" y="39611"/>
                  </a:lnTo>
                  <a:lnTo>
                    <a:pt x="4256519" y="43573"/>
                  </a:lnTo>
                  <a:lnTo>
                    <a:pt x="4252569" y="43573"/>
                  </a:lnTo>
                  <a:lnTo>
                    <a:pt x="4252569" y="39611"/>
                  </a:lnTo>
                  <a:lnTo>
                    <a:pt x="4252569" y="23761"/>
                  </a:lnTo>
                  <a:lnTo>
                    <a:pt x="4240733" y="23761"/>
                  </a:lnTo>
                  <a:lnTo>
                    <a:pt x="4240733" y="15849"/>
                  </a:lnTo>
                  <a:lnTo>
                    <a:pt x="4224934" y="15849"/>
                  </a:lnTo>
                  <a:lnTo>
                    <a:pt x="4224934" y="23761"/>
                  </a:lnTo>
                  <a:lnTo>
                    <a:pt x="4217035" y="23761"/>
                  </a:lnTo>
                  <a:lnTo>
                    <a:pt x="4217035" y="67335"/>
                  </a:lnTo>
                  <a:lnTo>
                    <a:pt x="4217035" y="75260"/>
                  </a:lnTo>
                  <a:lnTo>
                    <a:pt x="4209148" y="75260"/>
                  </a:lnTo>
                  <a:lnTo>
                    <a:pt x="4209148" y="67335"/>
                  </a:lnTo>
                  <a:lnTo>
                    <a:pt x="4217035" y="67335"/>
                  </a:lnTo>
                  <a:lnTo>
                    <a:pt x="4217035" y="23761"/>
                  </a:lnTo>
                  <a:lnTo>
                    <a:pt x="4213098" y="23761"/>
                  </a:lnTo>
                  <a:lnTo>
                    <a:pt x="4213098" y="11887"/>
                  </a:lnTo>
                  <a:lnTo>
                    <a:pt x="4209148" y="11887"/>
                  </a:lnTo>
                  <a:lnTo>
                    <a:pt x="4205198" y="15849"/>
                  </a:lnTo>
                  <a:lnTo>
                    <a:pt x="4205198" y="23761"/>
                  </a:lnTo>
                  <a:lnTo>
                    <a:pt x="4197299" y="23761"/>
                  </a:lnTo>
                  <a:lnTo>
                    <a:pt x="4197299" y="31686"/>
                  </a:lnTo>
                  <a:lnTo>
                    <a:pt x="4205198" y="31686"/>
                  </a:lnTo>
                  <a:lnTo>
                    <a:pt x="4205198" y="39611"/>
                  </a:lnTo>
                  <a:lnTo>
                    <a:pt x="4197299" y="39611"/>
                  </a:lnTo>
                  <a:lnTo>
                    <a:pt x="4197299" y="31686"/>
                  </a:lnTo>
                  <a:lnTo>
                    <a:pt x="4185450" y="31686"/>
                  </a:lnTo>
                  <a:lnTo>
                    <a:pt x="4185450" y="19812"/>
                  </a:lnTo>
                  <a:lnTo>
                    <a:pt x="4193349" y="19812"/>
                  </a:lnTo>
                  <a:lnTo>
                    <a:pt x="4193349" y="11887"/>
                  </a:lnTo>
                  <a:lnTo>
                    <a:pt x="4165714" y="11887"/>
                  </a:lnTo>
                  <a:lnTo>
                    <a:pt x="4165714" y="47536"/>
                  </a:lnTo>
                  <a:lnTo>
                    <a:pt x="4157815" y="47536"/>
                  </a:lnTo>
                  <a:lnTo>
                    <a:pt x="4157815" y="66802"/>
                  </a:lnTo>
                  <a:lnTo>
                    <a:pt x="4145965" y="66802"/>
                  </a:lnTo>
                  <a:lnTo>
                    <a:pt x="4145965" y="59182"/>
                  </a:lnTo>
                  <a:lnTo>
                    <a:pt x="4134129" y="59182"/>
                  </a:lnTo>
                  <a:lnTo>
                    <a:pt x="4134129" y="55372"/>
                  </a:lnTo>
                  <a:lnTo>
                    <a:pt x="4134129" y="46482"/>
                  </a:lnTo>
                  <a:lnTo>
                    <a:pt x="4138066" y="46482"/>
                  </a:lnTo>
                  <a:lnTo>
                    <a:pt x="4138066" y="38862"/>
                  </a:lnTo>
                  <a:lnTo>
                    <a:pt x="4134129" y="38862"/>
                  </a:lnTo>
                  <a:lnTo>
                    <a:pt x="4130179" y="42672"/>
                  </a:lnTo>
                  <a:lnTo>
                    <a:pt x="4130179" y="46482"/>
                  </a:lnTo>
                  <a:lnTo>
                    <a:pt x="4126230" y="46482"/>
                  </a:lnTo>
                  <a:lnTo>
                    <a:pt x="4122280" y="50292"/>
                  </a:lnTo>
                  <a:lnTo>
                    <a:pt x="4118330" y="50292"/>
                  </a:lnTo>
                  <a:lnTo>
                    <a:pt x="4118330" y="55372"/>
                  </a:lnTo>
                  <a:lnTo>
                    <a:pt x="4110431" y="55372"/>
                  </a:lnTo>
                  <a:lnTo>
                    <a:pt x="4110431" y="59182"/>
                  </a:lnTo>
                  <a:lnTo>
                    <a:pt x="4110431" y="66802"/>
                  </a:lnTo>
                  <a:lnTo>
                    <a:pt x="4102531" y="66802"/>
                  </a:lnTo>
                  <a:lnTo>
                    <a:pt x="4102531" y="59182"/>
                  </a:lnTo>
                  <a:lnTo>
                    <a:pt x="4110431" y="59182"/>
                  </a:lnTo>
                  <a:lnTo>
                    <a:pt x="4110431" y="55372"/>
                  </a:lnTo>
                  <a:lnTo>
                    <a:pt x="4106481" y="55372"/>
                  </a:lnTo>
                  <a:lnTo>
                    <a:pt x="4106481" y="50292"/>
                  </a:lnTo>
                  <a:lnTo>
                    <a:pt x="4098594" y="50292"/>
                  </a:lnTo>
                  <a:lnTo>
                    <a:pt x="4098594" y="59182"/>
                  </a:lnTo>
                  <a:lnTo>
                    <a:pt x="4094645" y="59182"/>
                  </a:lnTo>
                  <a:lnTo>
                    <a:pt x="4090695" y="55372"/>
                  </a:lnTo>
                  <a:lnTo>
                    <a:pt x="4090695" y="50292"/>
                  </a:lnTo>
                  <a:lnTo>
                    <a:pt x="4059110" y="50292"/>
                  </a:lnTo>
                  <a:lnTo>
                    <a:pt x="4059110" y="55372"/>
                  </a:lnTo>
                  <a:lnTo>
                    <a:pt x="4055160" y="55372"/>
                  </a:lnTo>
                  <a:lnTo>
                    <a:pt x="4051211" y="50292"/>
                  </a:lnTo>
                  <a:lnTo>
                    <a:pt x="4051211" y="46482"/>
                  </a:lnTo>
                  <a:lnTo>
                    <a:pt x="4039362" y="46482"/>
                  </a:lnTo>
                  <a:lnTo>
                    <a:pt x="4039362" y="59182"/>
                  </a:lnTo>
                  <a:lnTo>
                    <a:pt x="4027513" y="59182"/>
                  </a:lnTo>
                  <a:lnTo>
                    <a:pt x="4027513" y="55372"/>
                  </a:lnTo>
                  <a:lnTo>
                    <a:pt x="4019626" y="55372"/>
                  </a:lnTo>
                  <a:lnTo>
                    <a:pt x="4019626" y="50292"/>
                  </a:lnTo>
                  <a:lnTo>
                    <a:pt x="4007777" y="50292"/>
                  </a:lnTo>
                  <a:lnTo>
                    <a:pt x="4007777" y="55372"/>
                  </a:lnTo>
                  <a:lnTo>
                    <a:pt x="3999877" y="55372"/>
                  </a:lnTo>
                  <a:lnTo>
                    <a:pt x="3999877" y="50292"/>
                  </a:lnTo>
                  <a:lnTo>
                    <a:pt x="3999877" y="46482"/>
                  </a:lnTo>
                  <a:lnTo>
                    <a:pt x="3991978" y="46482"/>
                  </a:lnTo>
                  <a:lnTo>
                    <a:pt x="3991978" y="42672"/>
                  </a:lnTo>
                  <a:lnTo>
                    <a:pt x="3984091" y="38862"/>
                  </a:lnTo>
                  <a:lnTo>
                    <a:pt x="3980142" y="42672"/>
                  </a:lnTo>
                  <a:lnTo>
                    <a:pt x="3972242" y="42672"/>
                  </a:lnTo>
                  <a:lnTo>
                    <a:pt x="3972242" y="50292"/>
                  </a:lnTo>
                  <a:lnTo>
                    <a:pt x="3968292" y="50292"/>
                  </a:lnTo>
                  <a:lnTo>
                    <a:pt x="3968292" y="42672"/>
                  </a:lnTo>
                  <a:lnTo>
                    <a:pt x="3956443" y="42672"/>
                  </a:lnTo>
                  <a:lnTo>
                    <a:pt x="3956443" y="38862"/>
                  </a:lnTo>
                  <a:lnTo>
                    <a:pt x="3968292" y="38862"/>
                  </a:lnTo>
                  <a:lnTo>
                    <a:pt x="3968292" y="27432"/>
                  </a:lnTo>
                  <a:lnTo>
                    <a:pt x="3956443" y="27432"/>
                  </a:lnTo>
                  <a:lnTo>
                    <a:pt x="3956443" y="35052"/>
                  </a:lnTo>
                  <a:lnTo>
                    <a:pt x="3940657" y="35052"/>
                  </a:lnTo>
                  <a:lnTo>
                    <a:pt x="3940657" y="38862"/>
                  </a:lnTo>
                  <a:lnTo>
                    <a:pt x="3936708" y="42672"/>
                  </a:lnTo>
                  <a:lnTo>
                    <a:pt x="3920909" y="42672"/>
                  </a:lnTo>
                  <a:lnTo>
                    <a:pt x="3920909" y="46482"/>
                  </a:lnTo>
                  <a:lnTo>
                    <a:pt x="3924858" y="46482"/>
                  </a:lnTo>
                  <a:lnTo>
                    <a:pt x="3924858" y="55372"/>
                  </a:lnTo>
                  <a:lnTo>
                    <a:pt x="3920909" y="59182"/>
                  </a:lnTo>
                  <a:lnTo>
                    <a:pt x="3920909" y="62992"/>
                  </a:lnTo>
                  <a:lnTo>
                    <a:pt x="3909072" y="62992"/>
                  </a:lnTo>
                  <a:lnTo>
                    <a:pt x="3909072" y="70612"/>
                  </a:lnTo>
                  <a:lnTo>
                    <a:pt x="3901173" y="70612"/>
                  </a:lnTo>
                  <a:lnTo>
                    <a:pt x="3901173" y="66802"/>
                  </a:lnTo>
                  <a:lnTo>
                    <a:pt x="3901173" y="62992"/>
                  </a:lnTo>
                  <a:lnTo>
                    <a:pt x="3897223" y="66802"/>
                  </a:lnTo>
                  <a:lnTo>
                    <a:pt x="3889324" y="66802"/>
                  </a:lnTo>
                  <a:lnTo>
                    <a:pt x="3889324" y="59182"/>
                  </a:lnTo>
                  <a:lnTo>
                    <a:pt x="3893274" y="59182"/>
                  </a:lnTo>
                  <a:lnTo>
                    <a:pt x="3893274" y="62992"/>
                  </a:lnTo>
                  <a:lnTo>
                    <a:pt x="3897223" y="59182"/>
                  </a:lnTo>
                  <a:lnTo>
                    <a:pt x="3901173" y="59182"/>
                  </a:lnTo>
                  <a:lnTo>
                    <a:pt x="3909072" y="59182"/>
                  </a:lnTo>
                  <a:lnTo>
                    <a:pt x="3909072" y="55372"/>
                  </a:lnTo>
                  <a:lnTo>
                    <a:pt x="3909072" y="38862"/>
                  </a:lnTo>
                  <a:lnTo>
                    <a:pt x="3909072" y="31242"/>
                  </a:lnTo>
                  <a:lnTo>
                    <a:pt x="3905123" y="27432"/>
                  </a:lnTo>
                  <a:lnTo>
                    <a:pt x="3901173" y="27432"/>
                  </a:lnTo>
                  <a:lnTo>
                    <a:pt x="3901173" y="38862"/>
                  </a:lnTo>
                  <a:lnTo>
                    <a:pt x="3889324" y="38862"/>
                  </a:lnTo>
                  <a:lnTo>
                    <a:pt x="3889324" y="35052"/>
                  </a:lnTo>
                  <a:lnTo>
                    <a:pt x="3885374" y="35052"/>
                  </a:lnTo>
                  <a:lnTo>
                    <a:pt x="3881424" y="38862"/>
                  </a:lnTo>
                  <a:lnTo>
                    <a:pt x="3881424" y="59182"/>
                  </a:lnTo>
                  <a:lnTo>
                    <a:pt x="3869588" y="59182"/>
                  </a:lnTo>
                  <a:lnTo>
                    <a:pt x="3869588" y="46482"/>
                  </a:lnTo>
                  <a:lnTo>
                    <a:pt x="3865638" y="42672"/>
                  </a:lnTo>
                  <a:lnTo>
                    <a:pt x="3849840" y="42672"/>
                  </a:lnTo>
                  <a:lnTo>
                    <a:pt x="3849840" y="55372"/>
                  </a:lnTo>
                  <a:lnTo>
                    <a:pt x="3861689" y="55372"/>
                  </a:lnTo>
                  <a:lnTo>
                    <a:pt x="3861689" y="66802"/>
                  </a:lnTo>
                  <a:lnTo>
                    <a:pt x="3853789" y="66802"/>
                  </a:lnTo>
                  <a:lnTo>
                    <a:pt x="3853789" y="62992"/>
                  </a:lnTo>
                  <a:lnTo>
                    <a:pt x="3834053" y="62992"/>
                  </a:lnTo>
                  <a:lnTo>
                    <a:pt x="3834053" y="55372"/>
                  </a:lnTo>
                  <a:lnTo>
                    <a:pt x="3837990" y="55372"/>
                  </a:lnTo>
                  <a:lnTo>
                    <a:pt x="3837990" y="46482"/>
                  </a:lnTo>
                  <a:lnTo>
                    <a:pt x="3830104" y="46482"/>
                  </a:lnTo>
                  <a:lnTo>
                    <a:pt x="3830104" y="55372"/>
                  </a:lnTo>
                  <a:lnTo>
                    <a:pt x="3818255" y="55372"/>
                  </a:lnTo>
                  <a:lnTo>
                    <a:pt x="3818255" y="38862"/>
                  </a:lnTo>
                  <a:lnTo>
                    <a:pt x="3810355" y="38862"/>
                  </a:lnTo>
                  <a:lnTo>
                    <a:pt x="3810355" y="62992"/>
                  </a:lnTo>
                  <a:lnTo>
                    <a:pt x="3802456" y="62992"/>
                  </a:lnTo>
                  <a:lnTo>
                    <a:pt x="3798506" y="59182"/>
                  </a:lnTo>
                  <a:lnTo>
                    <a:pt x="3798506" y="50292"/>
                  </a:lnTo>
                  <a:lnTo>
                    <a:pt x="3802456" y="46482"/>
                  </a:lnTo>
                  <a:lnTo>
                    <a:pt x="3802456" y="42672"/>
                  </a:lnTo>
                  <a:lnTo>
                    <a:pt x="3778770" y="42672"/>
                  </a:lnTo>
                  <a:lnTo>
                    <a:pt x="3778770" y="55372"/>
                  </a:lnTo>
                  <a:lnTo>
                    <a:pt x="3786670" y="55372"/>
                  </a:lnTo>
                  <a:lnTo>
                    <a:pt x="3786670" y="46482"/>
                  </a:lnTo>
                  <a:lnTo>
                    <a:pt x="3794569" y="46482"/>
                  </a:lnTo>
                  <a:lnTo>
                    <a:pt x="3794569" y="55372"/>
                  </a:lnTo>
                  <a:lnTo>
                    <a:pt x="3786670" y="55372"/>
                  </a:lnTo>
                  <a:lnTo>
                    <a:pt x="3786670" y="74422"/>
                  </a:lnTo>
                  <a:lnTo>
                    <a:pt x="3778770" y="74422"/>
                  </a:lnTo>
                  <a:lnTo>
                    <a:pt x="3778770" y="94742"/>
                  </a:lnTo>
                  <a:lnTo>
                    <a:pt x="3794569" y="94742"/>
                  </a:lnTo>
                  <a:lnTo>
                    <a:pt x="3798506" y="90932"/>
                  </a:lnTo>
                  <a:lnTo>
                    <a:pt x="3798506" y="82042"/>
                  </a:lnTo>
                  <a:lnTo>
                    <a:pt x="3810355" y="82042"/>
                  </a:lnTo>
                  <a:lnTo>
                    <a:pt x="3810355" y="74422"/>
                  </a:lnTo>
                  <a:lnTo>
                    <a:pt x="3818255" y="74422"/>
                  </a:lnTo>
                  <a:lnTo>
                    <a:pt x="3818255" y="66802"/>
                  </a:lnTo>
                  <a:lnTo>
                    <a:pt x="3814305" y="66802"/>
                  </a:lnTo>
                  <a:lnTo>
                    <a:pt x="3814305" y="62992"/>
                  </a:lnTo>
                  <a:lnTo>
                    <a:pt x="3818255" y="62992"/>
                  </a:lnTo>
                  <a:lnTo>
                    <a:pt x="3818255" y="66802"/>
                  </a:lnTo>
                  <a:lnTo>
                    <a:pt x="3821036" y="68072"/>
                  </a:lnTo>
                  <a:lnTo>
                    <a:pt x="3822700" y="73152"/>
                  </a:lnTo>
                  <a:lnTo>
                    <a:pt x="3822141" y="89662"/>
                  </a:lnTo>
                  <a:lnTo>
                    <a:pt x="3818255" y="122682"/>
                  </a:lnTo>
                  <a:lnTo>
                    <a:pt x="3841940" y="122682"/>
                  </a:lnTo>
                  <a:lnTo>
                    <a:pt x="3841940" y="109982"/>
                  </a:lnTo>
                  <a:lnTo>
                    <a:pt x="3853789" y="109982"/>
                  </a:lnTo>
                  <a:lnTo>
                    <a:pt x="3853789" y="141732"/>
                  </a:lnTo>
                  <a:lnTo>
                    <a:pt x="3865638" y="141732"/>
                  </a:lnTo>
                  <a:lnTo>
                    <a:pt x="3865638" y="145542"/>
                  </a:lnTo>
                  <a:lnTo>
                    <a:pt x="3857739" y="145542"/>
                  </a:lnTo>
                  <a:lnTo>
                    <a:pt x="3853789" y="149352"/>
                  </a:lnTo>
                  <a:lnTo>
                    <a:pt x="3853789" y="158242"/>
                  </a:lnTo>
                  <a:lnTo>
                    <a:pt x="3873525" y="158242"/>
                  </a:lnTo>
                  <a:lnTo>
                    <a:pt x="3873525" y="149352"/>
                  </a:lnTo>
                  <a:lnTo>
                    <a:pt x="3893274" y="149352"/>
                  </a:lnTo>
                  <a:lnTo>
                    <a:pt x="3893274" y="141732"/>
                  </a:lnTo>
                  <a:lnTo>
                    <a:pt x="3909072" y="141732"/>
                  </a:lnTo>
                  <a:lnTo>
                    <a:pt x="3909072" y="130302"/>
                  </a:lnTo>
                  <a:lnTo>
                    <a:pt x="3916959" y="130302"/>
                  </a:lnTo>
                  <a:lnTo>
                    <a:pt x="3916959" y="134112"/>
                  </a:lnTo>
                  <a:lnTo>
                    <a:pt x="3920909" y="137922"/>
                  </a:lnTo>
                  <a:lnTo>
                    <a:pt x="3920909" y="149352"/>
                  </a:lnTo>
                  <a:lnTo>
                    <a:pt x="3940657" y="149352"/>
                  </a:lnTo>
                  <a:lnTo>
                    <a:pt x="3940657" y="137922"/>
                  </a:lnTo>
                  <a:lnTo>
                    <a:pt x="3952494" y="137922"/>
                  </a:lnTo>
                  <a:lnTo>
                    <a:pt x="3952494" y="130302"/>
                  </a:lnTo>
                  <a:lnTo>
                    <a:pt x="3952494" y="113792"/>
                  </a:lnTo>
                  <a:lnTo>
                    <a:pt x="3948544" y="113792"/>
                  </a:lnTo>
                  <a:lnTo>
                    <a:pt x="3948544" y="109982"/>
                  </a:lnTo>
                  <a:lnTo>
                    <a:pt x="3948544" y="106172"/>
                  </a:lnTo>
                  <a:lnTo>
                    <a:pt x="3956443" y="106172"/>
                  </a:lnTo>
                  <a:lnTo>
                    <a:pt x="3956443" y="98552"/>
                  </a:lnTo>
                  <a:lnTo>
                    <a:pt x="3960393" y="98552"/>
                  </a:lnTo>
                  <a:lnTo>
                    <a:pt x="3960393" y="113792"/>
                  </a:lnTo>
                  <a:lnTo>
                    <a:pt x="3964343" y="117602"/>
                  </a:lnTo>
                  <a:lnTo>
                    <a:pt x="3972242" y="117602"/>
                  </a:lnTo>
                  <a:lnTo>
                    <a:pt x="3972242" y="126492"/>
                  </a:lnTo>
                  <a:lnTo>
                    <a:pt x="3980142" y="126492"/>
                  </a:lnTo>
                  <a:lnTo>
                    <a:pt x="3980142" y="130302"/>
                  </a:lnTo>
                  <a:lnTo>
                    <a:pt x="3984091" y="134112"/>
                  </a:lnTo>
                  <a:lnTo>
                    <a:pt x="3999877" y="134112"/>
                  </a:lnTo>
                  <a:lnTo>
                    <a:pt x="3999877" y="141732"/>
                  </a:lnTo>
                  <a:lnTo>
                    <a:pt x="4007777" y="141732"/>
                  </a:lnTo>
                  <a:lnTo>
                    <a:pt x="4007777" y="134112"/>
                  </a:lnTo>
                  <a:lnTo>
                    <a:pt x="4019626" y="134112"/>
                  </a:lnTo>
                  <a:lnTo>
                    <a:pt x="4019626" y="141732"/>
                  </a:lnTo>
                  <a:lnTo>
                    <a:pt x="4023576" y="141732"/>
                  </a:lnTo>
                  <a:lnTo>
                    <a:pt x="4027513" y="137922"/>
                  </a:lnTo>
                  <a:lnTo>
                    <a:pt x="4027513" y="126492"/>
                  </a:lnTo>
                  <a:lnTo>
                    <a:pt x="4039362" y="126492"/>
                  </a:lnTo>
                  <a:lnTo>
                    <a:pt x="4039362" y="145542"/>
                  </a:lnTo>
                  <a:lnTo>
                    <a:pt x="4047261" y="145542"/>
                  </a:lnTo>
                  <a:lnTo>
                    <a:pt x="4047261" y="126492"/>
                  </a:lnTo>
                  <a:lnTo>
                    <a:pt x="4055160" y="126492"/>
                  </a:lnTo>
                  <a:lnTo>
                    <a:pt x="4055160" y="137922"/>
                  </a:lnTo>
                  <a:lnTo>
                    <a:pt x="4078846" y="137922"/>
                  </a:lnTo>
                  <a:lnTo>
                    <a:pt x="4082796" y="134112"/>
                  </a:lnTo>
                  <a:lnTo>
                    <a:pt x="4082796" y="126492"/>
                  </a:lnTo>
                  <a:lnTo>
                    <a:pt x="4074896" y="126492"/>
                  </a:lnTo>
                  <a:lnTo>
                    <a:pt x="4074896" y="113792"/>
                  </a:lnTo>
                  <a:lnTo>
                    <a:pt x="4063047" y="113792"/>
                  </a:lnTo>
                  <a:lnTo>
                    <a:pt x="4063047" y="106172"/>
                  </a:lnTo>
                  <a:lnTo>
                    <a:pt x="4070947" y="106172"/>
                  </a:lnTo>
                  <a:lnTo>
                    <a:pt x="4074896" y="109982"/>
                  </a:lnTo>
                  <a:lnTo>
                    <a:pt x="4074896" y="113792"/>
                  </a:lnTo>
                  <a:lnTo>
                    <a:pt x="4082796" y="113792"/>
                  </a:lnTo>
                  <a:lnTo>
                    <a:pt x="4082796" y="122682"/>
                  </a:lnTo>
                  <a:lnTo>
                    <a:pt x="4090695" y="122682"/>
                  </a:lnTo>
                  <a:lnTo>
                    <a:pt x="4090695" y="134112"/>
                  </a:lnTo>
                  <a:lnTo>
                    <a:pt x="4118330" y="134112"/>
                  </a:lnTo>
                  <a:lnTo>
                    <a:pt x="4118330" y="122682"/>
                  </a:lnTo>
                  <a:lnTo>
                    <a:pt x="4126230" y="122682"/>
                  </a:lnTo>
                  <a:lnTo>
                    <a:pt x="4130179" y="117602"/>
                  </a:lnTo>
                  <a:lnTo>
                    <a:pt x="4130179" y="109982"/>
                  </a:lnTo>
                  <a:lnTo>
                    <a:pt x="4142016" y="109982"/>
                  </a:lnTo>
                  <a:lnTo>
                    <a:pt x="4142016" y="106172"/>
                  </a:lnTo>
                  <a:lnTo>
                    <a:pt x="4142016" y="98552"/>
                  </a:lnTo>
                  <a:lnTo>
                    <a:pt x="4145965" y="98552"/>
                  </a:lnTo>
                  <a:lnTo>
                    <a:pt x="4149915" y="94742"/>
                  </a:lnTo>
                  <a:lnTo>
                    <a:pt x="4149915" y="87122"/>
                  </a:lnTo>
                  <a:lnTo>
                    <a:pt x="4142016" y="87122"/>
                  </a:lnTo>
                  <a:lnTo>
                    <a:pt x="4142016" y="78232"/>
                  </a:lnTo>
                  <a:lnTo>
                    <a:pt x="4145965" y="78232"/>
                  </a:lnTo>
                  <a:lnTo>
                    <a:pt x="4149915" y="82042"/>
                  </a:lnTo>
                  <a:lnTo>
                    <a:pt x="4149915" y="83185"/>
                  </a:lnTo>
                  <a:lnTo>
                    <a:pt x="4149915" y="87122"/>
                  </a:lnTo>
                  <a:lnTo>
                    <a:pt x="4161764" y="87122"/>
                  </a:lnTo>
                  <a:lnTo>
                    <a:pt x="4165714" y="82042"/>
                  </a:lnTo>
                  <a:lnTo>
                    <a:pt x="4161764" y="78232"/>
                  </a:lnTo>
                  <a:lnTo>
                    <a:pt x="4161764" y="70612"/>
                  </a:lnTo>
                  <a:lnTo>
                    <a:pt x="4161764" y="67335"/>
                  </a:lnTo>
                  <a:lnTo>
                    <a:pt x="4165714" y="67335"/>
                  </a:lnTo>
                  <a:lnTo>
                    <a:pt x="4169664" y="71297"/>
                  </a:lnTo>
                  <a:lnTo>
                    <a:pt x="4169664" y="87147"/>
                  </a:lnTo>
                  <a:lnTo>
                    <a:pt x="4189399" y="87147"/>
                  </a:lnTo>
                  <a:lnTo>
                    <a:pt x="4189399" y="95059"/>
                  </a:lnTo>
                  <a:lnTo>
                    <a:pt x="4213098" y="95059"/>
                  </a:lnTo>
                  <a:lnTo>
                    <a:pt x="4217035" y="91097"/>
                  </a:lnTo>
                  <a:lnTo>
                    <a:pt x="4217035" y="87147"/>
                  </a:lnTo>
                  <a:lnTo>
                    <a:pt x="4224934" y="87147"/>
                  </a:lnTo>
                  <a:lnTo>
                    <a:pt x="4224934" y="75260"/>
                  </a:lnTo>
                  <a:lnTo>
                    <a:pt x="4224934" y="71297"/>
                  </a:lnTo>
                  <a:lnTo>
                    <a:pt x="4228884" y="67335"/>
                  </a:lnTo>
                  <a:lnTo>
                    <a:pt x="4240733" y="67335"/>
                  </a:lnTo>
                  <a:lnTo>
                    <a:pt x="4240733" y="59410"/>
                  </a:lnTo>
                  <a:lnTo>
                    <a:pt x="4248632" y="59410"/>
                  </a:lnTo>
                  <a:lnTo>
                    <a:pt x="4248632" y="106946"/>
                  </a:lnTo>
                  <a:lnTo>
                    <a:pt x="4252569" y="106946"/>
                  </a:lnTo>
                  <a:lnTo>
                    <a:pt x="4256519" y="102984"/>
                  </a:lnTo>
                  <a:lnTo>
                    <a:pt x="4256519" y="95059"/>
                  </a:lnTo>
                  <a:lnTo>
                    <a:pt x="4276268" y="95059"/>
                  </a:lnTo>
                  <a:lnTo>
                    <a:pt x="4276268" y="87147"/>
                  </a:lnTo>
                  <a:lnTo>
                    <a:pt x="4280217" y="87147"/>
                  </a:lnTo>
                  <a:lnTo>
                    <a:pt x="4280217" y="83185"/>
                  </a:lnTo>
                  <a:lnTo>
                    <a:pt x="4284167" y="79222"/>
                  </a:lnTo>
                  <a:lnTo>
                    <a:pt x="4284167" y="67335"/>
                  </a:lnTo>
                  <a:lnTo>
                    <a:pt x="4292054" y="67335"/>
                  </a:lnTo>
                  <a:lnTo>
                    <a:pt x="4292054" y="75260"/>
                  </a:lnTo>
                  <a:lnTo>
                    <a:pt x="4311802" y="75260"/>
                  </a:lnTo>
                  <a:lnTo>
                    <a:pt x="4311802" y="87147"/>
                  </a:lnTo>
                  <a:lnTo>
                    <a:pt x="4323651" y="87147"/>
                  </a:lnTo>
                  <a:lnTo>
                    <a:pt x="4323651" y="106946"/>
                  </a:lnTo>
                  <a:lnTo>
                    <a:pt x="4327601" y="110909"/>
                  </a:lnTo>
                  <a:lnTo>
                    <a:pt x="4331538" y="110909"/>
                  </a:lnTo>
                  <a:lnTo>
                    <a:pt x="4331538" y="102984"/>
                  </a:lnTo>
                  <a:lnTo>
                    <a:pt x="4347337" y="102984"/>
                  </a:lnTo>
                  <a:lnTo>
                    <a:pt x="4347337" y="91097"/>
                  </a:lnTo>
                  <a:lnTo>
                    <a:pt x="4339437" y="91097"/>
                  </a:lnTo>
                  <a:lnTo>
                    <a:pt x="4339437" y="79222"/>
                  </a:lnTo>
                  <a:lnTo>
                    <a:pt x="4343387" y="79222"/>
                  </a:lnTo>
                  <a:lnTo>
                    <a:pt x="4347337" y="83185"/>
                  </a:lnTo>
                  <a:lnTo>
                    <a:pt x="4347337" y="91097"/>
                  </a:lnTo>
                  <a:lnTo>
                    <a:pt x="4367073" y="91097"/>
                  </a:lnTo>
                  <a:lnTo>
                    <a:pt x="4367073" y="99021"/>
                  </a:lnTo>
                  <a:lnTo>
                    <a:pt x="4378922" y="99021"/>
                  </a:lnTo>
                  <a:lnTo>
                    <a:pt x="4378922" y="106946"/>
                  </a:lnTo>
                  <a:lnTo>
                    <a:pt x="4386821" y="106946"/>
                  </a:lnTo>
                  <a:lnTo>
                    <a:pt x="4386821" y="87147"/>
                  </a:lnTo>
                  <a:lnTo>
                    <a:pt x="4394720" y="87147"/>
                  </a:lnTo>
                  <a:lnTo>
                    <a:pt x="4394720" y="99021"/>
                  </a:lnTo>
                  <a:lnTo>
                    <a:pt x="4418406" y="99021"/>
                  </a:lnTo>
                  <a:lnTo>
                    <a:pt x="4418406" y="87147"/>
                  </a:lnTo>
                  <a:lnTo>
                    <a:pt x="4418406" y="79222"/>
                  </a:lnTo>
                  <a:lnTo>
                    <a:pt x="4426305" y="79222"/>
                  </a:lnTo>
                  <a:lnTo>
                    <a:pt x="4426305" y="99021"/>
                  </a:lnTo>
                  <a:lnTo>
                    <a:pt x="4418406" y="99021"/>
                  </a:lnTo>
                  <a:lnTo>
                    <a:pt x="4422356" y="102984"/>
                  </a:lnTo>
                  <a:lnTo>
                    <a:pt x="4446041" y="102984"/>
                  </a:lnTo>
                  <a:lnTo>
                    <a:pt x="4446041" y="83185"/>
                  </a:lnTo>
                  <a:lnTo>
                    <a:pt x="4457890" y="83185"/>
                  </a:lnTo>
                  <a:lnTo>
                    <a:pt x="4457890" y="95059"/>
                  </a:lnTo>
                  <a:lnTo>
                    <a:pt x="4477639" y="95059"/>
                  </a:lnTo>
                  <a:lnTo>
                    <a:pt x="4477639" y="83185"/>
                  </a:lnTo>
                  <a:lnTo>
                    <a:pt x="4489475" y="83185"/>
                  </a:lnTo>
                  <a:lnTo>
                    <a:pt x="4489475" y="87147"/>
                  </a:lnTo>
                  <a:lnTo>
                    <a:pt x="4501324" y="87147"/>
                  </a:lnTo>
                  <a:lnTo>
                    <a:pt x="4501324" y="83185"/>
                  </a:lnTo>
                  <a:lnTo>
                    <a:pt x="4501324" y="79222"/>
                  </a:lnTo>
                  <a:lnTo>
                    <a:pt x="4501324" y="75260"/>
                  </a:lnTo>
                  <a:lnTo>
                    <a:pt x="4505274" y="75260"/>
                  </a:lnTo>
                  <a:lnTo>
                    <a:pt x="4509224" y="79222"/>
                  </a:lnTo>
                  <a:lnTo>
                    <a:pt x="4509224" y="83185"/>
                  </a:lnTo>
                  <a:lnTo>
                    <a:pt x="4513173" y="83185"/>
                  </a:lnTo>
                  <a:lnTo>
                    <a:pt x="4513173" y="87147"/>
                  </a:lnTo>
                  <a:lnTo>
                    <a:pt x="4532909" y="87147"/>
                  </a:lnTo>
                  <a:lnTo>
                    <a:pt x="4532909" y="75260"/>
                  </a:lnTo>
                  <a:lnTo>
                    <a:pt x="4544758" y="75260"/>
                  </a:lnTo>
                  <a:lnTo>
                    <a:pt x="4544758" y="83185"/>
                  </a:lnTo>
                  <a:lnTo>
                    <a:pt x="4552658" y="83185"/>
                  </a:lnTo>
                  <a:lnTo>
                    <a:pt x="4552658" y="75260"/>
                  </a:lnTo>
                  <a:lnTo>
                    <a:pt x="4560544" y="75260"/>
                  </a:lnTo>
                  <a:lnTo>
                    <a:pt x="4560544" y="83185"/>
                  </a:lnTo>
                  <a:lnTo>
                    <a:pt x="4568444" y="83185"/>
                  </a:lnTo>
                  <a:lnTo>
                    <a:pt x="4568444" y="75260"/>
                  </a:lnTo>
                  <a:lnTo>
                    <a:pt x="4576343" y="75260"/>
                  </a:lnTo>
                  <a:lnTo>
                    <a:pt x="4576343" y="95059"/>
                  </a:lnTo>
                  <a:lnTo>
                    <a:pt x="4584243" y="95059"/>
                  </a:lnTo>
                  <a:lnTo>
                    <a:pt x="4584243" y="102984"/>
                  </a:lnTo>
                  <a:lnTo>
                    <a:pt x="4611878" y="102984"/>
                  </a:lnTo>
                  <a:lnTo>
                    <a:pt x="4611878" y="95059"/>
                  </a:lnTo>
                  <a:lnTo>
                    <a:pt x="4603978" y="95059"/>
                  </a:lnTo>
                  <a:lnTo>
                    <a:pt x="4600029" y="91097"/>
                  </a:lnTo>
                  <a:lnTo>
                    <a:pt x="4596079" y="91097"/>
                  </a:lnTo>
                  <a:lnTo>
                    <a:pt x="4596079" y="87147"/>
                  </a:lnTo>
                  <a:lnTo>
                    <a:pt x="4600029" y="87147"/>
                  </a:lnTo>
                  <a:lnTo>
                    <a:pt x="4600029" y="75260"/>
                  </a:lnTo>
                  <a:lnTo>
                    <a:pt x="4607928" y="75260"/>
                  </a:lnTo>
                  <a:lnTo>
                    <a:pt x="4611878" y="79222"/>
                  </a:lnTo>
                  <a:lnTo>
                    <a:pt x="4611878" y="87147"/>
                  </a:lnTo>
                  <a:lnTo>
                    <a:pt x="4615827" y="91097"/>
                  </a:lnTo>
                  <a:lnTo>
                    <a:pt x="4639513" y="91097"/>
                  </a:lnTo>
                  <a:lnTo>
                    <a:pt x="4639513" y="95059"/>
                  </a:lnTo>
                  <a:lnTo>
                    <a:pt x="4643463" y="95059"/>
                  </a:lnTo>
                  <a:lnTo>
                    <a:pt x="4647412" y="99021"/>
                  </a:lnTo>
                  <a:lnTo>
                    <a:pt x="4659261" y="99021"/>
                  </a:lnTo>
                  <a:lnTo>
                    <a:pt x="4659261" y="110909"/>
                  </a:lnTo>
                  <a:lnTo>
                    <a:pt x="4686897" y="110909"/>
                  </a:lnTo>
                  <a:lnTo>
                    <a:pt x="4690846" y="114871"/>
                  </a:lnTo>
                  <a:lnTo>
                    <a:pt x="4694796" y="114871"/>
                  </a:lnTo>
                  <a:lnTo>
                    <a:pt x="4694796" y="118833"/>
                  </a:lnTo>
                  <a:lnTo>
                    <a:pt x="4702695" y="118833"/>
                  </a:lnTo>
                  <a:lnTo>
                    <a:pt x="4702695" y="114871"/>
                  </a:lnTo>
                  <a:lnTo>
                    <a:pt x="4706645" y="110909"/>
                  </a:lnTo>
                  <a:lnTo>
                    <a:pt x="4706645" y="99021"/>
                  </a:lnTo>
                  <a:lnTo>
                    <a:pt x="4710582" y="99021"/>
                  </a:lnTo>
                  <a:lnTo>
                    <a:pt x="4714532" y="95059"/>
                  </a:lnTo>
                  <a:lnTo>
                    <a:pt x="4726381" y="95059"/>
                  </a:lnTo>
                  <a:lnTo>
                    <a:pt x="4726381" y="87147"/>
                  </a:lnTo>
                  <a:close/>
                </a:path>
                <a:path w="5003165" h="205104">
                  <a:moveTo>
                    <a:pt x="4734280" y="63373"/>
                  </a:moveTo>
                  <a:lnTo>
                    <a:pt x="4726381" y="63373"/>
                  </a:lnTo>
                  <a:lnTo>
                    <a:pt x="4726381" y="55460"/>
                  </a:lnTo>
                  <a:lnTo>
                    <a:pt x="4718482" y="55460"/>
                  </a:lnTo>
                  <a:lnTo>
                    <a:pt x="4718482" y="67335"/>
                  </a:lnTo>
                  <a:lnTo>
                    <a:pt x="4726381" y="67335"/>
                  </a:lnTo>
                  <a:lnTo>
                    <a:pt x="4726381" y="71297"/>
                  </a:lnTo>
                  <a:lnTo>
                    <a:pt x="4734280" y="63373"/>
                  </a:lnTo>
                  <a:close/>
                </a:path>
                <a:path w="5003165" h="205104">
                  <a:moveTo>
                    <a:pt x="4734280" y="47536"/>
                  </a:moveTo>
                  <a:lnTo>
                    <a:pt x="4730331" y="47536"/>
                  </a:lnTo>
                  <a:lnTo>
                    <a:pt x="4730331" y="55460"/>
                  </a:lnTo>
                  <a:lnTo>
                    <a:pt x="4734280" y="51498"/>
                  </a:lnTo>
                  <a:lnTo>
                    <a:pt x="4734280" y="47536"/>
                  </a:lnTo>
                  <a:close/>
                </a:path>
                <a:path w="5003165" h="205104">
                  <a:moveTo>
                    <a:pt x="4746117" y="95059"/>
                  </a:moveTo>
                  <a:lnTo>
                    <a:pt x="4742180" y="95059"/>
                  </a:lnTo>
                  <a:lnTo>
                    <a:pt x="4738230" y="102984"/>
                  </a:lnTo>
                  <a:lnTo>
                    <a:pt x="4742180" y="102984"/>
                  </a:lnTo>
                  <a:lnTo>
                    <a:pt x="4746117" y="99021"/>
                  </a:lnTo>
                  <a:lnTo>
                    <a:pt x="4746117" y="95059"/>
                  </a:lnTo>
                  <a:close/>
                </a:path>
                <a:path w="5003165" h="205104">
                  <a:moveTo>
                    <a:pt x="4773765" y="83185"/>
                  </a:moveTo>
                  <a:lnTo>
                    <a:pt x="4761916" y="83185"/>
                  </a:lnTo>
                  <a:lnTo>
                    <a:pt x="4761916" y="71297"/>
                  </a:lnTo>
                  <a:lnTo>
                    <a:pt x="4769815" y="71297"/>
                  </a:lnTo>
                  <a:lnTo>
                    <a:pt x="4769815" y="51498"/>
                  </a:lnTo>
                  <a:lnTo>
                    <a:pt x="4750066" y="51498"/>
                  </a:lnTo>
                  <a:lnTo>
                    <a:pt x="4750066" y="71297"/>
                  </a:lnTo>
                  <a:lnTo>
                    <a:pt x="4738230" y="71297"/>
                  </a:lnTo>
                  <a:lnTo>
                    <a:pt x="4738230" y="67335"/>
                  </a:lnTo>
                  <a:lnTo>
                    <a:pt x="4734280" y="63373"/>
                  </a:lnTo>
                  <a:lnTo>
                    <a:pt x="4734280" y="75260"/>
                  </a:lnTo>
                  <a:lnTo>
                    <a:pt x="4757966" y="75260"/>
                  </a:lnTo>
                  <a:lnTo>
                    <a:pt x="4757966" y="87147"/>
                  </a:lnTo>
                  <a:lnTo>
                    <a:pt x="4769815" y="87147"/>
                  </a:lnTo>
                  <a:lnTo>
                    <a:pt x="4769815" y="95059"/>
                  </a:lnTo>
                  <a:lnTo>
                    <a:pt x="4773765" y="95059"/>
                  </a:lnTo>
                  <a:lnTo>
                    <a:pt x="4773765" y="83185"/>
                  </a:lnTo>
                  <a:close/>
                </a:path>
                <a:path w="5003165" h="205104">
                  <a:moveTo>
                    <a:pt x="4785601" y="95059"/>
                  </a:moveTo>
                  <a:lnTo>
                    <a:pt x="4781664" y="95059"/>
                  </a:lnTo>
                  <a:lnTo>
                    <a:pt x="4777714" y="99021"/>
                  </a:lnTo>
                  <a:lnTo>
                    <a:pt x="4777714" y="102984"/>
                  </a:lnTo>
                  <a:lnTo>
                    <a:pt x="4781664" y="106946"/>
                  </a:lnTo>
                  <a:lnTo>
                    <a:pt x="4785601" y="106946"/>
                  </a:lnTo>
                  <a:lnTo>
                    <a:pt x="4785601" y="95059"/>
                  </a:lnTo>
                  <a:close/>
                </a:path>
                <a:path w="5003165" h="205104">
                  <a:moveTo>
                    <a:pt x="4793500" y="75260"/>
                  </a:moveTo>
                  <a:lnTo>
                    <a:pt x="4785601" y="75260"/>
                  </a:lnTo>
                  <a:lnTo>
                    <a:pt x="4785601" y="87147"/>
                  </a:lnTo>
                  <a:lnTo>
                    <a:pt x="4793500" y="87147"/>
                  </a:lnTo>
                  <a:lnTo>
                    <a:pt x="4793500" y="75260"/>
                  </a:lnTo>
                  <a:close/>
                </a:path>
                <a:path w="5003165" h="205104">
                  <a:moveTo>
                    <a:pt x="4813249" y="43573"/>
                  </a:moveTo>
                  <a:lnTo>
                    <a:pt x="4805350" y="39611"/>
                  </a:lnTo>
                  <a:lnTo>
                    <a:pt x="4805350" y="43573"/>
                  </a:lnTo>
                  <a:lnTo>
                    <a:pt x="4809299" y="47536"/>
                  </a:lnTo>
                  <a:lnTo>
                    <a:pt x="4813249" y="47536"/>
                  </a:lnTo>
                  <a:lnTo>
                    <a:pt x="4813249" y="43573"/>
                  </a:lnTo>
                  <a:close/>
                </a:path>
                <a:path w="5003165" h="205104">
                  <a:moveTo>
                    <a:pt x="4813249" y="39611"/>
                  </a:moveTo>
                  <a:lnTo>
                    <a:pt x="4809299" y="39611"/>
                  </a:lnTo>
                  <a:lnTo>
                    <a:pt x="4813249" y="43573"/>
                  </a:lnTo>
                  <a:lnTo>
                    <a:pt x="4813249" y="39611"/>
                  </a:lnTo>
                  <a:close/>
                </a:path>
                <a:path w="5003165" h="205104">
                  <a:moveTo>
                    <a:pt x="4844834" y="67335"/>
                  </a:moveTo>
                  <a:lnTo>
                    <a:pt x="4836934" y="67335"/>
                  </a:lnTo>
                  <a:lnTo>
                    <a:pt x="4832985" y="71297"/>
                  </a:lnTo>
                  <a:lnTo>
                    <a:pt x="4832985" y="75260"/>
                  </a:lnTo>
                  <a:lnTo>
                    <a:pt x="4840884" y="75260"/>
                  </a:lnTo>
                  <a:lnTo>
                    <a:pt x="4844834" y="71297"/>
                  </a:lnTo>
                  <a:lnTo>
                    <a:pt x="4844834" y="67335"/>
                  </a:lnTo>
                  <a:close/>
                </a:path>
                <a:path w="5003165" h="205104">
                  <a:moveTo>
                    <a:pt x="4868519" y="67335"/>
                  </a:moveTo>
                  <a:lnTo>
                    <a:pt x="4860620" y="67335"/>
                  </a:lnTo>
                  <a:lnTo>
                    <a:pt x="4860620" y="75260"/>
                  </a:lnTo>
                  <a:lnTo>
                    <a:pt x="4868519" y="75260"/>
                  </a:lnTo>
                  <a:lnTo>
                    <a:pt x="4868519" y="67335"/>
                  </a:lnTo>
                  <a:close/>
                </a:path>
                <a:path w="5003165" h="205104">
                  <a:moveTo>
                    <a:pt x="4872469" y="47536"/>
                  </a:moveTo>
                  <a:lnTo>
                    <a:pt x="4848784" y="47536"/>
                  </a:lnTo>
                  <a:lnTo>
                    <a:pt x="4848784" y="51498"/>
                  </a:lnTo>
                  <a:lnTo>
                    <a:pt x="4852733" y="55460"/>
                  </a:lnTo>
                  <a:lnTo>
                    <a:pt x="4872469" y="55460"/>
                  </a:lnTo>
                  <a:lnTo>
                    <a:pt x="4872469" y="47536"/>
                  </a:lnTo>
                  <a:close/>
                </a:path>
                <a:path w="5003165" h="205104">
                  <a:moveTo>
                    <a:pt x="4908004" y="67335"/>
                  </a:moveTo>
                  <a:lnTo>
                    <a:pt x="4888268" y="67335"/>
                  </a:lnTo>
                  <a:lnTo>
                    <a:pt x="4888268" y="87147"/>
                  </a:lnTo>
                  <a:lnTo>
                    <a:pt x="4892218" y="95059"/>
                  </a:lnTo>
                  <a:lnTo>
                    <a:pt x="4892218" y="99021"/>
                  </a:lnTo>
                  <a:lnTo>
                    <a:pt x="4900104" y="99021"/>
                  </a:lnTo>
                  <a:lnTo>
                    <a:pt x="4900104" y="91097"/>
                  </a:lnTo>
                  <a:lnTo>
                    <a:pt x="4904054" y="91097"/>
                  </a:lnTo>
                  <a:lnTo>
                    <a:pt x="4908004" y="87147"/>
                  </a:lnTo>
                  <a:lnTo>
                    <a:pt x="4908004" y="67335"/>
                  </a:lnTo>
                  <a:close/>
                </a:path>
                <a:path w="5003165" h="205104">
                  <a:moveTo>
                    <a:pt x="4927752" y="43573"/>
                  </a:moveTo>
                  <a:lnTo>
                    <a:pt x="4923802" y="47536"/>
                  </a:lnTo>
                  <a:lnTo>
                    <a:pt x="4923802" y="43573"/>
                  </a:lnTo>
                  <a:lnTo>
                    <a:pt x="4915903" y="43573"/>
                  </a:lnTo>
                  <a:lnTo>
                    <a:pt x="4915903" y="59410"/>
                  </a:lnTo>
                  <a:lnTo>
                    <a:pt x="4927752" y="59410"/>
                  </a:lnTo>
                  <a:lnTo>
                    <a:pt x="4927752" y="47536"/>
                  </a:lnTo>
                  <a:lnTo>
                    <a:pt x="4927752" y="43573"/>
                  </a:lnTo>
                  <a:close/>
                </a:path>
                <a:path w="5003165" h="205104">
                  <a:moveTo>
                    <a:pt x="4963287" y="71297"/>
                  </a:moveTo>
                  <a:lnTo>
                    <a:pt x="4959337" y="67335"/>
                  </a:lnTo>
                  <a:lnTo>
                    <a:pt x="4955387" y="71297"/>
                  </a:lnTo>
                  <a:lnTo>
                    <a:pt x="4959337" y="75260"/>
                  </a:lnTo>
                  <a:lnTo>
                    <a:pt x="4963287" y="71297"/>
                  </a:lnTo>
                  <a:close/>
                </a:path>
                <a:path w="5003165" h="205104">
                  <a:moveTo>
                    <a:pt x="4971186" y="47536"/>
                  </a:moveTo>
                  <a:lnTo>
                    <a:pt x="4967236" y="47536"/>
                  </a:lnTo>
                  <a:lnTo>
                    <a:pt x="4967236" y="51498"/>
                  </a:lnTo>
                  <a:lnTo>
                    <a:pt x="4971186" y="47536"/>
                  </a:lnTo>
                  <a:close/>
                </a:path>
                <a:path w="5003165" h="205104">
                  <a:moveTo>
                    <a:pt x="4975123" y="55460"/>
                  </a:moveTo>
                  <a:lnTo>
                    <a:pt x="4971186" y="47536"/>
                  </a:lnTo>
                  <a:lnTo>
                    <a:pt x="4967236" y="55460"/>
                  </a:lnTo>
                  <a:lnTo>
                    <a:pt x="4975123" y="55460"/>
                  </a:lnTo>
                  <a:close/>
                </a:path>
                <a:path w="5003165" h="205104">
                  <a:moveTo>
                    <a:pt x="5002771" y="67335"/>
                  </a:moveTo>
                  <a:lnTo>
                    <a:pt x="4983023" y="67335"/>
                  </a:lnTo>
                  <a:lnTo>
                    <a:pt x="4983023" y="75260"/>
                  </a:lnTo>
                  <a:lnTo>
                    <a:pt x="4998821" y="75260"/>
                  </a:lnTo>
                  <a:lnTo>
                    <a:pt x="4998821" y="71297"/>
                  </a:lnTo>
                  <a:lnTo>
                    <a:pt x="5002771" y="71297"/>
                  </a:lnTo>
                  <a:lnTo>
                    <a:pt x="5002771" y="67335"/>
                  </a:lnTo>
                  <a:close/>
                </a:path>
              </a:pathLst>
            </a:custGeom>
            <a:solidFill>
              <a:srgbClr val="75C7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353251" y="706433"/>
              <a:ext cx="4114809" cy="37407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988572"/>
            <a:ext cx="6565900" cy="184658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7070"/>
              </a:lnSpc>
              <a:spcBef>
                <a:spcPts val="500"/>
              </a:spcBef>
            </a:pPr>
            <a:r>
              <a:rPr dirty="0" sz="6050" spc="275"/>
              <a:t>Ho</a:t>
            </a:r>
            <a:r>
              <a:rPr dirty="0" sz="5900" spc="275">
                <a:latin typeface="Trebuchet MS"/>
                <a:cs typeface="Trebuchet MS"/>
              </a:rPr>
              <a:t>w </a:t>
            </a:r>
            <a:r>
              <a:rPr dirty="0" sz="6050" spc="415"/>
              <a:t>i</a:t>
            </a:r>
            <a:r>
              <a:rPr dirty="0" sz="5900" spc="415">
                <a:latin typeface="Trebuchet MS"/>
                <a:cs typeface="Trebuchet MS"/>
              </a:rPr>
              <a:t>s</a:t>
            </a:r>
            <a:r>
              <a:rPr dirty="0" sz="5900" spc="-1190">
                <a:latin typeface="Trebuchet MS"/>
                <a:cs typeface="Trebuchet MS"/>
              </a:rPr>
              <a:t> </a:t>
            </a:r>
            <a:r>
              <a:rPr dirty="0" sz="6050" spc="195"/>
              <a:t>i</a:t>
            </a:r>
            <a:r>
              <a:rPr dirty="0" sz="5900" spc="195">
                <a:latin typeface="Trebuchet MS"/>
                <a:cs typeface="Trebuchet MS"/>
              </a:rPr>
              <a:t>t </a:t>
            </a:r>
            <a:r>
              <a:rPr dirty="0" sz="6050" spc="260"/>
              <a:t>diffe</a:t>
            </a:r>
            <a:r>
              <a:rPr dirty="0" sz="5900" spc="260">
                <a:latin typeface="Trebuchet MS"/>
                <a:cs typeface="Trebuchet MS"/>
              </a:rPr>
              <a:t>r</a:t>
            </a:r>
            <a:r>
              <a:rPr dirty="0" sz="6050" spc="260"/>
              <a:t>en</a:t>
            </a:r>
            <a:r>
              <a:rPr dirty="0" sz="5900" spc="260">
                <a:latin typeface="Trebuchet MS"/>
                <a:cs typeface="Trebuchet MS"/>
              </a:rPr>
              <a:t>t  </a:t>
            </a:r>
            <a:r>
              <a:rPr dirty="0" sz="6050" spc="370"/>
              <a:t>f</a:t>
            </a:r>
            <a:r>
              <a:rPr dirty="0" sz="5900" spc="370">
                <a:latin typeface="Trebuchet MS"/>
                <a:cs typeface="Trebuchet MS"/>
              </a:rPr>
              <a:t>r</a:t>
            </a:r>
            <a:r>
              <a:rPr dirty="0" sz="6050" spc="370"/>
              <a:t>om </a:t>
            </a:r>
            <a:r>
              <a:rPr dirty="0" sz="5900" spc="135">
                <a:latin typeface="Trebuchet MS"/>
                <a:cs typeface="Trebuchet MS"/>
              </a:rPr>
              <a:t>t</a:t>
            </a:r>
            <a:r>
              <a:rPr dirty="0" sz="6050" spc="135"/>
              <a:t>he</a:t>
            </a:r>
            <a:r>
              <a:rPr dirty="0" sz="6050" spc="-665"/>
              <a:t> </a:t>
            </a:r>
            <a:r>
              <a:rPr dirty="0" sz="6050" spc="190"/>
              <a:t>o</a:t>
            </a:r>
            <a:r>
              <a:rPr dirty="0" sz="5900" spc="190">
                <a:latin typeface="Trebuchet MS"/>
                <a:cs typeface="Trebuchet MS"/>
              </a:rPr>
              <a:t>t</a:t>
            </a:r>
            <a:r>
              <a:rPr dirty="0" sz="6050" spc="190"/>
              <a:t>he</a:t>
            </a:r>
            <a:r>
              <a:rPr dirty="0" sz="5900" spc="190">
                <a:latin typeface="Trebuchet MS"/>
                <a:cs typeface="Trebuchet MS"/>
              </a:rPr>
              <a:t>rs</a:t>
            </a:r>
            <a:r>
              <a:rPr dirty="0" sz="5800" spc="190"/>
              <a:t>?</a:t>
            </a:r>
            <a:endParaRPr sz="5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28700" y="7363738"/>
            <a:ext cx="5705475" cy="237490"/>
          </a:xfrm>
          <a:custGeom>
            <a:avLst/>
            <a:gdLst/>
            <a:ahLst/>
            <a:cxnLst/>
            <a:rect l="l" t="t" r="r" b="b"/>
            <a:pathLst>
              <a:path w="5705475" h="237490">
                <a:moveTo>
                  <a:pt x="19456" y="91198"/>
                </a:moveTo>
                <a:lnTo>
                  <a:pt x="14884" y="86118"/>
                </a:lnTo>
                <a:lnTo>
                  <a:pt x="10312" y="91198"/>
                </a:lnTo>
                <a:lnTo>
                  <a:pt x="14884" y="95008"/>
                </a:lnTo>
                <a:lnTo>
                  <a:pt x="19456" y="95008"/>
                </a:lnTo>
                <a:lnTo>
                  <a:pt x="19456" y="91198"/>
                </a:lnTo>
                <a:close/>
              </a:path>
              <a:path w="5705475" h="237490">
                <a:moveTo>
                  <a:pt x="37731" y="77228"/>
                </a:moveTo>
                <a:lnTo>
                  <a:pt x="24028" y="77228"/>
                </a:lnTo>
                <a:lnTo>
                  <a:pt x="24028" y="86118"/>
                </a:lnTo>
                <a:lnTo>
                  <a:pt x="37731" y="86118"/>
                </a:lnTo>
                <a:lnTo>
                  <a:pt x="37731" y="77228"/>
                </a:lnTo>
                <a:close/>
              </a:path>
              <a:path w="5705475" h="237490">
                <a:moveTo>
                  <a:pt x="74295" y="68338"/>
                </a:moveTo>
                <a:lnTo>
                  <a:pt x="60591" y="68338"/>
                </a:lnTo>
                <a:lnTo>
                  <a:pt x="60591" y="72148"/>
                </a:lnTo>
                <a:lnTo>
                  <a:pt x="65151" y="72148"/>
                </a:lnTo>
                <a:lnTo>
                  <a:pt x="65151" y="91198"/>
                </a:lnTo>
                <a:lnTo>
                  <a:pt x="74295" y="91198"/>
                </a:lnTo>
                <a:lnTo>
                  <a:pt x="74295" y="68338"/>
                </a:lnTo>
                <a:close/>
              </a:path>
              <a:path w="5705475" h="237490">
                <a:moveTo>
                  <a:pt x="97155" y="95008"/>
                </a:moveTo>
                <a:lnTo>
                  <a:pt x="92583" y="91198"/>
                </a:lnTo>
                <a:lnTo>
                  <a:pt x="88011" y="95008"/>
                </a:lnTo>
                <a:lnTo>
                  <a:pt x="97155" y="95008"/>
                </a:lnTo>
                <a:close/>
              </a:path>
              <a:path w="5705475" h="237490">
                <a:moveTo>
                  <a:pt x="663879" y="95008"/>
                </a:moveTo>
                <a:lnTo>
                  <a:pt x="659307" y="95008"/>
                </a:lnTo>
                <a:lnTo>
                  <a:pt x="659307" y="100088"/>
                </a:lnTo>
                <a:lnTo>
                  <a:pt x="663879" y="100088"/>
                </a:lnTo>
                <a:lnTo>
                  <a:pt x="663879" y="95008"/>
                </a:lnTo>
                <a:close/>
              </a:path>
              <a:path w="5705475" h="237490">
                <a:moveTo>
                  <a:pt x="951814" y="201256"/>
                </a:moveTo>
                <a:lnTo>
                  <a:pt x="942670" y="201256"/>
                </a:lnTo>
                <a:lnTo>
                  <a:pt x="942670" y="205828"/>
                </a:lnTo>
                <a:lnTo>
                  <a:pt x="947242" y="205828"/>
                </a:lnTo>
                <a:lnTo>
                  <a:pt x="951814" y="201256"/>
                </a:lnTo>
                <a:close/>
              </a:path>
              <a:path w="5705475" h="237490">
                <a:moveTo>
                  <a:pt x="974674" y="86118"/>
                </a:moveTo>
                <a:lnTo>
                  <a:pt x="965530" y="86118"/>
                </a:lnTo>
                <a:lnTo>
                  <a:pt x="965530" y="95008"/>
                </a:lnTo>
                <a:lnTo>
                  <a:pt x="974674" y="95008"/>
                </a:lnTo>
                <a:lnTo>
                  <a:pt x="974674" y="86118"/>
                </a:lnTo>
                <a:close/>
              </a:path>
              <a:path w="5705475" h="237490">
                <a:moveTo>
                  <a:pt x="1102639" y="95008"/>
                </a:moveTo>
                <a:lnTo>
                  <a:pt x="1093495" y="95008"/>
                </a:lnTo>
                <a:lnTo>
                  <a:pt x="1093495" y="100088"/>
                </a:lnTo>
                <a:lnTo>
                  <a:pt x="1102639" y="100088"/>
                </a:lnTo>
                <a:lnTo>
                  <a:pt x="1102639" y="95008"/>
                </a:lnTo>
                <a:close/>
              </a:path>
              <a:path w="5705475" h="237490">
                <a:moveTo>
                  <a:pt x="1271739" y="214972"/>
                </a:moveTo>
                <a:lnTo>
                  <a:pt x="1262608" y="214972"/>
                </a:lnTo>
                <a:lnTo>
                  <a:pt x="1267180" y="219544"/>
                </a:lnTo>
                <a:lnTo>
                  <a:pt x="1271739" y="219544"/>
                </a:lnTo>
                <a:lnTo>
                  <a:pt x="1271739" y="214972"/>
                </a:lnTo>
                <a:close/>
              </a:path>
              <a:path w="5705475" h="237490">
                <a:moveTo>
                  <a:pt x="1308303" y="214972"/>
                </a:moveTo>
                <a:lnTo>
                  <a:pt x="1303743" y="210400"/>
                </a:lnTo>
                <a:lnTo>
                  <a:pt x="1299171" y="210400"/>
                </a:lnTo>
                <a:lnTo>
                  <a:pt x="1294599" y="214972"/>
                </a:lnTo>
                <a:lnTo>
                  <a:pt x="1294599" y="219544"/>
                </a:lnTo>
                <a:lnTo>
                  <a:pt x="1299171" y="219544"/>
                </a:lnTo>
                <a:lnTo>
                  <a:pt x="1308303" y="214972"/>
                </a:lnTo>
                <a:close/>
              </a:path>
              <a:path w="5705475" h="237490">
                <a:moveTo>
                  <a:pt x="1390573" y="201256"/>
                </a:moveTo>
                <a:lnTo>
                  <a:pt x="1386001" y="201256"/>
                </a:lnTo>
                <a:lnTo>
                  <a:pt x="1386001" y="205828"/>
                </a:lnTo>
                <a:lnTo>
                  <a:pt x="1390573" y="201256"/>
                </a:lnTo>
                <a:close/>
              </a:path>
              <a:path w="5705475" h="237490">
                <a:moveTo>
                  <a:pt x="1678508" y="159778"/>
                </a:moveTo>
                <a:lnTo>
                  <a:pt x="1673936" y="159778"/>
                </a:lnTo>
                <a:lnTo>
                  <a:pt x="1673936" y="163588"/>
                </a:lnTo>
                <a:lnTo>
                  <a:pt x="1678508" y="163588"/>
                </a:lnTo>
                <a:lnTo>
                  <a:pt x="1678508" y="159778"/>
                </a:lnTo>
                <a:close/>
              </a:path>
              <a:path w="5705475" h="237490">
                <a:moveTo>
                  <a:pt x="1893366" y="100088"/>
                </a:moveTo>
                <a:close/>
              </a:path>
              <a:path w="5705475" h="237490">
                <a:moveTo>
                  <a:pt x="1897888" y="105168"/>
                </a:moveTo>
                <a:lnTo>
                  <a:pt x="1893366" y="100139"/>
                </a:lnTo>
                <a:lnTo>
                  <a:pt x="1893366" y="108978"/>
                </a:lnTo>
                <a:lnTo>
                  <a:pt x="1897888" y="108978"/>
                </a:lnTo>
                <a:lnTo>
                  <a:pt x="1897888" y="105168"/>
                </a:lnTo>
                <a:close/>
              </a:path>
              <a:path w="5705475" h="237490">
                <a:moveTo>
                  <a:pt x="1984730" y="105168"/>
                </a:moveTo>
                <a:lnTo>
                  <a:pt x="1980158" y="100088"/>
                </a:lnTo>
                <a:lnTo>
                  <a:pt x="1980158" y="105168"/>
                </a:lnTo>
                <a:lnTo>
                  <a:pt x="1984730" y="105168"/>
                </a:lnTo>
                <a:close/>
              </a:path>
              <a:path w="5705475" h="237490">
                <a:moveTo>
                  <a:pt x="1993874" y="192112"/>
                </a:moveTo>
                <a:lnTo>
                  <a:pt x="1984730" y="192112"/>
                </a:lnTo>
                <a:lnTo>
                  <a:pt x="1989302" y="196684"/>
                </a:lnTo>
                <a:lnTo>
                  <a:pt x="1993874" y="196684"/>
                </a:lnTo>
                <a:lnTo>
                  <a:pt x="1993874" y="192112"/>
                </a:lnTo>
                <a:close/>
              </a:path>
              <a:path w="5705475" h="237490">
                <a:moveTo>
                  <a:pt x="2016721" y="108978"/>
                </a:moveTo>
                <a:lnTo>
                  <a:pt x="2007577" y="108978"/>
                </a:lnTo>
                <a:lnTo>
                  <a:pt x="2007577" y="114058"/>
                </a:lnTo>
                <a:lnTo>
                  <a:pt x="2016721" y="114058"/>
                </a:lnTo>
                <a:lnTo>
                  <a:pt x="2016721" y="108978"/>
                </a:lnTo>
                <a:close/>
              </a:path>
              <a:path w="5705475" h="237490">
                <a:moveTo>
                  <a:pt x="2108174" y="108978"/>
                </a:moveTo>
                <a:close/>
              </a:path>
              <a:path w="5705475" h="237490">
                <a:moveTo>
                  <a:pt x="2117267" y="201256"/>
                </a:moveTo>
                <a:lnTo>
                  <a:pt x="2112695" y="201256"/>
                </a:lnTo>
                <a:lnTo>
                  <a:pt x="2112695" y="196684"/>
                </a:lnTo>
                <a:lnTo>
                  <a:pt x="2108136" y="196684"/>
                </a:lnTo>
                <a:lnTo>
                  <a:pt x="2112695" y="205828"/>
                </a:lnTo>
                <a:lnTo>
                  <a:pt x="2117267" y="201256"/>
                </a:lnTo>
                <a:close/>
              </a:path>
              <a:path w="5705475" h="237490">
                <a:moveTo>
                  <a:pt x="2117267" y="182956"/>
                </a:moveTo>
                <a:lnTo>
                  <a:pt x="2108136" y="178384"/>
                </a:lnTo>
                <a:lnTo>
                  <a:pt x="2108136" y="187528"/>
                </a:lnTo>
                <a:lnTo>
                  <a:pt x="2112695" y="187528"/>
                </a:lnTo>
                <a:lnTo>
                  <a:pt x="2117267" y="182956"/>
                </a:lnTo>
                <a:close/>
              </a:path>
              <a:path w="5705475" h="237490">
                <a:moveTo>
                  <a:pt x="2117267" y="178384"/>
                </a:moveTo>
                <a:lnTo>
                  <a:pt x="2112695" y="178384"/>
                </a:lnTo>
                <a:lnTo>
                  <a:pt x="2117267" y="182956"/>
                </a:lnTo>
                <a:lnTo>
                  <a:pt x="2117267" y="178384"/>
                </a:lnTo>
                <a:close/>
              </a:path>
              <a:path w="5705475" h="237490">
                <a:moveTo>
                  <a:pt x="2149259" y="196684"/>
                </a:moveTo>
                <a:lnTo>
                  <a:pt x="2144699" y="196684"/>
                </a:lnTo>
                <a:lnTo>
                  <a:pt x="2140127" y="201256"/>
                </a:lnTo>
                <a:lnTo>
                  <a:pt x="2140127" y="205828"/>
                </a:lnTo>
                <a:lnTo>
                  <a:pt x="2149259" y="205828"/>
                </a:lnTo>
                <a:lnTo>
                  <a:pt x="2149259" y="201256"/>
                </a:lnTo>
                <a:lnTo>
                  <a:pt x="2149259" y="196684"/>
                </a:lnTo>
                <a:close/>
              </a:path>
              <a:path w="5705475" h="237490">
                <a:moveTo>
                  <a:pt x="2172119" y="201256"/>
                </a:moveTo>
                <a:lnTo>
                  <a:pt x="2167547" y="201256"/>
                </a:lnTo>
                <a:lnTo>
                  <a:pt x="2167547" y="205828"/>
                </a:lnTo>
                <a:lnTo>
                  <a:pt x="2172119" y="205828"/>
                </a:lnTo>
                <a:lnTo>
                  <a:pt x="2172119" y="201256"/>
                </a:lnTo>
                <a:close/>
              </a:path>
              <a:path w="5705475" h="237490">
                <a:moveTo>
                  <a:pt x="2172119" y="91198"/>
                </a:moveTo>
                <a:lnTo>
                  <a:pt x="2167547" y="91198"/>
                </a:lnTo>
                <a:lnTo>
                  <a:pt x="2162975" y="86118"/>
                </a:lnTo>
                <a:lnTo>
                  <a:pt x="2167547" y="100088"/>
                </a:lnTo>
                <a:lnTo>
                  <a:pt x="2172119" y="100088"/>
                </a:lnTo>
                <a:lnTo>
                  <a:pt x="2172119" y="91198"/>
                </a:lnTo>
                <a:close/>
              </a:path>
              <a:path w="5705475" h="237490">
                <a:moveTo>
                  <a:pt x="2190394" y="82308"/>
                </a:moveTo>
                <a:lnTo>
                  <a:pt x="2185822" y="77228"/>
                </a:lnTo>
                <a:lnTo>
                  <a:pt x="2185822" y="86118"/>
                </a:lnTo>
                <a:lnTo>
                  <a:pt x="2190394" y="82308"/>
                </a:lnTo>
                <a:close/>
              </a:path>
              <a:path w="5705475" h="237490">
                <a:moveTo>
                  <a:pt x="2258949" y="59461"/>
                </a:moveTo>
                <a:lnTo>
                  <a:pt x="2249817" y="59461"/>
                </a:lnTo>
                <a:lnTo>
                  <a:pt x="2249817" y="77762"/>
                </a:lnTo>
                <a:lnTo>
                  <a:pt x="2258949" y="77762"/>
                </a:lnTo>
                <a:lnTo>
                  <a:pt x="2258949" y="59461"/>
                </a:lnTo>
                <a:close/>
              </a:path>
              <a:path w="5705475" h="237490">
                <a:moveTo>
                  <a:pt x="2272665" y="100088"/>
                </a:moveTo>
                <a:lnTo>
                  <a:pt x="2249817" y="100088"/>
                </a:lnTo>
                <a:lnTo>
                  <a:pt x="2249817" y="108978"/>
                </a:lnTo>
                <a:lnTo>
                  <a:pt x="2272665" y="108978"/>
                </a:lnTo>
                <a:lnTo>
                  <a:pt x="2272665" y="100088"/>
                </a:lnTo>
                <a:close/>
              </a:path>
              <a:path w="5705475" h="237490">
                <a:moveTo>
                  <a:pt x="2345791" y="77228"/>
                </a:moveTo>
                <a:lnTo>
                  <a:pt x="2336647" y="77228"/>
                </a:lnTo>
                <a:lnTo>
                  <a:pt x="2336647" y="86118"/>
                </a:lnTo>
                <a:lnTo>
                  <a:pt x="2345791" y="86118"/>
                </a:lnTo>
                <a:lnTo>
                  <a:pt x="2345791" y="77228"/>
                </a:lnTo>
                <a:close/>
              </a:path>
              <a:path w="5705475" h="237490">
                <a:moveTo>
                  <a:pt x="2423490" y="86118"/>
                </a:moveTo>
                <a:lnTo>
                  <a:pt x="2418918" y="86118"/>
                </a:lnTo>
                <a:lnTo>
                  <a:pt x="2414346" y="91198"/>
                </a:lnTo>
                <a:lnTo>
                  <a:pt x="2414346" y="95008"/>
                </a:lnTo>
                <a:lnTo>
                  <a:pt x="2418918" y="95008"/>
                </a:lnTo>
                <a:lnTo>
                  <a:pt x="2423490" y="91198"/>
                </a:lnTo>
                <a:lnTo>
                  <a:pt x="2423490" y="86118"/>
                </a:lnTo>
                <a:close/>
              </a:path>
              <a:path w="5705475" h="237490">
                <a:moveTo>
                  <a:pt x="2519464" y="91198"/>
                </a:moveTo>
                <a:lnTo>
                  <a:pt x="2514904" y="86118"/>
                </a:lnTo>
                <a:lnTo>
                  <a:pt x="2514904" y="91198"/>
                </a:lnTo>
                <a:lnTo>
                  <a:pt x="2510332" y="95008"/>
                </a:lnTo>
                <a:lnTo>
                  <a:pt x="2514943" y="95008"/>
                </a:lnTo>
                <a:lnTo>
                  <a:pt x="2514943" y="91198"/>
                </a:lnTo>
                <a:lnTo>
                  <a:pt x="2519464" y="91198"/>
                </a:lnTo>
                <a:close/>
              </a:path>
              <a:path w="5705475" h="237490">
                <a:moveTo>
                  <a:pt x="2757132" y="59448"/>
                </a:moveTo>
                <a:lnTo>
                  <a:pt x="2752560" y="59448"/>
                </a:lnTo>
                <a:lnTo>
                  <a:pt x="2752560" y="68338"/>
                </a:lnTo>
                <a:lnTo>
                  <a:pt x="2757132" y="68338"/>
                </a:lnTo>
                <a:lnTo>
                  <a:pt x="2757132" y="59448"/>
                </a:lnTo>
                <a:close/>
              </a:path>
              <a:path w="5705475" h="237490">
                <a:moveTo>
                  <a:pt x="2839402" y="72148"/>
                </a:moveTo>
                <a:lnTo>
                  <a:pt x="2830258" y="72148"/>
                </a:lnTo>
                <a:lnTo>
                  <a:pt x="2830258" y="82308"/>
                </a:lnTo>
                <a:lnTo>
                  <a:pt x="2830258" y="91198"/>
                </a:lnTo>
                <a:lnTo>
                  <a:pt x="2830296" y="82308"/>
                </a:lnTo>
                <a:lnTo>
                  <a:pt x="2839402" y="82308"/>
                </a:lnTo>
                <a:lnTo>
                  <a:pt x="2839402" y="72148"/>
                </a:lnTo>
                <a:close/>
              </a:path>
              <a:path w="5705475" h="237490">
                <a:moveTo>
                  <a:pt x="2857677" y="68338"/>
                </a:moveTo>
                <a:lnTo>
                  <a:pt x="2853105" y="68338"/>
                </a:lnTo>
                <a:lnTo>
                  <a:pt x="2853105" y="72148"/>
                </a:lnTo>
                <a:lnTo>
                  <a:pt x="2857677" y="68338"/>
                </a:lnTo>
                <a:close/>
              </a:path>
              <a:path w="5705475" h="237490">
                <a:moveTo>
                  <a:pt x="2862249" y="68338"/>
                </a:moveTo>
                <a:lnTo>
                  <a:pt x="2853105" y="72148"/>
                </a:lnTo>
                <a:lnTo>
                  <a:pt x="2862249" y="77228"/>
                </a:lnTo>
                <a:lnTo>
                  <a:pt x="2862249" y="68338"/>
                </a:lnTo>
                <a:close/>
              </a:path>
              <a:path w="5705475" h="237490">
                <a:moveTo>
                  <a:pt x="2930893" y="95008"/>
                </a:moveTo>
                <a:lnTo>
                  <a:pt x="2930804" y="86118"/>
                </a:lnTo>
                <a:lnTo>
                  <a:pt x="2930804" y="95008"/>
                </a:lnTo>
                <a:close/>
              </a:path>
              <a:path w="5705475" h="237490">
                <a:moveTo>
                  <a:pt x="2985655" y="59448"/>
                </a:moveTo>
                <a:lnTo>
                  <a:pt x="2981083" y="54368"/>
                </a:lnTo>
                <a:lnTo>
                  <a:pt x="2976511" y="54368"/>
                </a:lnTo>
                <a:lnTo>
                  <a:pt x="2971939" y="59448"/>
                </a:lnTo>
                <a:lnTo>
                  <a:pt x="2971939" y="63258"/>
                </a:lnTo>
                <a:lnTo>
                  <a:pt x="2985655" y="63258"/>
                </a:lnTo>
                <a:lnTo>
                  <a:pt x="2985655" y="59448"/>
                </a:lnTo>
                <a:close/>
              </a:path>
              <a:path w="5705475" h="237490">
                <a:moveTo>
                  <a:pt x="3369653" y="168668"/>
                </a:moveTo>
                <a:lnTo>
                  <a:pt x="3360521" y="168668"/>
                </a:lnTo>
                <a:lnTo>
                  <a:pt x="3360521" y="177558"/>
                </a:lnTo>
                <a:lnTo>
                  <a:pt x="3369653" y="177558"/>
                </a:lnTo>
                <a:lnTo>
                  <a:pt x="3369653" y="168668"/>
                </a:lnTo>
                <a:close/>
              </a:path>
              <a:path w="5705475" h="237490">
                <a:moveTo>
                  <a:pt x="3401555" y="146367"/>
                </a:moveTo>
                <a:lnTo>
                  <a:pt x="3387852" y="146367"/>
                </a:lnTo>
                <a:lnTo>
                  <a:pt x="3387852" y="155511"/>
                </a:lnTo>
                <a:lnTo>
                  <a:pt x="3392424" y="155511"/>
                </a:lnTo>
                <a:lnTo>
                  <a:pt x="3401555" y="146367"/>
                </a:lnTo>
                <a:close/>
              </a:path>
              <a:path w="5705475" h="237490">
                <a:moveTo>
                  <a:pt x="3410788" y="163588"/>
                </a:moveTo>
                <a:lnTo>
                  <a:pt x="3401644" y="163588"/>
                </a:lnTo>
                <a:lnTo>
                  <a:pt x="3401644" y="173748"/>
                </a:lnTo>
                <a:lnTo>
                  <a:pt x="3406216" y="173748"/>
                </a:lnTo>
                <a:lnTo>
                  <a:pt x="3406216" y="177558"/>
                </a:lnTo>
                <a:lnTo>
                  <a:pt x="3410788" y="173748"/>
                </a:lnTo>
                <a:lnTo>
                  <a:pt x="3410788" y="163588"/>
                </a:lnTo>
                <a:close/>
              </a:path>
              <a:path w="5705475" h="237490">
                <a:moveTo>
                  <a:pt x="3520389" y="26428"/>
                </a:moveTo>
                <a:lnTo>
                  <a:pt x="3515817" y="26428"/>
                </a:lnTo>
                <a:lnTo>
                  <a:pt x="3515817" y="31508"/>
                </a:lnTo>
                <a:lnTo>
                  <a:pt x="3511245" y="36588"/>
                </a:lnTo>
                <a:lnTo>
                  <a:pt x="3511245" y="40398"/>
                </a:lnTo>
                <a:lnTo>
                  <a:pt x="3515906" y="36588"/>
                </a:lnTo>
                <a:lnTo>
                  <a:pt x="3520389" y="36588"/>
                </a:lnTo>
                <a:lnTo>
                  <a:pt x="3520389" y="26428"/>
                </a:lnTo>
                <a:close/>
              </a:path>
              <a:path w="5705475" h="237490">
                <a:moveTo>
                  <a:pt x="3557041" y="108978"/>
                </a:moveTo>
                <a:lnTo>
                  <a:pt x="3556952" y="114058"/>
                </a:lnTo>
                <a:lnTo>
                  <a:pt x="3557041" y="108978"/>
                </a:lnTo>
                <a:close/>
              </a:path>
              <a:path w="5705475" h="237490">
                <a:moveTo>
                  <a:pt x="3639223" y="132651"/>
                </a:moveTo>
                <a:lnTo>
                  <a:pt x="3634651" y="132651"/>
                </a:lnTo>
                <a:lnTo>
                  <a:pt x="3634651" y="141795"/>
                </a:lnTo>
                <a:lnTo>
                  <a:pt x="3639223" y="137223"/>
                </a:lnTo>
                <a:lnTo>
                  <a:pt x="3639223" y="132651"/>
                </a:lnTo>
                <a:close/>
              </a:path>
              <a:path w="5705475" h="237490">
                <a:moveTo>
                  <a:pt x="3675786" y="123494"/>
                </a:moveTo>
                <a:lnTo>
                  <a:pt x="3671214" y="118922"/>
                </a:lnTo>
                <a:lnTo>
                  <a:pt x="3662070" y="118922"/>
                </a:lnTo>
                <a:lnTo>
                  <a:pt x="3662070" y="123494"/>
                </a:lnTo>
                <a:lnTo>
                  <a:pt x="3666642" y="128066"/>
                </a:lnTo>
                <a:lnTo>
                  <a:pt x="3671214" y="128066"/>
                </a:lnTo>
                <a:lnTo>
                  <a:pt x="3675786" y="123494"/>
                </a:lnTo>
                <a:close/>
              </a:path>
              <a:path w="5705475" h="237490">
                <a:moveTo>
                  <a:pt x="3904310" y="100634"/>
                </a:moveTo>
                <a:lnTo>
                  <a:pt x="3899738" y="96050"/>
                </a:lnTo>
                <a:lnTo>
                  <a:pt x="3895166" y="96050"/>
                </a:lnTo>
                <a:lnTo>
                  <a:pt x="3895166" y="109778"/>
                </a:lnTo>
                <a:lnTo>
                  <a:pt x="3904310" y="109778"/>
                </a:lnTo>
                <a:lnTo>
                  <a:pt x="3904310" y="100634"/>
                </a:lnTo>
                <a:close/>
              </a:path>
              <a:path w="5705475" h="237490">
                <a:moveTo>
                  <a:pt x="4155681" y="114350"/>
                </a:moveTo>
                <a:lnTo>
                  <a:pt x="4151109" y="109778"/>
                </a:lnTo>
                <a:lnTo>
                  <a:pt x="4132821" y="109778"/>
                </a:lnTo>
                <a:lnTo>
                  <a:pt x="4132821" y="118922"/>
                </a:lnTo>
                <a:lnTo>
                  <a:pt x="4155681" y="118922"/>
                </a:lnTo>
                <a:lnTo>
                  <a:pt x="4155681" y="114350"/>
                </a:lnTo>
                <a:close/>
              </a:path>
              <a:path w="5705475" h="237490">
                <a:moveTo>
                  <a:pt x="4205948" y="9156"/>
                </a:moveTo>
                <a:lnTo>
                  <a:pt x="4192244" y="9156"/>
                </a:lnTo>
                <a:lnTo>
                  <a:pt x="4192244" y="22872"/>
                </a:lnTo>
                <a:lnTo>
                  <a:pt x="4201376" y="22872"/>
                </a:lnTo>
                <a:lnTo>
                  <a:pt x="4205948" y="18300"/>
                </a:lnTo>
                <a:lnTo>
                  <a:pt x="4205948" y="9156"/>
                </a:lnTo>
                <a:close/>
              </a:path>
              <a:path w="5705475" h="237490">
                <a:moveTo>
                  <a:pt x="4210608" y="54368"/>
                </a:moveTo>
                <a:lnTo>
                  <a:pt x="4192333" y="54368"/>
                </a:lnTo>
                <a:lnTo>
                  <a:pt x="4187761" y="49288"/>
                </a:lnTo>
                <a:lnTo>
                  <a:pt x="4187761" y="45478"/>
                </a:lnTo>
                <a:lnTo>
                  <a:pt x="4187672" y="54368"/>
                </a:lnTo>
                <a:lnTo>
                  <a:pt x="4187672" y="59448"/>
                </a:lnTo>
                <a:lnTo>
                  <a:pt x="4183100" y="54368"/>
                </a:lnTo>
                <a:lnTo>
                  <a:pt x="4187672" y="63258"/>
                </a:lnTo>
                <a:lnTo>
                  <a:pt x="4183100" y="63258"/>
                </a:lnTo>
                <a:lnTo>
                  <a:pt x="4178528" y="59448"/>
                </a:lnTo>
                <a:lnTo>
                  <a:pt x="4183100" y="54368"/>
                </a:lnTo>
                <a:lnTo>
                  <a:pt x="4187672" y="54368"/>
                </a:lnTo>
                <a:lnTo>
                  <a:pt x="4187672" y="45389"/>
                </a:lnTo>
                <a:lnTo>
                  <a:pt x="4183189" y="40398"/>
                </a:lnTo>
                <a:lnTo>
                  <a:pt x="4174045" y="40398"/>
                </a:lnTo>
                <a:lnTo>
                  <a:pt x="4174045" y="26428"/>
                </a:lnTo>
                <a:lnTo>
                  <a:pt x="4164914" y="26428"/>
                </a:lnTo>
                <a:lnTo>
                  <a:pt x="4164914" y="40398"/>
                </a:lnTo>
                <a:lnTo>
                  <a:pt x="4160342" y="40398"/>
                </a:lnTo>
                <a:lnTo>
                  <a:pt x="4160342" y="49288"/>
                </a:lnTo>
                <a:lnTo>
                  <a:pt x="4160342" y="59448"/>
                </a:lnTo>
                <a:lnTo>
                  <a:pt x="4151198" y="59448"/>
                </a:lnTo>
                <a:lnTo>
                  <a:pt x="4151198" y="49288"/>
                </a:lnTo>
                <a:lnTo>
                  <a:pt x="4160342" y="49288"/>
                </a:lnTo>
                <a:lnTo>
                  <a:pt x="4160342" y="40398"/>
                </a:lnTo>
                <a:lnTo>
                  <a:pt x="4151198" y="40398"/>
                </a:lnTo>
                <a:lnTo>
                  <a:pt x="4151198" y="26428"/>
                </a:lnTo>
                <a:lnTo>
                  <a:pt x="4160342" y="26428"/>
                </a:lnTo>
                <a:lnTo>
                  <a:pt x="4160342" y="17538"/>
                </a:lnTo>
                <a:lnTo>
                  <a:pt x="4146537" y="17538"/>
                </a:lnTo>
                <a:lnTo>
                  <a:pt x="4146537" y="31508"/>
                </a:lnTo>
                <a:lnTo>
                  <a:pt x="4146537" y="36588"/>
                </a:lnTo>
                <a:lnTo>
                  <a:pt x="4141965" y="40398"/>
                </a:lnTo>
                <a:lnTo>
                  <a:pt x="4137393" y="36588"/>
                </a:lnTo>
                <a:lnTo>
                  <a:pt x="4141965" y="31508"/>
                </a:lnTo>
                <a:lnTo>
                  <a:pt x="4146537" y="31508"/>
                </a:lnTo>
                <a:lnTo>
                  <a:pt x="4146537" y="17538"/>
                </a:lnTo>
                <a:lnTo>
                  <a:pt x="4137482" y="17538"/>
                </a:lnTo>
                <a:lnTo>
                  <a:pt x="4137482" y="26428"/>
                </a:lnTo>
                <a:lnTo>
                  <a:pt x="4128351" y="26428"/>
                </a:lnTo>
                <a:lnTo>
                  <a:pt x="4128351" y="13728"/>
                </a:lnTo>
                <a:lnTo>
                  <a:pt x="4068927" y="13728"/>
                </a:lnTo>
                <a:lnTo>
                  <a:pt x="4068927" y="22618"/>
                </a:lnTo>
                <a:lnTo>
                  <a:pt x="4068927" y="31508"/>
                </a:lnTo>
                <a:lnTo>
                  <a:pt x="4068838" y="82308"/>
                </a:lnTo>
                <a:lnTo>
                  <a:pt x="4068838" y="100088"/>
                </a:lnTo>
                <a:lnTo>
                  <a:pt x="4068838" y="105168"/>
                </a:lnTo>
                <a:lnTo>
                  <a:pt x="4059694" y="105168"/>
                </a:lnTo>
                <a:lnTo>
                  <a:pt x="4059694" y="95008"/>
                </a:lnTo>
                <a:lnTo>
                  <a:pt x="4059694" y="86118"/>
                </a:lnTo>
                <a:lnTo>
                  <a:pt x="4059694" y="82308"/>
                </a:lnTo>
                <a:lnTo>
                  <a:pt x="4068838" y="82308"/>
                </a:lnTo>
                <a:lnTo>
                  <a:pt x="4068838" y="31508"/>
                </a:lnTo>
                <a:lnTo>
                  <a:pt x="4059796" y="31508"/>
                </a:lnTo>
                <a:lnTo>
                  <a:pt x="4059796" y="22618"/>
                </a:lnTo>
                <a:lnTo>
                  <a:pt x="4068927" y="22618"/>
                </a:lnTo>
                <a:lnTo>
                  <a:pt x="4068927" y="13728"/>
                </a:lnTo>
                <a:lnTo>
                  <a:pt x="4055224" y="13728"/>
                </a:lnTo>
                <a:lnTo>
                  <a:pt x="4055224" y="22618"/>
                </a:lnTo>
                <a:lnTo>
                  <a:pt x="4050652" y="22618"/>
                </a:lnTo>
                <a:lnTo>
                  <a:pt x="4050652" y="13728"/>
                </a:lnTo>
                <a:lnTo>
                  <a:pt x="4036847" y="13728"/>
                </a:lnTo>
                <a:lnTo>
                  <a:pt x="4036847" y="86118"/>
                </a:lnTo>
                <a:lnTo>
                  <a:pt x="4036847" y="95008"/>
                </a:lnTo>
                <a:lnTo>
                  <a:pt x="4027703" y="95008"/>
                </a:lnTo>
                <a:lnTo>
                  <a:pt x="4027703" y="86118"/>
                </a:lnTo>
                <a:lnTo>
                  <a:pt x="4036847" y="86118"/>
                </a:lnTo>
                <a:lnTo>
                  <a:pt x="4036847" y="13728"/>
                </a:lnTo>
                <a:lnTo>
                  <a:pt x="4014000" y="13728"/>
                </a:lnTo>
                <a:lnTo>
                  <a:pt x="4014000" y="91198"/>
                </a:lnTo>
                <a:lnTo>
                  <a:pt x="4014000" y="95008"/>
                </a:lnTo>
                <a:lnTo>
                  <a:pt x="4009428" y="100088"/>
                </a:lnTo>
                <a:lnTo>
                  <a:pt x="4004856" y="95008"/>
                </a:lnTo>
                <a:lnTo>
                  <a:pt x="4004856" y="91198"/>
                </a:lnTo>
                <a:lnTo>
                  <a:pt x="4014000" y="91198"/>
                </a:lnTo>
                <a:lnTo>
                  <a:pt x="4014000" y="13728"/>
                </a:lnTo>
                <a:lnTo>
                  <a:pt x="3991140" y="13728"/>
                </a:lnTo>
                <a:lnTo>
                  <a:pt x="3991140" y="36588"/>
                </a:lnTo>
                <a:lnTo>
                  <a:pt x="3991140" y="45478"/>
                </a:lnTo>
                <a:lnTo>
                  <a:pt x="3977436" y="45478"/>
                </a:lnTo>
                <a:lnTo>
                  <a:pt x="3972864" y="40398"/>
                </a:lnTo>
                <a:lnTo>
                  <a:pt x="3968292" y="40398"/>
                </a:lnTo>
                <a:lnTo>
                  <a:pt x="3968292" y="36588"/>
                </a:lnTo>
                <a:lnTo>
                  <a:pt x="3991140" y="36588"/>
                </a:lnTo>
                <a:lnTo>
                  <a:pt x="3991140" y="13728"/>
                </a:lnTo>
                <a:lnTo>
                  <a:pt x="3986669" y="13728"/>
                </a:lnTo>
                <a:lnTo>
                  <a:pt x="3986669" y="26428"/>
                </a:lnTo>
                <a:lnTo>
                  <a:pt x="3963809" y="26428"/>
                </a:lnTo>
                <a:lnTo>
                  <a:pt x="3963809" y="17538"/>
                </a:lnTo>
                <a:lnTo>
                  <a:pt x="3959148" y="17538"/>
                </a:lnTo>
                <a:lnTo>
                  <a:pt x="3959148" y="45478"/>
                </a:lnTo>
                <a:lnTo>
                  <a:pt x="3959148" y="49288"/>
                </a:lnTo>
                <a:lnTo>
                  <a:pt x="3950004" y="54368"/>
                </a:lnTo>
                <a:lnTo>
                  <a:pt x="3950004" y="45478"/>
                </a:lnTo>
                <a:lnTo>
                  <a:pt x="3959148" y="45478"/>
                </a:lnTo>
                <a:lnTo>
                  <a:pt x="3959148" y="17538"/>
                </a:lnTo>
                <a:lnTo>
                  <a:pt x="3918013" y="17538"/>
                </a:lnTo>
                <a:lnTo>
                  <a:pt x="3918013" y="59448"/>
                </a:lnTo>
                <a:lnTo>
                  <a:pt x="3913441" y="63258"/>
                </a:lnTo>
                <a:lnTo>
                  <a:pt x="3904310" y="63258"/>
                </a:lnTo>
                <a:lnTo>
                  <a:pt x="3908869" y="59448"/>
                </a:lnTo>
                <a:lnTo>
                  <a:pt x="3918013" y="59448"/>
                </a:lnTo>
                <a:lnTo>
                  <a:pt x="3918013" y="17538"/>
                </a:lnTo>
                <a:lnTo>
                  <a:pt x="3913543" y="17538"/>
                </a:lnTo>
                <a:lnTo>
                  <a:pt x="3908971" y="22618"/>
                </a:lnTo>
                <a:lnTo>
                  <a:pt x="3908971" y="26428"/>
                </a:lnTo>
                <a:lnTo>
                  <a:pt x="3895255" y="26428"/>
                </a:lnTo>
                <a:lnTo>
                  <a:pt x="3895255" y="36588"/>
                </a:lnTo>
                <a:lnTo>
                  <a:pt x="3890683" y="36588"/>
                </a:lnTo>
                <a:lnTo>
                  <a:pt x="3890683" y="31508"/>
                </a:lnTo>
                <a:lnTo>
                  <a:pt x="3890683" y="13728"/>
                </a:lnTo>
                <a:lnTo>
                  <a:pt x="3886022" y="13728"/>
                </a:lnTo>
                <a:lnTo>
                  <a:pt x="3886022" y="54368"/>
                </a:lnTo>
                <a:lnTo>
                  <a:pt x="3886022" y="63258"/>
                </a:lnTo>
                <a:lnTo>
                  <a:pt x="3881450" y="63258"/>
                </a:lnTo>
                <a:lnTo>
                  <a:pt x="3876878" y="68338"/>
                </a:lnTo>
                <a:lnTo>
                  <a:pt x="3876878" y="72148"/>
                </a:lnTo>
                <a:lnTo>
                  <a:pt x="3872306" y="72148"/>
                </a:lnTo>
                <a:lnTo>
                  <a:pt x="3872306" y="54368"/>
                </a:lnTo>
                <a:lnTo>
                  <a:pt x="3886022" y="54368"/>
                </a:lnTo>
                <a:lnTo>
                  <a:pt x="3886022" y="13728"/>
                </a:lnTo>
                <a:lnTo>
                  <a:pt x="3876979" y="13728"/>
                </a:lnTo>
                <a:lnTo>
                  <a:pt x="3876979" y="22618"/>
                </a:lnTo>
                <a:lnTo>
                  <a:pt x="3867747" y="22618"/>
                </a:lnTo>
                <a:lnTo>
                  <a:pt x="3867747" y="77228"/>
                </a:lnTo>
                <a:lnTo>
                  <a:pt x="3867747" y="82308"/>
                </a:lnTo>
                <a:lnTo>
                  <a:pt x="3854031" y="82308"/>
                </a:lnTo>
                <a:lnTo>
                  <a:pt x="3854031" y="91198"/>
                </a:lnTo>
                <a:lnTo>
                  <a:pt x="3840315" y="91198"/>
                </a:lnTo>
                <a:lnTo>
                  <a:pt x="3840315" y="100088"/>
                </a:lnTo>
                <a:lnTo>
                  <a:pt x="3831183" y="100088"/>
                </a:lnTo>
                <a:lnTo>
                  <a:pt x="3831183" y="95008"/>
                </a:lnTo>
                <a:lnTo>
                  <a:pt x="3826611" y="95008"/>
                </a:lnTo>
                <a:lnTo>
                  <a:pt x="3826611" y="91198"/>
                </a:lnTo>
                <a:lnTo>
                  <a:pt x="3840315" y="91198"/>
                </a:lnTo>
                <a:lnTo>
                  <a:pt x="3840315" y="77228"/>
                </a:lnTo>
                <a:lnTo>
                  <a:pt x="3826611" y="77228"/>
                </a:lnTo>
                <a:lnTo>
                  <a:pt x="3826611" y="72148"/>
                </a:lnTo>
                <a:lnTo>
                  <a:pt x="3831183" y="68338"/>
                </a:lnTo>
                <a:lnTo>
                  <a:pt x="3849459" y="68338"/>
                </a:lnTo>
                <a:lnTo>
                  <a:pt x="3849459" y="54368"/>
                </a:lnTo>
                <a:lnTo>
                  <a:pt x="3849459" y="45478"/>
                </a:lnTo>
                <a:lnTo>
                  <a:pt x="3858603" y="45478"/>
                </a:lnTo>
                <a:lnTo>
                  <a:pt x="3858603" y="68338"/>
                </a:lnTo>
                <a:lnTo>
                  <a:pt x="3867747" y="77228"/>
                </a:lnTo>
                <a:lnTo>
                  <a:pt x="3867747" y="22618"/>
                </a:lnTo>
                <a:lnTo>
                  <a:pt x="3854119" y="22618"/>
                </a:lnTo>
                <a:lnTo>
                  <a:pt x="3854119" y="13728"/>
                </a:lnTo>
                <a:lnTo>
                  <a:pt x="3844975" y="13728"/>
                </a:lnTo>
                <a:lnTo>
                  <a:pt x="3844975" y="22618"/>
                </a:lnTo>
                <a:lnTo>
                  <a:pt x="3817467" y="22618"/>
                </a:lnTo>
                <a:lnTo>
                  <a:pt x="3817467" y="54368"/>
                </a:lnTo>
                <a:lnTo>
                  <a:pt x="3817467" y="63258"/>
                </a:lnTo>
                <a:lnTo>
                  <a:pt x="3812895" y="63258"/>
                </a:lnTo>
                <a:lnTo>
                  <a:pt x="3808323" y="59448"/>
                </a:lnTo>
                <a:lnTo>
                  <a:pt x="3808323" y="54368"/>
                </a:lnTo>
                <a:lnTo>
                  <a:pt x="3817467" y="54368"/>
                </a:lnTo>
                <a:lnTo>
                  <a:pt x="3817467" y="22618"/>
                </a:lnTo>
                <a:lnTo>
                  <a:pt x="3794620" y="22618"/>
                </a:lnTo>
                <a:lnTo>
                  <a:pt x="3794620" y="36588"/>
                </a:lnTo>
                <a:lnTo>
                  <a:pt x="3794620" y="59448"/>
                </a:lnTo>
                <a:lnTo>
                  <a:pt x="3790048" y="59448"/>
                </a:lnTo>
                <a:lnTo>
                  <a:pt x="3785476" y="54368"/>
                </a:lnTo>
                <a:lnTo>
                  <a:pt x="3785476" y="49288"/>
                </a:lnTo>
                <a:lnTo>
                  <a:pt x="3785476" y="36588"/>
                </a:lnTo>
                <a:lnTo>
                  <a:pt x="3794620" y="36588"/>
                </a:lnTo>
                <a:lnTo>
                  <a:pt x="3794620" y="22618"/>
                </a:lnTo>
                <a:lnTo>
                  <a:pt x="3780904" y="22618"/>
                </a:lnTo>
                <a:lnTo>
                  <a:pt x="3780904" y="63258"/>
                </a:lnTo>
                <a:lnTo>
                  <a:pt x="3780904" y="86118"/>
                </a:lnTo>
                <a:lnTo>
                  <a:pt x="3771760" y="86118"/>
                </a:lnTo>
                <a:lnTo>
                  <a:pt x="3771760" y="77228"/>
                </a:lnTo>
                <a:lnTo>
                  <a:pt x="3771760" y="72148"/>
                </a:lnTo>
                <a:lnTo>
                  <a:pt x="3767188" y="68338"/>
                </a:lnTo>
                <a:lnTo>
                  <a:pt x="3767188" y="63258"/>
                </a:lnTo>
                <a:lnTo>
                  <a:pt x="3780904" y="63258"/>
                </a:lnTo>
                <a:lnTo>
                  <a:pt x="3780904" y="22618"/>
                </a:lnTo>
                <a:lnTo>
                  <a:pt x="3776332" y="22618"/>
                </a:lnTo>
                <a:lnTo>
                  <a:pt x="3776332" y="31508"/>
                </a:lnTo>
                <a:lnTo>
                  <a:pt x="3776332" y="49288"/>
                </a:lnTo>
                <a:lnTo>
                  <a:pt x="3771760" y="45478"/>
                </a:lnTo>
                <a:lnTo>
                  <a:pt x="3771760" y="49288"/>
                </a:lnTo>
                <a:lnTo>
                  <a:pt x="3762616" y="49288"/>
                </a:lnTo>
                <a:lnTo>
                  <a:pt x="3762616" y="31508"/>
                </a:lnTo>
                <a:lnTo>
                  <a:pt x="3776332" y="31508"/>
                </a:lnTo>
                <a:lnTo>
                  <a:pt x="3776332" y="22618"/>
                </a:lnTo>
                <a:lnTo>
                  <a:pt x="3739858" y="22618"/>
                </a:lnTo>
                <a:lnTo>
                  <a:pt x="3739858" y="77228"/>
                </a:lnTo>
                <a:lnTo>
                  <a:pt x="3730726" y="77228"/>
                </a:lnTo>
                <a:lnTo>
                  <a:pt x="3730726" y="68338"/>
                </a:lnTo>
                <a:lnTo>
                  <a:pt x="3730726" y="63258"/>
                </a:lnTo>
                <a:lnTo>
                  <a:pt x="3730726" y="45478"/>
                </a:lnTo>
                <a:lnTo>
                  <a:pt x="3721582" y="45478"/>
                </a:lnTo>
                <a:lnTo>
                  <a:pt x="3717010" y="40398"/>
                </a:lnTo>
                <a:lnTo>
                  <a:pt x="3717010" y="36588"/>
                </a:lnTo>
                <a:lnTo>
                  <a:pt x="3730726" y="36588"/>
                </a:lnTo>
                <a:lnTo>
                  <a:pt x="3730726" y="26428"/>
                </a:lnTo>
                <a:lnTo>
                  <a:pt x="3716921" y="26428"/>
                </a:lnTo>
                <a:lnTo>
                  <a:pt x="3716921" y="36588"/>
                </a:lnTo>
                <a:lnTo>
                  <a:pt x="3716921" y="45478"/>
                </a:lnTo>
                <a:lnTo>
                  <a:pt x="3712349" y="45478"/>
                </a:lnTo>
                <a:lnTo>
                  <a:pt x="3712349" y="40398"/>
                </a:lnTo>
                <a:lnTo>
                  <a:pt x="3707777" y="40398"/>
                </a:lnTo>
                <a:lnTo>
                  <a:pt x="3707777" y="36588"/>
                </a:lnTo>
                <a:lnTo>
                  <a:pt x="3716921" y="36588"/>
                </a:lnTo>
                <a:lnTo>
                  <a:pt x="3716921" y="26428"/>
                </a:lnTo>
                <a:lnTo>
                  <a:pt x="3698633" y="26428"/>
                </a:lnTo>
                <a:lnTo>
                  <a:pt x="3698633" y="54368"/>
                </a:lnTo>
                <a:lnTo>
                  <a:pt x="3698633" y="63258"/>
                </a:lnTo>
                <a:lnTo>
                  <a:pt x="3684930" y="63258"/>
                </a:lnTo>
                <a:lnTo>
                  <a:pt x="3684930" y="54368"/>
                </a:lnTo>
                <a:lnTo>
                  <a:pt x="3698633" y="54368"/>
                </a:lnTo>
                <a:lnTo>
                  <a:pt x="3698633" y="26428"/>
                </a:lnTo>
                <a:lnTo>
                  <a:pt x="3689591" y="26428"/>
                </a:lnTo>
                <a:lnTo>
                  <a:pt x="3689591" y="36588"/>
                </a:lnTo>
                <a:lnTo>
                  <a:pt x="3685019" y="36588"/>
                </a:lnTo>
                <a:lnTo>
                  <a:pt x="3680447" y="31508"/>
                </a:lnTo>
                <a:lnTo>
                  <a:pt x="3680447" y="26428"/>
                </a:lnTo>
                <a:lnTo>
                  <a:pt x="3643884" y="26428"/>
                </a:lnTo>
                <a:lnTo>
                  <a:pt x="3643884" y="36588"/>
                </a:lnTo>
                <a:lnTo>
                  <a:pt x="3639312" y="36588"/>
                </a:lnTo>
                <a:lnTo>
                  <a:pt x="3639312" y="22618"/>
                </a:lnTo>
                <a:lnTo>
                  <a:pt x="3639223" y="36588"/>
                </a:lnTo>
                <a:lnTo>
                  <a:pt x="3639223" y="54368"/>
                </a:lnTo>
                <a:lnTo>
                  <a:pt x="3630079" y="54368"/>
                </a:lnTo>
                <a:lnTo>
                  <a:pt x="3630079" y="45478"/>
                </a:lnTo>
                <a:lnTo>
                  <a:pt x="3630079" y="36588"/>
                </a:lnTo>
                <a:lnTo>
                  <a:pt x="3639223" y="36588"/>
                </a:lnTo>
                <a:lnTo>
                  <a:pt x="3639223" y="22618"/>
                </a:lnTo>
                <a:lnTo>
                  <a:pt x="3602659" y="22618"/>
                </a:lnTo>
                <a:lnTo>
                  <a:pt x="3602659" y="63258"/>
                </a:lnTo>
                <a:lnTo>
                  <a:pt x="3602659" y="77228"/>
                </a:lnTo>
                <a:lnTo>
                  <a:pt x="3588943" y="77228"/>
                </a:lnTo>
                <a:lnTo>
                  <a:pt x="3588943" y="72148"/>
                </a:lnTo>
                <a:lnTo>
                  <a:pt x="3592868" y="68338"/>
                </a:lnTo>
                <a:lnTo>
                  <a:pt x="3598087" y="63258"/>
                </a:lnTo>
                <a:lnTo>
                  <a:pt x="3602659" y="63258"/>
                </a:lnTo>
                <a:lnTo>
                  <a:pt x="3602659" y="22618"/>
                </a:lnTo>
                <a:lnTo>
                  <a:pt x="3589032" y="22618"/>
                </a:lnTo>
                <a:lnTo>
                  <a:pt x="3589032" y="40398"/>
                </a:lnTo>
                <a:lnTo>
                  <a:pt x="3582187" y="40398"/>
                </a:lnTo>
                <a:lnTo>
                  <a:pt x="3583330" y="42938"/>
                </a:lnTo>
                <a:lnTo>
                  <a:pt x="3586467" y="45478"/>
                </a:lnTo>
                <a:lnTo>
                  <a:pt x="3575329" y="45478"/>
                </a:lnTo>
                <a:lnTo>
                  <a:pt x="3575329" y="49288"/>
                </a:lnTo>
                <a:lnTo>
                  <a:pt x="3566185" y="49288"/>
                </a:lnTo>
                <a:lnTo>
                  <a:pt x="3566185" y="45478"/>
                </a:lnTo>
                <a:lnTo>
                  <a:pt x="3566185" y="40398"/>
                </a:lnTo>
                <a:lnTo>
                  <a:pt x="3552469" y="40398"/>
                </a:lnTo>
                <a:lnTo>
                  <a:pt x="3552469" y="45478"/>
                </a:lnTo>
                <a:lnTo>
                  <a:pt x="3552380" y="86118"/>
                </a:lnTo>
                <a:lnTo>
                  <a:pt x="3552380" y="91198"/>
                </a:lnTo>
                <a:lnTo>
                  <a:pt x="3547808" y="95008"/>
                </a:lnTo>
                <a:lnTo>
                  <a:pt x="3543236" y="95008"/>
                </a:lnTo>
                <a:lnTo>
                  <a:pt x="3543236" y="91198"/>
                </a:lnTo>
                <a:lnTo>
                  <a:pt x="3547808" y="91198"/>
                </a:lnTo>
                <a:lnTo>
                  <a:pt x="3547808" y="86118"/>
                </a:lnTo>
                <a:lnTo>
                  <a:pt x="3552380" y="86118"/>
                </a:lnTo>
                <a:lnTo>
                  <a:pt x="3552380" y="45478"/>
                </a:lnTo>
                <a:lnTo>
                  <a:pt x="3543338" y="45478"/>
                </a:lnTo>
                <a:lnTo>
                  <a:pt x="3543338" y="40398"/>
                </a:lnTo>
                <a:lnTo>
                  <a:pt x="3538766" y="36588"/>
                </a:lnTo>
                <a:lnTo>
                  <a:pt x="3520389" y="36588"/>
                </a:lnTo>
                <a:lnTo>
                  <a:pt x="3520389" y="40398"/>
                </a:lnTo>
                <a:lnTo>
                  <a:pt x="3511334" y="40398"/>
                </a:lnTo>
                <a:lnTo>
                  <a:pt x="3511334" y="45478"/>
                </a:lnTo>
                <a:lnTo>
                  <a:pt x="3506774" y="49288"/>
                </a:lnTo>
                <a:lnTo>
                  <a:pt x="3502202" y="49288"/>
                </a:lnTo>
                <a:lnTo>
                  <a:pt x="3502202" y="45478"/>
                </a:lnTo>
                <a:lnTo>
                  <a:pt x="3502202" y="40398"/>
                </a:lnTo>
                <a:lnTo>
                  <a:pt x="3502202" y="36588"/>
                </a:lnTo>
                <a:lnTo>
                  <a:pt x="3483914" y="36588"/>
                </a:lnTo>
                <a:lnTo>
                  <a:pt x="3483914" y="40398"/>
                </a:lnTo>
                <a:lnTo>
                  <a:pt x="3474770" y="40398"/>
                </a:lnTo>
                <a:lnTo>
                  <a:pt x="3474770" y="31508"/>
                </a:lnTo>
                <a:lnTo>
                  <a:pt x="3474682" y="114058"/>
                </a:lnTo>
                <a:lnTo>
                  <a:pt x="3474682" y="117868"/>
                </a:lnTo>
                <a:lnTo>
                  <a:pt x="3465550" y="117868"/>
                </a:lnTo>
                <a:lnTo>
                  <a:pt x="3465550" y="108978"/>
                </a:lnTo>
                <a:lnTo>
                  <a:pt x="3474682" y="114058"/>
                </a:lnTo>
                <a:lnTo>
                  <a:pt x="3474682" y="31508"/>
                </a:lnTo>
                <a:lnTo>
                  <a:pt x="3456406" y="31508"/>
                </a:lnTo>
                <a:lnTo>
                  <a:pt x="3456406" y="100088"/>
                </a:lnTo>
                <a:lnTo>
                  <a:pt x="3456406" y="105168"/>
                </a:lnTo>
                <a:lnTo>
                  <a:pt x="3447262" y="108978"/>
                </a:lnTo>
                <a:lnTo>
                  <a:pt x="3447262" y="100088"/>
                </a:lnTo>
                <a:lnTo>
                  <a:pt x="3456406" y="105168"/>
                </a:lnTo>
                <a:lnTo>
                  <a:pt x="3451834" y="100088"/>
                </a:lnTo>
                <a:lnTo>
                  <a:pt x="3456406" y="100088"/>
                </a:lnTo>
                <a:lnTo>
                  <a:pt x="3456406" y="31508"/>
                </a:lnTo>
                <a:lnTo>
                  <a:pt x="3451923" y="31508"/>
                </a:lnTo>
                <a:lnTo>
                  <a:pt x="3451923" y="45478"/>
                </a:lnTo>
                <a:lnTo>
                  <a:pt x="3438207" y="45478"/>
                </a:lnTo>
                <a:lnTo>
                  <a:pt x="3438207" y="36588"/>
                </a:lnTo>
                <a:lnTo>
                  <a:pt x="3424504" y="36588"/>
                </a:lnTo>
                <a:lnTo>
                  <a:pt x="3424504" y="49288"/>
                </a:lnTo>
                <a:lnTo>
                  <a:pt x="3410699" y="49288"/>
                </a:lnTo>
                <a:lnTo>
                  <a:pt x="3410699" y="72148"/>
                </a:lnTo>
                <a:lnTo>
                  <a:pt x="3410699" y="77228"/>
                </a:lnTo>
                <a:lnTo>
                  <a:pt x="3401555" y="77228"/>
                </a:lnTo>
                <a:lnTo>
                  <a:pt x="3401555" y="68338"/>
                </a:lnTo>
                <a:lnTo>
                  <a:pt x="3406127" y="68338"/>
                </a:lnTo>
                <a:lnTo>
                  <a:pt x="3410699" y="72148"/>
                </a:lnTo>
                <a:lnTo>
                  <a:pt x="3410699" y="49288"/>
                </a:lnTo>
                <a:lnTo>
                  <a:pt x="3387852" y="49288"/>
                </a:lnTo>
                <a:lnTo>
                  <a:pt x="3387852" y="100088"/>
                </a:lnTo>
                <a:lnTo>
                  <a:pt x="3387852" y="117868"/>
                </a:lnTo>
                <a:lnTo>
                  <a:pt x="3383280" y="122948"/>
                </a:lnTo>
                <a:lnTo>
                  <a:pt x="3378708" y="117868"/>
                </a:lnTo>
                <a:lnTo>
                  <a:pt x="3378708" y="100088"/>
                </a:lnTo>
                <a:lnTo>
                  <a:pt x="3387852" y="100088"/>
                </a:lnTo>
                <a:lnTo>
                  <a:pt x="3387852" y="49288"/>
                </a:lnTo>
                <a:lnTo>
                  <a:pt x="3383280" y="49288"/>
                </a:lnTo>
                <a:lnTo>
                  <a:pt x="3383280" y="54368"/>
                </a:lnTo>
                <a:lnTo>
                  <a:pt x="3369564" y="54368"/>
                </a:lnTo>
                <a:lnTo>
                  <a:pt x="3369564" y="49288"/>
                </a:lnTo>
                <a:lnTo>
                  <a:pt x="3383280" y="49288"/>
                </a:lnTo>
                <a:lnTo>
                  <a:pt x="3383280" y="40398"/>
                </a:lnTo>
                <a:lnTo>
                  <a:pt x="3374136" y="40398"/>
                </a:lnTo>
                <a:lnTo>
                  <a:pt x="3364992" y="45478"/>
                </a:lnTo>
                <a:lnTo>
                  <a:pt x="3351288" y="45478"/>
                </a:lnTo>
                <a:lnTo>
                  <a:pt x="3346716" y="49288"/>
                </a:lnTo>
                <a:lnTo>
                  <a:pt x="3346805" y="54368"/>
                </a:lnTo>
                <a:lnTo>
                  <a:pt x="3355949" y="54368"/>
                </a:lnTo>
                <a:lnTo>
                  <a:pt x="3355949" y="49288"/>
                </a:lnTo>
                <a:lnTo>
                  <a:pt x="3364992" y="49288"/>
                </a:lnTo>
                <a:lnTo>
                  <a:pt x="3364992" y="54368"/>
                </a:lnTo>
                <a:lnTo>
                  <a:pt x="3364992" y="68338"/>
                </a:lnTo>
                <a:lnTo>
                  <a:pt x="3364992" y="77228"/>
                </a:lnTo>
                <a:lnTo>
                  <a:pt x="3355860" y="77228"/>
                </a:lnTo>
                <a:lnTo>
                  <a:pt x="3355860" y="72148"/>
                </a:lnTo>
                <a:lnTo>
                  <a:pt x="3355860" y="68338"/>
                </a:lnTo>
                <a:lnTo>
                  <a:pt x="3364992" y="68338"/>
                </a:lnTo>
                <a:lnTo>
                  <a:pt x="3364992" y="54368"/>
                </a:lnTo>
                <a:lnTo>
                  <a:pt x="3355949" y="54368"/>
                </a:lnTo>
                <a:lnTo>
                  <a:pt x="3355949" y="59448"/>
                </a:lnTo>
                <a:lnTo>
                  <a:pt x="3351377" y="59448"/>
                </a:lnTo>
                <a:lnTo>
                  <a:pt x="3346805" y="54368"/>
                </a:lnTo>
                <a:lnTo>
                  <a:pt x="3342233" y="49288"/>
                </a:lnTo>
                <a:lnTo>
                  <a:pt x="3342233" y="36588"/>
                </a:lnTo>
                <a:lnTo>
                  <a:pt x="3337661" y="36588"/>
                </a:lnTo>
                <a:lnTo>
                  <a:pt x="3337572" y="100088"/>
                </a:lnTo>
                <a:lnTo>
                  <a:pt x="3337572" y="108978"/>
                </a:lnTo>
                <a:lnTo>
                  <a:pt x="3323856" y="108978"/>
                </a:lnTo>
                <a:lnTo>
                  <a:pt x="3323856" y="105168"/>
                </a:lnTo>
                <a:lnTo>
                  <a:pt x="3328428" y="100088"/>
                </a:lnTo>
                <a:lnTo>
                  <a:pt x="3337572" y="100088"/>
                </a:lnTo>
                <a:lnTo>
                  <a:pt x="3337572" y="36664"/>
                </a:lnTo>
                <a:lnTo>
                  <a:pt x="3333089" y="40398"/>
                </a:lnTo>
                <a:lnTo>
                  <a:pt x="3333089" y="49288"/>
                </a:lnTo>
                <a:lnTo>
                  <a:pt x="3250831" y="49288"/>
                </a:lnTo>
                <a:lnTo>
                  <a:pt x="3250831" y="63258"/>
                </a:lnTo>
                <a:lnTo>
                  <a:pt x="3246170" y="63258"/>
                </a:lnTo>
                <a:lnTo>
                  <a:pt x="3246170" y="77228"/>
                </a:lnTo>
                <a:lnTo>
                  <a:pt x="3246170" y="86118"/>
                </a:lnTo>
                <a:lnTo>
                  <a:pt x="3237026" y="86118"/>
                </a:lnTo>
                <a:lnTo>
                  <a:pt x="3241598" y="82308"/>
                </a:lnTo>
                <a:lnTo>
                  <a:pt x="3241598" y="77228"/>
                </a:lnTo>
                <a:lnTo>
                  <a:pt x="3246170" y="77228"/>
                </a:lnTo>
                <a:lnTo>
                  <a:pt x="3246170" y="63258"/>
                </a:lnTo>
                <a:lnTo>
                  <a:pt x="3241598" y="63258"/>
                </a:lnTo>
                <a:lnTo>
                  <a:pt x="3241598" y="59448"/>
                </a:lnTo>
                <a:lnTo>
                  <a:pt x="3246170" y="59448"/>
                </a:lnTo>
                <a:lnTo>
                  <a:pt x="3246170" y="54368"/>
                </a:lnTo>
                <a:lnTo>
                  <a:pt x="3237026" y="54368"/>
                </a:lnTo>
                <a:lnTo>
                  <a:pt x="3237026" y="63258"/>
                </a:lnTo>
                <a:lnTo>
                  <a:pt x="3227971" y="63258"/>
                </a:lnTo>
                <a:lnTo>
                  <a:pt x="3227971" y="59448"/>
                </a:lnTo>
                <a:lnTo>
                  <a:pt x="3227971" y="54368"/>
                </a:lnTo>
                <a:lnTo>
                  <a:pt x="3227882" y="72148"/>
                </a:lnTo>
                <a:lnTo>
                  <a:pt x="3227882" y="91198"/>
                </a:lnTo>
                <a:lnTo>
                  <a:pt x="3214166" y="91198"/>
                </a:lnTo>
                <a:lnTo>
                  <a:pt x="3214166" y="86118"/>
                </a:lnTo>
                <a:lnTo>
                  <a:pt x="3214166" y="82308"/>
                </a:lnTo>
                <a:lnTo>
                  <a:pt x="3214166" y="72148"/>
                </a:lnTo>
                <a:lnTo>
                  <a:pt x="3218738" y="77228"/>
                </a:lnTo>
                <a:lnTo>
                  <a:pt x="3223310" y="72148"/>
                </a:lnTo>
                <a:lnTo>
                  <a:pt x="3227882" y="72148"/>
                </a:lnTo>
                <a:lnTo>
                  <a:pt x="3227882" y="54368"/>
                </a:lnTo>
                <a:lnTo>
                  <a:pt x="3205035" y="54368"/>
                </a:lnTo>
                <a:lnTo>
                  <a:pt x="3205035" y="68338"/>
                </a:lnTo>
                <a:lnTo>
                  <a:pt x="3205035" y="77228"/>
                </a:lnTo>
                <a:lnTo>
                  <a:pt x="3200463" y="77228"/>
                </a:lnTo>
                <a:lnTo>
                  <a:pt x="3200463" y="82308"/>
                </a:lnTo>
                <a:lnTo>
                  <a:pt x="3191319" y="82308"/>
                </a:lnTo>
                <a:lnTo>
                  <a:pt x="3191319" y="100088"/>
                </a:lnTo>
                <a:lnTo>
                  <a:pt x="3191319" y="108978"/>
                </a:lnTo>
                <a:lnTo>
                  <a:pt x="3186747" y="108978"/>
                </a:lnTo>
                <a:lnTo>
                  <a:pt x="3182175" y="105168"/>
                </a:lnTo>
                <a:lnTo>
                  <a:pt x="3186747" y="100088"/>
                </a:lnTo>
                <a:lnTo>
                  <a:pt x="3191319" y="100088"/>
                </a:lnTo>
                <a:lnTo>
                  <a:pt x="3191319" y="82308"/>
                </a:lnTo>
                <a:lnTo>
                  <a:pt x="3191319" y="68338"/>
                </a:lnTo>
                <a:lnTo>
                  <a:pt x="3205035" y="68338"/>
                </a:lnTo>
                <a:lnTo>
                  <a:pt x="3205035" y="54368"/>
                </a:lnTo>
                <a:lnTo>
                  <a:pt x="3191408" y="54368"/>
                </a:lnTo>
                <a:lnTo>
                  <a:pt x="3191408" y="59448"/>
                </a:lnTo>
                <a:lnTo>
                  <a:pt x="3186836" y="59448"/>
                </a:lnTo>
                <a:lnTo>
                  <a:pt x="3186836" y="49288"/>
                </a:lnTo>
                <a:lnTo>
                  <a:pt x="3150273" y="49288"/>
                </a:lnTo>
                <a:lnTo>
                  <a:pt x="3150273" y="54368"/>
                </a:lnTo>
                <a:lnTo>
                  <a:pt x="3145701" y="59448"/>
                </a:lnTo>
                <a:lnTo>
                  <a:pt x="3131997" y="59448"/>
                </a:lnTo>
                <a:lnTo>
                  <a:pt x="3131997" y="49288"/>
                </a:lnTo>
                <a:lnTo>
                  <a:pt x="3127337" y="49288"/>
                </a:lnTo>
                <a:lnTo>
                  <a:pt x="3127337" y="82308"/>
                </a:lnTo>
                <a:lnTo>
                  <a:pt x="3127337" y="86118"/>
                </a:lnTo>
                <a:lnTo>
                  <a:pt x="3127337" y="108978"/>
                </a:lnTo>
                <a:lnTo>
                  <a:pt x="3127337" y="117868"/>
                </a:lnTo>
                <a:lnTo>
                  <a:pt x="3122765" y="117868"/>
                </a:lnTo>
                <a:lnTo>
                  <a:pt x="3127337" y="122948"/>
                </a:lnTo>
                <a:lnTo>
                  <a:pt x="3118193" y="122948"/>
                </a:lnTo>
                <a:lnTo>
                  <a:pt x="3118193" y="108978"/>
                </a:lnTo>
                <a:lnTo>
                  <a:pt x="3127337" y="108978"/>
                </a:lnTo>
                <a:lnTo>
                  <a:pt x="3127337" y="86118"/>
                </a:lnTo>
                <a:lnTo>
                  <a:pt x="3122765" y="86118"/>
                </a:lnTo>
                <a:lnTo>
                  <a:pt x="3127337" y="82308"/>
                </a:lnTo>
                <a:lnTo>
                  <a:pt x="3118193" y="86118"/>
                </a:lnTo>
                <a:lnTo>
                  <a:pt x="3118193" y="77228"/>
                </a:lnTo>
                <a:lnTo>
                  <a:pt x="3127337" y="82308"/>
                </a:lnTo>
                <a:lnTo>
                  <a:pt x="3127337" y="49288"/>
                </a:lnTo>
                <a:lnTo>
                  <a:pt x="3104477" y="49288"/>
                </a:lnTo>
                <a:lnTo>
                  <a:pt x="3104477" y="95008"/>
                </a:lnTo>
                <a:lnTo>
                  <a:pt x="3104477" y="108978"/>
                </a:lnTo>
                <a:lnTo>
                  <a:pt x="3095345" y="108978"/>
                </a:lnTo>
                <a:lnTo>
                  <a:pt x="3095345" y="105168"/>
                </a:lnTo>
                <a:lnTo>
                  <a:pt x="3095345" y="95008"/>
                </a:lnTo>
                <a:lnTo>
                  <a:pt x="3104477" y="95008"/>
                </a:lnTo>
                <a:lnTo>
                  <a:pt x="3104477" y="49288"/>
                </a:lnTo>
                <a:lnTo>
                  <a:pt x="3095434" y="49288"/>
                </a:lnTo>
                <a:lnTo>
                  <a:pt x="3090951" y="54267"/>
                </a:lnTo>
                <a:lnTo>
                  <a:pt x="3090862" y="63258"/>
                </a:lnTo>
                <a:lnTo>
                  <a:pt x="3090773" y="95008"/>
                </a:lnTo>
                <a:lnTo>
                  <a:pt x="3086201" y="95008"/>
                </a:lnTo>
                <a:lnTo>
                  <a:pt x="3086201" y="91198"/>
                </a:lnTo>
                <a:lnTo>
                  <a:pt x="3090773" y="95008"/>
                </a:lnTo>
                <a:lnTo>
                  <a:pt x="3090773" y="63258"/>
                </a:lnTo>
                <a:lnTo>
                  <a:pt x="3077146" y="63258"/>
                </a:lnTo>
                <a:lnTo>
                  <a:pt x="3077146" y="59448"/>
                </a:lnTo>
                <a:lnTo>
                  <a:pt x="3067913" y="59448"/>
                </a:lnTo>
                <a:lnTo>
                  <a:pt x="3067913" y="68338"/>
                </a:lnTo>
                <a:lnTo>
                  <a:pt x="3067913" y="77228"/>
                </a:lnTo>
                <a:lnTo>
                  <a:pt x="3063354" y="77228"/>
                </a:lnTo>
                <a:lnTo>
                  <a:pt x="3063354" y="72148"/>
                </a:lnTo>
                <a:lnTo>
                  <a:pt x="3067913" y="68338"/>
                </a:lnTo>
                <a:lnTo>
                  <a:pt x="3067913" y="59448"/>
                </a:lnTo>
                <a:lnTo>
                  <a:pt x="2990316" y="59448"/>
                </a:lnTo>
                <a:lnTo>
                  <a:pt x="2985744" y="63258"/>
                </a:lnTo>
                <a:lnTo>
                  <a:pt x="2985744" y="72148"/>
                </a:lnTo>
                <a:lnTo>
                  <a:pt x="2972028" y="72148"/>
                </a:lnTo>
                <a:lnTo>
                  <a:pt x="2972028" y="68338"/>
                </a:lnTo>
                <a:lnTo>
                  <a:pt x="2967456" y="68338"/>
                </a:lnTo>
                <a:lnTo>
                  <a:pt x="2962884" y="72148"/>
                </a:lnTo>
                <a:lnTo>
                  <a:pt x="2962884" y="82308"/>
                </a:lnTo>
                <a:lnTo>
                  <a:pt x="2953753" y="82308"/>
                </a:lnTo>
                <a:lnTo>
                  <a:pt x="2953753" y="72148"/>
                </a:lnTo>
                <a:lnTo>
                  <a:pt x="2944609" y="72148"/>
                </a:lnTo>
                <a:lnTo>
                  <a:pt x="2944609" y="82308"/>
                </a:lnTo>
                <a:lnTo>
                  <a:pt x="2935465" y="82308"/>
                </a:lnTo>
                <a:lnTo>
                  <a:pt x="2930893" y="86118"/>
                </a:lnTo>
                <a:lnTo>
                  <a:pt x="2935376" y="91198"/>
                </a:lnTo>
                <a:lnTo>
                  <a:pt x="2939948" y="91198"/>
                </a:lnTo>
                <a:lnTo>
                  <a:pt x="2939948" y="95008"/>
                </a:lnTo>
                <a:lnTo>
                  <a:pt x="2935376" y="100088"/>
                </a:lnTo>
                <a:lnTo>
                  <a:pt x="2930804" y="100088"/>
                </a:lnTo>
                <a:lnTo>
                  <a:pt x="2930804" y="95008"/>
                </a:lnTo>
                <a:lnTo>
                  <a:pt x="2921762" y="95008"/>
                </a:lnTo>
                <a:lnTo>
                  <a:pt x="2921762" y="82308"/>
                </a:lnTo>
                <a:lnTo>
                  <a:pt x="2921660" y="105168"/>
                </a:lnTo>
                <a:lnTo>
                  <a:pt x="2921660" y="117868"/>
                </a:lnTo>
                <a:lnTo>
                  <a:pt x="2907957" y="117868"/>
                </a:lnTo>
                <a:lnTo>
                  <a:pt x="2907957" y="108978"/>
                </a:lnTo>
                <a:lnTo>
                  <a:pt x="2912529" y="105168"/>
                </a:lnTo>
                <a:lnTo>
                  <a:pt x="2921660" y="105168"/>
                </a:lnTo>
                <a:lnTo>
                  <a:pt x="2921660" y="82308"/>
                </a:lnTo>
                <a:lnTo>
                  <a:pt x="2917190" y="82308"/>
                </a:lnTo>
                <a:lnTo>
                  <a:pt x="2908046" y="72148"/>
                </a:lnTo>
                <a:lnTo>
                  <a:pt x="2889758" y="72148"/>
                </a:lnTo>
                <a:lnTo>
                  <a:pt x="2889758" y="82308"/>
                </a:lnTo>
                <a:lnTo>
                  <a:pt x="2839402" y="82308"/>
                </a:lnTo>
                <a:lnTo>
                  <a:pt x="2839402" y="95008"/>
                </a:lnTo>
                <a:lnTo>
                  <a:pt x="2830258" y="95008"/>
                </a:lnTo>
                <a:lnTo>
                  <a:pt x="2830258" y="91198"/>
                </a:lnTo>
                <a:lnTo>
                  <a:pt x="2821165" y="91198"/>
                </a:lnTo>
                <a:lnTo>
                  <a:pt x="2821165" y="86118"/>
                </a:lnTo>
                <a:lnTo>
                  <a:pt x="2821165" y="82308"/>
                </a:lnTo>
                <a:lnTo>
                  <a:pt x="2807411" y="82308"/>
                </a:lnTo>
                <a:lnTo>
                  <a:pt x="2807411" y="100088"/>
                </a:lnTo>
                <a:lnTo>
                  <a:pt x="2807411" y="108978"/>
                </a:lnTo>
                <a:lnTo>
                  <a:pt x="2802839" y="105168"/>
                </a:lnTo>
                <a:lnTo>
                  <a:pt x="2798267" y="105168"/>
                </a:lnTo>
                <a:lnTo>
                  <a:pt x="2798267" y="100088"/>
                </a:lnTo>
                <a:lnTo>
                  <a:pt x="2807411" y="100088"/>
                </a:lnTo>
                <a:lnTo>
                  <a:pt x="2807411" y="82308"/>
                </a:lnTo>
                <a:lnTo>
                  <a:pt x="2761704" y="82308"/>
                </a:lnTo>
                <a:lnTo>
                  <a:pt x="2761704" y="100088"/>
                </a:lnTo>
                <a:lnTo>
                  <a:pt x="2761704" y="108978"/>
                </a:lnTo>
                <a:lnTo>
                  <a:pt x="2757132" y="108978"/>
                </a:lnTo>
                <a:lnTo>
                  <a:pt x="2757132" y="105168"/>
                </a:lnTo>
                <a:lnTo>
                  <a:pt x="2752560" y="105168"/>
                </a:lnTo>
                <a:lnTo>
                  <a:pt x="2752560" y="100088"/>
                </a:lnTo>
                <a:lnTo>
                  <a:pt x="2761704" y="100088"/>
                </a:lnTo>
                <a:lnTo>
                  <a:pt x="2761704" y="82308"/>
                </a:lnTo>
                <a:lnTo>
                  <a:pt x="2752560" y="82308"/>
                </a:lnTo>
                <a:lnTo>
                  <a:pt x="2752560" y="68338"/>
                </a:lnTo>
                <a:lnTo>
                  <a:pt x="2738844" y="68338"/>
                </a:lnTo>
                <a:lnTo>
                  <a:pt x="2738844" y="77228"/>
                </a:lnTo>
                <a:lnTo>
                  <a:pt x="2743416" y="82308"/>
                </a:lnTo>
                <a:lnTo>
                  <a:pt x="2729712" y="82308"/>
                </a:lnTo>
                <a:lnTo>
                  <a:pt x="2729712" y="86118"/>
                </a:lnTo>
                <a:lnTo>
                  <a:pt x="2729712" y="95008"/>
                </a:lnTo>
                <a:lnTo>
                  <a:pt x="2720568" y="95008"/>
                </a:lnTo>
                <a:lnTo>
                  <a:pt x="2720568" y="91198"/>
                </a:lnTo>
                <a:lnTo>
                  <a:pt x="2725140" y="86118"/>
                </a:lnTo>
                <a:lnTo>
                  <a:pt x="2729712" y="86118"/>
                </a:lnTo>
                <a:lnTo>
                  <a:pt x="2729712" y="82308"/>
                </a:lnTo>
                <a:lnTo>
                  <a:pt x="2688577" y="82308"/>
                </a:lnTo>
                <a:lnTo>
                  <a:pt x="2688577" y="128028"/>
                </a:lnTo>
                <a:lnTo>
                  <a:pt x="2688577" y="131838"/>
                </a:lnTo>
                <a:lnTo>
                  <a:pt x="2684005" y="131838"/>
                </a:lnTo>
                <a:lnTo>
                  <a:pt x="2679433" y="128028"/>
                </a:lnTo>
                <a:lnTo>
                  <a:pt x="2684005" y="122948"/>
                </a:lnTo>
                <a:lnTo>
                  <a:pt x="2688577" y="128028"/>
                </a:lnTo>
                <a:lnTo>
                  <a:pt x="2688577" y="82308"/>
                </a:lnTo>
                <a:lnTo>
                  <a:pt x="2610878" y="82308"/>
                </a:lnTo>
                <a:lnTo>
                  <a:pt x="2610878" y="128028"/>
                </a:lnTo>
                <a:lnTo>
                  <a:pt x="2610878" y="140728"/>
                </a:lnTo>
                <a:lnTo>
                  <a:pt x="2601734" y="136918"/>
                </a:lnTo>
                <a:lnTo>
                  <a:pt x="2601734" y="128028"/>
                </a:lnTo>
                <a:lnTo>
                  <a:pt x="2610878" y="128028"/>
                </a:lnTo>
                <a:lnTo>
                  <a:pt x="2610878" y="82308"/>
                </a:lnTo>
                <a:lnTo>
                  <a:pt x="2606357" y="82308"/>
                </a:lnTo>
                <a:lnTo>
                  <a:pt x="2601785" y="86118"/>
                </a:lnTo>
                <a:lnTo>
                  <a:pt x="2601785" y="91198"/>
                </a:lnTo>
                <a:lnTo>
                  <a:pt x="2588031" y="91198"/>
                </a:lnTo>
                <a:lnTo>
                  <a:pt x="2588031" y="128028"/>
                </a:lnTo>
                <a:lnTo>
                  <a:pt x="2588031" y="136918"/>
                </a:lnTo>
                <a:lnTo>
                  <a:pt x="2583459" y="140728"/>
                </a:lnTo>
                <a:lnTo>
                  <a:pt x="2569743" y="140728"/>
                </a:lnTo>
                <a:lnTo>
                  <a:pt x="2569743" y="128028"/>
                </a:lnTo>
                <a:lnTo>
                  <a:pt x="2574315" y="122948"/>
                </a:lnTo>
                <a:lnTo>
                  <a:pt x="2578887" y="128028"/>
                </a:lnTo>
                <a:lnTo>
                  <a:pt x="2588031" y="128028"/>
                </a:lnTo>
                <a:lnTo>
                  <a:pt x="2588031" y="91198"/>
                </a:lnTo>
                <a:lnTo>
                  <a:pt x="2583497" y="91198"/>
                </a:lnTo>
                <a:lnTo>
                  <a:pt x="2578925" y="86118"/>
                </a:lnTo>
                <a:lnTo>
                  <a:pt x="2560650" y="86118"/>
                </a:lnTo>
                <a:lnTo>
                  <a:pt x="2560650" y="95008"/>
                </a:lnTo>
                <a:lnTo>
                  <a:pt x="2556027" y="95008"/>
                </a:lnTo>
                <a:lnTo>
                  <a:pt x="2556027" y="105168"/>
                </a:lnTo>
                <a:lnTo>
                  <a:pt x="2556027" y="117868"/>
                </a:lnTo>
                <a:lnTo>
                  <a:pt x="2546896" y="117868"/>
                </a:lnTo>
                <a:lnTo>
                  <a:pt x="2546896" y="131838"/>
                </a:lnTo>
                <a:lnTo>
                  <a:pt x="2533180" y="131838"/>
                </a:lnTo>
                <a:lnTo>
                  <a:pt x="2533180" y="128028"/>
                </a:lnTo>
                <a:lnTo>
                  <a:pt x="2528608" y="128028"/>
                </a:lnTo>
                <a:lnTo>
                  <a:pt x="2528608" y="122948"/>
                </a:lnTo>
                <a:lnTo>
                  <a:pt x="2528608" y="117868"/>
                </a:lnTo>
                <a:lnTo>
                  <a:pt x="2546896" y="117868"/>
                </a:lnTo>
                <a:lnTo>
                  <a:pt x="2546896" y="114058"/>
                </a:lnTo>
                <a:lnTo>
                  <a:pt x="2546896" y="105168"/>
                </a:lnTo>
                <a:lnTo>
                  <a:pt x="2556027" y="105168"/>
                </a:lnTo>
                <a:lnTo>
                  <a:pt x="2556027" y="95008"/>
                </a:lnTo>
                <a:lnTo>
                  <a:pt x="2537790" y="95008"/>
                </a:lnTo>
                <a:lnTo>
                  <a:pt x="2537790" y="91198"/>
                </a:lnTo>
                <a:lnTo>
                  <a:pt x="2519464" y="91198"/>
                </a:lnTo>
                <a:lnTo>
                  <a:pt x="2524036" y="95008"/>
                </a:lnTo>
                <a:lnTo>
                  <a:pt x="2514943" y="95008"/>
                </a:lnTo>
                <a:lnTo>
                  <a:pt x="2514943" y="100088"/>
                </a:lnTo>
                <a:lnTo>
                  <a:pt x="2524087" y="100088"/>
                </a:lnTo>
                <a:lnTo>
                  <a:pt x="2524036" y="109029"/>
                </a:lnTo>
                <a:lnTo>
                  <a:pt x="2519515" y="114058"/>
                </a:lnTo>
                <a:lnTo>
                  <a:pt x="2510371" y="114058"/>
                </a:lnTo>
                <a:lnTo>
                  <a:pt x="2510371" y="100088"/>
                </a:lnTo>
                <a:lnTo>
                  <a:pt x="2492044" y="100088"/>
                </a:lnTo>
                <a:lnTo>
                  <a:pt x="2492044" y="122948"/>
                </a:lnTo>
                <a:lnTo>
                  <a:pt x="2492044" y="131838"/>
                </a:lnTo>
                <a:lnTo>
                  <a:pt x="2482900" y="131838"/>
                </a:lnTo>
                <a:lnTo>
                  <a:pt x="2482900" y="122948"/>
                </a:lnTo>
                <a:lnTo>
                  <a:pt x="2492044" y="122948"/>
                </a:lnTo>
                <a:lnTo>
                  <a:pt x="2492044" y="100088"/>
                </a:lnTo>
                <a:lnTo>
                  <a:pt x="2487472" y="100088"/>
                </a:lnTo>
                <a:lnTo>
                  <a:pt x="2487472" y="86118"/>
                </a:lnTo>
                <a:lnTo>
                  <a:pt x="2482900" y="86118"/>
                </a:lnTo>
                <a:lnTo>
                  <a:pt x="2478341" y="95008"/>
                </a:lnTo>
                <a:lnTo>
                  <a:pt x="2478341" y="100088"/>
                </a:lnTo>
                <a:lnTo>
                  <a:pt x="2428062" y="100088"/>
                </a:lnTo>
                <a:lnTo>
                  <a:pt x="2432634" y="105168"/>
                </a:lnTo>
                <a:lnTo>
                  <a:pt x="2428062" y="108978"/>
                </a:lnTo>
                <a:lnTo>
                  <a:pt x="2428062" y="105168"/>
                </a:lnTo>
                <a:lnTo>
                  <a:pt x="2423490" y="105168"/>
                </a:lnTo>
                <a:lnTo>
                  <a:pt x="2423490" y="100088"/>
                </a:lnTo>
                <a:lnTo>
                  <a:pt x="2377783" y="100088"/>
                </a:lnTo>
                <a:lnTo>
                  <a:pt x="2377783" y="122948"/>
                </a:lnTo>
                <a:lnTo>
                  <a:pt x="2373211" y="131838"/>
                </a:lnTo>
                <a:lnTo>
                  <a:pt x="2377783" y="128028"/>
                </a:lnTo>
                <a:lnTo>
                  <a:pt x="2377783" y="131838"/>
                </a:lnTo>
                <a:lnTo>
                  <a:pt x="2377783" y="154698"/>
                </a:lnTo>
                <a:lnTo>
                  <a:pt x="2377783" y="163588"/>
                </a:lnTo>
                <a:lnTo>
                  <a:pt x="2373211" y="163588"/>
                </a:lnTo>
                <a:lnTo>
                  <a:pt x="2373211" y="159778"/>
                </a:lnTo>
                <a:lnTo>
                  <a:pt x="2373211" y="154698"/>
                </a:lnTo>
                <a:lnTo>
                  <a:pt x="2377783" y="154698"/>
                </a:lnTo>
                <a:lnTo>
                  <a:pt x="2377783" y="131838"/>
                </a:lnTo>
                <a:lnTo>
                  <a:pt x="2373211" y="131838"/>
                </a:lnTo>
                <a:lnTo>
                  <a:pt x="2368639" y="128028"/>
                </a:lnTo>
                <a:lnTo>
                  <a:pt x="2368639" y="122948"/>
                </a:lnTo>
                <a:lnTo>
                  <a:pt x="2377783" y="122948"/>
                </a:lnTo>
                <a:lnTo>
                  <a:pt x="2377783" y="100088"/>
                </a:lnTo>
                <a:lnTo>
                  <a:pt x="2368639" y="100088"/>
                </a:lnTo>
                <a:lnTo>
                  <a:pt x="2368639" y="108978"/>
                </a:lnTo>
                <a:lnTo>
                  <a:pt x="2359507" y="108978"/>
                </a:lnTo>
                <a:lnTo>
                  <a:pt x="2359507" y="105168"/>
                </a:lnTo>
                <a:lnTo>
                  <a:pt x="2354935" y="105168"/>
                </a:lnTo>
                <a:lnTo>
                  <a:pt x="2359507" y="100088"/>
                </a:lnTo>
                <a:lnTo>
                  <a:pt x="2281847" y="100088"/>
                </a:lnTo>
                <a:lnTo>
                  <a:pt x="2281847" y="108978"/>
                </a:lnTo>
                <a:lnTo>
                  <a:pt x="2281809" y="131838"/>
                </a:lnTo>
                <a:lnTo>
                  <a:pt x="2281809" y="140728"/>
                </a:lnTo>
                <a:lnTo>
                  <a:pt x="2277237" y="145808"/>
                </a:lnTo>
                <a:lnTo>
                  <a:pt x="2272665" y="145808"/>
                </a:lnTo>
                <a:lnTo>
                  <a:pt x="2268093" y="140728"/>
                </a:lnTo>
                <a:lnTo>
                  <a:pt x="2268093" y="136918"/>
                </a:lnTo>
                <a:lnTo>
                  <a:pt x="2272665" y="131838"/>
                </a:lnTo>
                <a:lnTo>
                  <a:pt x="2281809" y="131838"/>
                </a:lnTo>
                <a:lnTo>
                  <a:pt x="2281809" y="108978"/>
                </a:lnTo>
                <a:lnTo>
                  <a:pt x="2272715" y="108978"/>
                </a:lnTo>
                <a:lnTo>
                  <a:pt x="2272715" y="117868"/>
                </a:lnTo>
                <a:lnTo>
                  <a:pt x="2258999" y="117868"/>
                </a:lnTo>
                <a:lnTo>
                  <a:pt x="2258999" y="131838"/>
                </a:lnTo>
                <a:lnTo>
                  <a:pt x="2249855" y="131838"/>
                </a:lnTo>
                <a:lnTo>
                  <a:pt x="2249855" y="122948"/>
                </a:lnTo>
                <a:lnTo>
                  <a:pt x="2240724" y="122948"/>
                </a:lnTo>
                <a:lnTo>
                  <a:pt x="2240724" y="117868"/>
                </a:lnTo>
                <a:lnTo>
                  <a:pt x="2240724" y="114058"/>
                </a:lnTo>
                <a:lnTo>
                  <a:pt x="2236152" y="108978"/>
                </a:lnTo>
                <a:lnTo>
                  <a:pt x="2227008" y="108978"/>
                </a:lnTo>
                <a:lnTo>
                  <a:pt x="2227008" y="100088"/>
                </a:lnTo>
                <a:lnTo>
                  <a:pt x="2226957" y="114058"/>
                </a:lnTo>
                <a:lnTo>
                  <a:pt x="2217826" y="117868"/>
                </a:lnTo>
                <a:lnTo>
                  <a:pt x="2217826" y="114058"/>
                </a:lnTo>
                <a:lnTo>
                  <a:pt x="2222385" y="108978"/>
                </a:lnTo>
                <a:lnTo>
                  <a:pt x="2226957" y="114058"/>
                </a:lnTo>
                <a:lnTo>
                  <a:pt x="2226957" y="100088"/>
                </a:lnTo>
                <a:lnTo>
                  <a:pt x="2204161" y="100088"/>
                </a:lnTo>
                <a:lnTo>
                  <a:pt x="2199589" y="105168"/>
                </a:lnTo>
                <a:lnTo>
                  <a:pt x="2199589" y="108978"/>
                </a:lnTo>
                <a:lnTo>
                  <a:pt x="2185873" y="108978"/>
                </a:lnTo>
                <a:lnTo>
                  <a:pt x="2185873" y="100088"/>
                </a:lnTo>
                <a:lnTo>
                  <a:pt x="2176729" y="100088"/>
                </a:lnTo>
                <a:lnTo>
                  <a:pt x="2176691" y="109029"/>
                </a:lnTo>
                <a:lnTo>
                  <a:pt x="2172157" y="114058"/>
                </a:lnTo>
                <a:lnTo>
                  <a:pt x="2172157" y="117868"/>
                </a:lnTo>
                <a:lnTo>
                  <a:pt x="2158454" y="117868"/>
                </a:lnTo>
                <a:lnTo>
                  <a:pt x="2158454" y="108978"/>
                </a:lnTo>
                <a:lnTo>
                  <a:pt x="2149259" y="108978"/>
                </a:lnTo>
                <a:lnTo>
                  <a:pt x="2149259" y="131838"/>
                </a:lnTo>
                <a:lnTo>
                  <a:pt x="2149259" y="140728"/>
                </a:lnTo>
                <a:lnTo>
                  <a:pt x="2144699" y="145808"/>
                </a:lnTo>
                <a:lnTo>
                  <a:pt x="2135555" y="145808"/>
                </a:lnTo>
                <a:lnTo>
                  <a:pt x="2135555" y="131838"/>
                </a:lnTo>
                <a:lnTo>
                  <a:pt x="2149259" y="131838"/>
                </a:lnTo>
                <a:lnTo>
                  <a:pt x="2149259" y="108978"/>
                </a:lnTo>
                <a:lnTo>
                  <a:pt x="2126462" y="108978"/>
                </a:lnTo>
                <a:lnTo>
                  <a:pt x="2126462" y="100088"/>
                </a:lnTo>
                <a:lnTo>
                  <a:pt x="2121890" y="100088"/>
                </a:lnTo>
                <a:lnTo>
                  <a:pt x="2117318" y="105168"/>
                </a:lnTo>
                <a:lnTo>
                  <a:pt x="2117318" y="108978"/>
                </a:lnTo>
                <a:lnTo>
                  <a:pt x="2117267" y="114058"/>
                </a:lnTo>
                <a:lnTo>
                  <a:pt x="2112695" y="122948"/>
                </a:lnTo>
                <a:lnTo>
                  <a:pt x="2112695" y="145808"/>
                </a:lnTo>
                <a:lnTo>
                  <a:pt x="2112695" y="154698"/>
                </a:lnTo>
                <a:lnTo>
                  <a:pt x="2098992" y="154698"/>
                </a:lnTo>
                <a:lnTo>
                  <a:pt x="2094420" y="150888"/>
                </a:lnTo>
                <a:lnTo>
                  <a:pt x="2089848" y="150888"/>
                </a:lnTo>
                <a:lnTo>
                  <a:pt x="2089848" y="145808"/>
                </a:lnTo>
                <a:lnTo>
                  <a:pt x="2112695" y="145808"/>
                </a:lnTo>
                <a:lnTo>
                  <a:pt x="2112695" y="122948"/>
                </a:lnTo>
                <a:lnTo>
                  <a:pt x="2110092" y="117868"/>
                </a:lnTo>
                <a:lnTo>
                  <a:pt x="2108136" y="114058"/>
                </a:lnTo>
                <a:lnTo>
                  <a:pt x="2108136" y="109029"/>
                </a:lnTo>
                <a:lnTo>
                  <a:pt x="2103602" y="114058"/>
                </a:lnTo>
                <a:lnTo>
                  <a:pt x="2103602" y="117868"/>
                </a:lnTo>
                <a:lnTo>
                  <a:pt x="2094471" y="117868"/>
                </a:lnTo>
                <a:lnTo>
                  <a:pt x="2094471" y="108978"/>
                </a:lnTo>
                <a:lnTo>
                  <a:pt x="2062429" y="108978"/>
                </a:lnTo>
                <a:lnTo>
                  <a:pt x="2062429" y="154698"/>
                </a:lnTo>
                <a:lnTo>
                  <a:pt x="2062429" y="163588"/>
                </a:lnTo>
                <a:lnTo>
                  <a:pt x="2048713" y="163588"/>
                </a:lnTo>
                <a:lnTo>
                  <a:pt x="2048713" y="145808"/>
                </a:lnTo>
                <a:lnTo>
                  <a:pt x="2048713" y="140728"/>
                </a:lnTo>
                <a:lnTo>
                  <a:pt x="2053285" y="140728"/>
                </a:lnTo>
                <a:lnTo>
                  <a:pt x="2053285" y="154698"/>
                </a:lnTo>
                <a:lnTo>
                  <a:pt x="2062429" y="154698"/>
                </a:lnTo>
                <a:lnTo>
                  <a:pt x="2062429" y="108978"/>
                </a:lnTo>
                <a:lnTo>
                  <a:pt x="2044192" y="108978"/>
                </a:lnTo>
                <a:lnTo>
                  <a:pt x="2039620" y="105168"/>
                </a:lnTo>
                <a:lnTo>
                  <a:pt x="2039620" y="114058"/>
                </a:lnTo>
                <a:lnTo>
                  <a:pt x="2030476" y="114058"/>
                </a:lnTo>
                <a:lnTo>
                  <a:pt x="2030476" y="105168"/>
                </a:lnTo>
                <a:lnTo>
                  <a:pt x="2016772" y="105168"/>
                </a:lnTo>
                <a:lnTo>
                  <a:pt x="2016772" y="114058"/>
                </a:lnTo>
                <a:lnTo>
                  <a:pt x="2016721" y="128028"/>
                </a:lnTo>
                <a:lnTo>
                  <a:pt x="2021293" y="131838"/>
                </a:lnTo>
                <a:lnTo>
                  <a:pt x="2007577" y="131838"/>
                </a:lnTo>
                <a:lnTo>
                  <a:pt x="2007577" y="128028"/>
                </a:lnTo>
                <a:lnTo>
                  <a:pt x="2007577" y="114058"/>
                </a:lnTo>
                <a:lnTo>
                  <a:pt x="2003056" y="114058"/>
                </a:lnTo>
                <a:lnTo>
                  <a:pt x="2003056" y="128028"/>
                </a:lnTo>
                <a:lnTo>
                  <a:pt x="1989340" y="128028"/>
                </a:lnTo>
                <a:lnTo>
                  <a:pt x="1989340" y="117868"/>
                </a:lnTo>
                <a:lnTo>
                  <a:pt x="1989340" y="108978"/>
                </a:lnTo>
                <a:lnTo>
                  <a:pt x="1989340" y="105168"/>
                </a:lnTo>
                <a:lnTo>
                  <a:pt x="1984730" y="105168"/>
                </a:lnTo>
                <a:lnTo>
                  <a:pt x="1980158" y="108978"/>
                </a:lnTo>
                <a:lnTo>
                  <a:pt x="1980158" y="105168"/>
                </a:lnTo>
                <a:lnTo>
                  <a:pt x="1966493" y="105168"/>
                </a:lnTo>
                <a:lnTo>
                  <a:pt x="1966493" y="108978"/>
                </a:lnTo>
                <a:lnTo>
                  <a:pt x="1943646" y="108978"/>
                </a:lnTo>
                <a:lnTo>
                  <a:pt x="1943646" y="100088"/>
                </a:lnTo>
                <a:lnTo>
                  <a:pt x="1934502" y="100088"/>
                </a:lnTo>
                <a:lnTo>
                  <a:pt x="1934502" y="114058"/>
                </a:lnTo>
                <a:lnTo>
                  <a:pt x="1916214" y="114058"/>
                </a:lnTo>
                <a:lnTo>
                  <a:pt x="1916214" y="117868"/>
                </a:lnTo>
                <a:lnTo>
                  <a:pt x="1907082" y="117868"/>
                </a:lnTo>
                <a:lnTo>
                  <a:pt x="1907082" y="114058"/>
                </a:lnTo>
                <a:lnTo>
                  <a:pt x="1902510" y="108978"/>
                </a:lnTo>
                <a:lnTo>
                  <a:pt x="1897888" y="108978"/>
                </a:lnTo>
                <a:lnTo>
                  <a:pt x="1897888" y="114058"/>
                </a:lnTo>
                <a:lnTo>
                  <a:pt x="1893316" y="114058"/>
                </a:lnTo>
                <a:lnTo>
                  <a:pt x="1888794" y="109029"/>
                </a:lnTo>
                <a:lnTo>
                  <a:pt x="1888756" y="100088"/>
                </a:lnTo>
                <a:lnTo>
                  <a:pt x="1879650" y="100088"/>
                </a:lnTo>
                <a:lnTo>
                  <a:pt x="1879650" y="108978"/>
                </a:lnTo>
                <a:lnTo>
                  <a:pt x="1875040" y="108978"/>
                </a:lnTo>
                <a:lnTo>
                  <a:pt x="1875040" y="117868"/>
                </a:lnTo>
                <a:lnTo>
                  <a:pt x="1875040" y="136918"/>
                </a:lnTo>
                <a:lnTo>
                  <a:pt x="1870468" y="140728"/>
                </a:lnTo>
                <a:lnTo>
                  <a:pt x="1865896" y="140728"/>
                </a:lnTo>
                <a:lnTo>
                  <a:pt x="1865896" y="136918"/>
                </a:lnTo>
                <a:lnTo>
                  <a:pt x="1865896" y="131838"/>
                </a:lnTo>
                <a:lnTo>
                  <a:pt x="1870468" y="131838"/>
                </a:lnTo>
                <a:lnTo>
                  <a:pt x="1875040" y="136918"/>
                </a:lnTo>
                <a:lnTo>
                  <a:pt x="1875040" y="117868"/>
                </a:lnTo>
                <a:lnTo>
                  <a:pt x="1865896" y="117868"/>
                </a:lnTo>
                <a:lnTo>
                  <a:pt x="1865896" y="108978"/>
                </a:lnTo>
                <a:lnTo>
                  <a:pt x="1843049" y="108978"/>
                </a:lnTo>
                <a:lnTo>
                  <a:pt x="1843049" y="150888"/>
                </a:lnTo>
                <a:lnTo>
                  <a:pt x="1838477" y="154698"/>
                </a:lnTo>
                <a:lnTo>
                  <a:pt x="1833905" y="154698"/>
                </a:lnTo>
                <a:lnTo>
                  <a:pt x="1833905" y="150888"/>
                </a:lnTo>
                <a:lnTo>
                  <a:pt x="1838477" y="145808"/>
                </a:lnTo>
                <a:lnTo>
                  <a:pt x="1843049" y="150888"/>
                </a:lnTo>
                <a:lnTo>
                  <a:pt x="1843049" y="108978"/>
                </a:lnTo>
                <a:lnTo>
                  <a:pt x="1820189" y="108978"/>
                </a:lnTo>
                <a:lnTo>
                  <a:pt x="1820189" y="145808"/>
                </a:lnTo>
                <a:lnTo>
                  <a:pt x="1820189" y="163588"/>
                </a:lnTo>
                <a:lnTo>
                  <a:pt x="1811058" y="163588"/>
                </a:lnTo>
                <a:lnTo>
                  <a:pt x="1811058" y="145808"/>
                </a:lnTo>
                <a:lnTo>
                  <a:pt x="1820189" y="145808"/>
                </a:lnTo>
                <a:lnTo>
                  <a:pt x="1820189" y="108978"/>
                </a:lnTo>
                <a:lnTo>
                  <a:pt x="1801964" y="108978"/>
                </a:lnTo>
                <a:lnTo>
                  <a:pt x="1801964" y="95008"/>
                </a:lnTo>
                <a:lnTo>
                  <a:pt x="1797392" y="95008"/>
                </a:lnTo>
                <a:lnTo>
                  <a:pt x="1797392" y="100088"/>
                </a:lnTo>
                <a:lnTo>
                  <a:pt x="1765350" y="100088"/>
                </a:lnTo>
                <a:lnTo>
                  <a:pt x="1765350" y="91198"/>
                </a:lnTo>
                <a:lnTo>
                  <a:pt x="1756206" y="91198"/>
                </a:lnTo>
                <a:lnTo>
                  <a:pt x="1756206" y="100088"/>
                </a:lnTo>
                <a:lnTo>
                  <a:pt x="1733397" y="100088"/>
                </a:lnTo>
                <a:lnTo>
                  <a:pt x="1728838" y="95008"/>
                </a:lnTo>
                <a:lnTo>
                  <a:pt x="1728838" y="91198"/>
                </a:lnTo>
                <a:lnTo>
                  <a:pt x="1719694" y="91198"/>
                </a:lnTo>
                <a:lnTo>
                  <a:pt x="1719694" y="100088"/>
                </a:lnTo>
                <a:lnTo>
                  <a:pt x="1710499" y="100088"/>
                </a:lnTo>
                <a:lnTo>
                  <a:pt x="1710499" y="108978"/>
                </a:lnTo>
                <a:lnTo>
                  <a:pt x="1705940" y="105168"/>
                </a:lnTo>
                <a:lnTo>
                  <a:pt x="1701368" y="105168"/>
                </a:lnTo>
                <a:lnTo>
                  <a:pt x="1705940" y="100088"/>
                </a:lnTo>
                <a:lnTo>
                  <a:pt x="1669415" y="100088"/>
                </a:lnTo>
                <a:lnTo>
                  <a:pt x="1669415" y="105168"/>
                </a:lnTo>
                <a:lnTo>
                  <a:pt x="1660271" y="105168"/>
                </a:lnTo>
                <a:lnTo>
                  <a:pt x="1660271" y="95008"/>
                </a:lnTo>
                <a:lnTo>
                  <a:pt x="1660232" y="136918"/>
                </a:lnTo>
                <a:lnTo>
                  <a:pt x="1660232" y="145808"/>
                </a:lnTo>
                <a:lnTo>
                  <a:pt x="1646516" y="145808"/>
                </a:lnTo>
                <a:lnTo>
                  <a:pt x="1646516" y="131838"/>
                </a:lnTo>
                <a:lnTo>
                  <a:pt x="1655660" y="131838"/>
                </a:lnTo>
                <a:lnTo>
                  <a:pt x="1660232" y="136918"/>
                </a:lnTo>
                <a:lnTo>
                  <a:pt x="1660232" y="95008"/>
                </a:lnTo>
                <a:lnTo>
                  <a:pt x="1646567" y="95008"/>
                </a:lnTo>
                <a:lnTo>
                  <a:pt x="1641995" y="91198"/>
                </a:lnTo>
                <a:lnTo>
                  <a:pt x="1632851" y="95008"/>
                </a:lnTo>
                <a:lnTo>
                  <a:pt x="1628279" y="95008"/>
                </a:lnTo>
                <a:lnTo>
                  <a:pt x="1628279" y="117868"/>
                </a:lnTo>
                <a:lnTo>
                  <a:pt x="1619148" y="117868"/>
                </a:lnTo>
                <a:lnTo>
                  <a:pt x="1619148" y="105168"/>
                </a:lnTo>
                <a:lnTo>
                  <a:pt x="1619148" y="95008"/>
                </a:lnTo>
                <a:lnTo>
                  <a:pt x="1619148" y="86118"/>
                </a:lnTo>
                <a:lnTo>
                  <a:pt x="1614525" y="86118"/>
                </a:lnTo>
                <a:lnTo>
                  <a:pt x="1614525" y="150888"/>
                </a:lnTo>
                <a:lnTo>
                  <a:pt x="1614525" y="173748"/>
                </a:lnTo>
                <a:lnTo>
                  <a:pt x="1609953" y="177558"/>
                </a:lnTo>
                <a:lnTo>
                  <a:pt x="1609953" y="173748"/>
                </a:lnTo>
                <a:lnTo>
                  <a:pt x="1591678" y="173748"/>
                </a:lnTo>
                <a:lnTo>
                  <a:pt x="1591678" y="163588"/>
                </a:lnTo>
                <a:lnTo>
                  <a:pt x="1600809" y="163588"/>
                </a:lnTo>
                <a:lnTo>
                  <a:pt x="1600809" y="150888"/>
                </a:lnTo>
                <a:lnTo>
                  <a:pt x="1614525" y="150888"/>
                </a:lnTo>
                <a:lnTo>
                  <a:pt x="1614525" y="86118"/>
                </a:lnTo>
                <a:lnTo>
                  <a:pt x="1596288" y="86118"/>
                </a:lnTo>
                <a:lnTo>
                  <a:pt x="1591716" y="82308"/>
                </a:lnTo>
                <a:lnTo>
                  <a:pt x="1591678" y="105168"/>
                </a:lnTo>
                <a:lnTo>
                  <a:pt x="1591678" y="117868"/>
                </a:lnTo>
                <a:lnTo>
                  <a:pt x="1577962" y="117868"/>
                </a:lnTo>
                <a:lnTo>
                  <a:pt x="1573390" y="114058"/>
                </a:lnTo>
                <a:lnTo>
                  <a:pt x="1568818" y="114058"/>
                </a:lnTo>
                <a:lnTo>
                  <a:pt x="1568818" y="105168"/>
                </a:lnTo>
                <a:lnTo>
                  <a:pt x="1591678" y="105168"/>
                </a:lnTo>
                <a:lnTo>
                  <a:pt x="1591678" y="82334"/>
                </a:lnTo>
                <a:lnTo>
                  <a:pt x="1582585" y="86118"/>
                </a:lnTo>
                <a:lnTo>
                  <a:pt x="1578013" y="86118"/>
                </a:lnTo>
                <a:lnTo>
                  <a:pt x="1578013" y="95008"/>
                </a:lnTo>
                <a:lnTo>
                  <a:pt x="1564297" y="95008"/>
                </a:lnTo>
                <a:lnTo>
                  <a:pt x="1564297" y="91198"/>
                </a:lnTo>
                <a:lnTo>
                  <a:pt x="1564297" y="82308"/>
                </a:lnTo>
                <a:lnTo>
                  <a:pt x="1550543" y="82308"/>
                </a:lnTo>
                <a:lnTo>
                  <a:pt x="1550543" y="168668"/>
                </a:lnTo>
                <a:lnTo>
                  <a:pt x="1550543" y="177558"/>
                </a:lnTo>
                <a:lnTo>
                  <a:pt x="1536827" y="177558"/>
                </a:lnTo>
                <a:lnTo>
                  <a:pt x="1536827" y="163588"/>
                </a:lnTo>
                <a:lnTo>
                  <a:pt x="1545971" y="163588"/>
                </a:lnTo>
                <a:lnTo>
                  <a:pt x="1545971" y="168668"/>
                </a:lnTo>
                <a:lnTo>
                  <a:pt x="1550543" y="168668"/>
                </a:lnTo>
                <a:lnTo>
                  <a:pt x="1550543" y="82308"/>
                </a:lnTo>
                <a:lnTo>
                  <a:pt x="1541449" y="82308"/>
                </a:lnTo>
                <a:lnTo>
                  <a:pt x="1541449" y="91198"/>
                </a:lnTo>
                <a:lnTo>
                  <a:pt x="1532305" y="91198"/>
                </a:lnTo>
                <a:lnTo>
                  <a:pt x="1532305" y="86118"/>
                </a:lnTo>
                <a:lnTo>
                  <a:pt x="1532305" y="77228"/>
                </a:lnTo>
                <a:lnTo>
                  <a:pt x="1518589" y="77228"/>
                </a:lnTo>
                <a:lnTo>
                  <a:pt x="1518589" y="86118"/>
                </a:lnTo>
                <a:lnTo>
                  <a:pt x="1513979" y="86118"/>
                </a:lnTo>
                <a:lnTo>
                  <a:pt x="1513979" y="177558"/>
                </a:lnTo>
                <a:lnTo>
                  <a:pt x="1513979" y="186448"/>
                </a:lnTo>
                <a:lnTo>
                  <a:pt x="1504835" y="186448"/>
                </a:lnTo>
                <a:lnTo>
                  <a:pt x="1504835" y="177558"/>
                </a:lnTo>
                <a:lnTo>
                  <a:pt x="1513979" y="177558"/>
                </a:lnTo>
                <a:lnTo>
                  <a:pt x="1513979" y="86118"/>
                </a:lnTo>
                <a:lnTo>
                  <a:pt x="1509458" y="86118"/>
                </a:lnTo>
                <a:lnTo>
                  <a:pt x="1509458" y="77228"/>
                </a:lnTo>
                <a:lnTo>
                  <a:pt x="1500263" y="77228"/>
                </a:lnTo>
                <a:lnTo>
                  <a:pt x="1500263" y="145808"/>
                </a:lnTo>
                <a:lnTo>
                  <a:pt x="1500263" y="154698"/>
                </a:lnTo>
                <a:lnTo>
                  <a:pt x="1495691" y="150888"/>
                </a:lnTo>
                <a:lnTo>
                  <a:pt x="1495691" y="145808"/>
                </a:lnTo>
                <a:lnTo>
                  <a:pt x="1495691" y="140728"/>
                </a:lnTo>
                <a:lnTo>
                  <a:pt x="1500263" y="145808"/>
                </a:lnTo>
                <a:lnTo>
                  <a:pt x="1500263" y="77228"/>
                </a:lnTo>
                <a:lnTo>
                  <a:pt x="1386052" y="77228"/>
                </a:lnTo>
                <a:lnTo>
                  <a:pt x="1386052" y="86118"/>
                </a:lnTo>
                <a:lnTo>
                  <a:pt x="1372336" y="86118"/>
                </a:lnTo>
                <a:lnTo>
                  <a:pt x="1372336" y="77228"/>
                </a:lnTo>
                <a:lnTo>
                  <a:pt x="1335735" y="77228"/>
                </a:lnTo>
                <a:lnTo>
                  <a:pt x="1335735" y="154698"/>
                </a:lnTo>
                <a:lnTo>
                  <a:pt x="1335735" y="159778"/>
                </a:lnTo>
                <a:lnTo>
                  <a:pt x="1331163" y="163588"/>
                </a:lnTo>
                <a:lnTo>
                  <a:pt x="1331163" y="159778"/>
                </a:lnTo>
                <a:lnTo>
                  <a:pt x="1331163" y="154698"/>
                </a:lnTo>
                <a:lnTo>
                  <a:pt x="1335735" y="154698"/>
                </a:lnTo>
                <a:lnTo>
                  <a:pt x="1335735" y="77228"/>
                </a:lnTo>
                <a:lnTo>
                  <a:pt x="1290078" y="77228"/>
                </a:lnTo>
                <a:lnTo>
                  <a:pt x="1285506" y="82308"/>
                </a:lnTo>
                <a:lnTo>
                  <a:pt x="1285506" y="91198"/>
                </a:lnTo>
                <a:lnTo>
                  <a:pt x="1285455" y="145808"/>
                </a:lnTo>
                <a:lnTo>
                  <a:pt x="1285455" y="150888"/>
                </a:lnTo>
                <a:lnTo>
                  <a:pt x="1280883" y="154698"/>
                </a:lnTo>
                <a:lnTo>
                  <a:pt x="1276311" y="154698"/>
                </a:lnTo>
                <a:lnTo>
                  <a:pt x="1276311" y="150888"/>
                </a:lnTo>
                <a:lnTo>
                  <a:pt x="1276311" y="145808"/>
                </a:lnTo>
                <a:lnTo>
                  <a:pt x="1285455" y="145808"/>
                </a:lnTo>
                <a:lnTo>
                  <a:pt x="1285455" y="91198"/>
                </a:lnTo>
                <a:lnTo>
                  <a:pt x="1253515" y="91198"/>
                </a:lnTo>
                <a:lnTo>
                  <a:pt x="1253515" y="82308"/>
                </a:lnTo>
                <a:lnTo>
                  <a:pt x="1244371" y="82308"/>
                </a:lnTo>
                <a:lnTo>
                  <a:pt x="1244371" y="95008"/>
                </a:lnTo>
                <a:lnTo>
                  <a:pt x="1230655" y="95008"/>
                </a:lnTo>
                <a:lnTo>
                  <a:pt x="1230655" y="86118"/>
                </a:lnTo>
                <a:lnTo>
                  <a:pt x="1207757" y="86118"/>
                </a:lnTo>
                <a:lnTo>
                  <a:pt x="1207757" y="117868"/>
                </a:lnTo>
                <a:lnTo>
                  <a:pt x="1198613" y="117868"/>
                </a:lnTo>
                <a:lnTo>
                  <a:pt x="1198613" y="108978"/>
                </a:lnTo>
                <a:lnTo>
                  <a:pt x="1198613" y="91198"/>
                </a:lnTo>
                <a:lnTo>
                  <a:pt x="1198613" y="86118"/>
                </a:lnTo>
                <a:lnTo>
                  <a:pt x="1194054" y="86118"/>
                </a:lnTo>
                <a:lnTo>
                  <a:pt x="1194054" y="122948"/>
                </a:lnTo>
                <a:lnTo>
                  <a:pt x="1194054" y="131838"/>
                </a:lnTo>
                <a:lnTo>
                  <a:pt x="1184910" y="131838"/>
                </a:lnTo>
                <a:lnTo>
                  <a:pt x="1184910" y="128028"/>
                </a:lnTo>
                <a:lnTo>
                  <a:pt x="1189482" y="122948"/>
                </a:lnTo>
                <a:lnTo>
                  <a:pt x="1194054" y="122948"/>
                </a:lnTo>
                <a:lnTo>
                  <a:pt x="1194054" y="86118"/>
                </a:lnTo>
                <a:lnTo>
                  <a:pt x="1139202" y="86118"/>
                </a:lnTo>
                <a:lnTo>
                  <a:pt x="1139202" y="108978"/>
                </a:lnTo>
                <a:lnTo>
                  <a:pt x="1139202" y="122948"/>
                </a:lnTo>
                <a:lnTo>
                  <a:pt x="1130058" y="122948"/>
                </a:lnTo>
                <a:lnTo>
                  <a:pt x="1130058" y="145808"/>
                </a:lnTo>
                <a:lnTo>
                  <a:pt x="1130058" y="150888"/>
                </a:lnTo>
                <a:lnTo>
                  <a:pt x="1125486" y="150888"/>
                </a:lnTo>
                <a:lnTo>
                  <a:pt x="1130058" y="145808"/>
                </a:lnTo>
                <a:lnTo>
                  <a:pt x="1120927" y="150888"/>
                </a:lnTo>
                <a:lnTo>
                  <a:pt x="1120927" y="140728"/>
                </a:lnTo>
                <a:lnTo>
                  <a:pt x="1130058" y="145808"/>
                </a:lnTo>
                <a:lnTo>
                  <a:pt x="1130058" y="122948"/>
                </a:lnTo>
                <a:lnTo>
                  <a:pt x="1130058" y="114058"/>
                </a:lnTo>
                <a:lnTo>
                  <a:pt x="1130058" y="108978"/>
                </a:lnTo>
                <a:lnTo>
                  <a:pt x="1139202" y="108978"/>
                </a:lnTo>
                <a:lnTo>
                  <a:pt x="1139202" y="86118"/>
                </a:lnTo>
                <a:lnTo>
                  <a:pt x="1134681" y="86118"/>
                </a:lnTo>
                <a:lnTo>
                  <a:pt x="1130109" y="91198"/>
                </a:lnTo>
                <a:lnTo>
                  <a:pt x="1125537" y="86118"/>
                </a:lnTo>
                <a:lnTo>
                  <a:pt x="1125537" y="100088"/>
                </a:lnTo>
                <a:lnTo>
                  <a:pt x="1102639" y="100088"/>
                </a:lnTo>
                <a:lnTo>
                  <a:pt x="1102639" y="114058"/>
                </a:lnTo>
                <a:lnTo>
                  <a:pt x="1098067" y="114058"/>
                </a:lnTo>
                <a:lnTo>
                  <a:pt x="1098067" y="105168"/>
                </a:lnTo>
                <a:lnTo>
                  <a:pt x="1093495" y="100088"/>
                </a:lnTo>
                <a:lnTo>
                  <a:pt x="1088974" y="100088"/>
                </a:lnTo>
                <a:lnTo>
                  <a:pt x="1088974" y="91198"/>
                </a:lnTo>
                <a:lnTo>
                  <a:pt x="1079830" y="91198"/>
                </a:lnTo>
                <a:lnTo>
                  <a:pt x="1079830" y="100088"/>
                </a:lnTo>
                <a:lnTo>
                  <a:pt x="1084364" y="100088"/>
                </a:lnTo>
                <a:lnTo>
                  <a:pt x="1084364" y="140728"/>
                </a:lnTo>
                <a:lnTo>
                  <a:pt x="1070648" y="140728"/>
                </a:lnTo>
                <a:lnTo>
                  <a:pt x="1075220" y="145808"/>
                </a:lnTo>
                <a:lnTo>
                  <a:pt x="1070648" y="145808"/>
                </a:lnTo>
                <a:lnTo>
                  <a:pt x="1070648" y="140728"/>
                </a:lnTo>
                <a:lnTo>
                  <a:pt x="1070648" y="136918"/>
                </a:lnTo>
                <a:lnTo>
                  <a:pt x="1075220" y="136918"/>
                </a:lnTo>
                <a:lnTo>
                  <a:pt x="1075220" y="117868"/>
                </a:lnTo>
                <a:lnTo>
                  <a:pt x="1075220" y="100088"/>
                </a:lnTo>
                <a:lnTo>
                  <a:pt x="1070698" y="100088"/>
                </a:lnTo>
                <a:lnTo>
                  <a:pt x="1070698" y="95008"/>
                </a:lnTo>
                <a:lnTo>
                  <a:pt x="1070698" y="91198"/>
                </a:lnTo>
                <a:lnTo>
                  <a:pt x="1066076" y="91198"/>
                </a:lnTo>
                <a:lnTo>
                  <a:pt x="1066076" y="100088"/>
                </a:lnTo>
                <a:lnTo>
                  <a:pt x="1066076" y="117868"/>
                </a:lnTo>
                <a:lnTo>
                  <a:pt x="1052360" y="117868"/>
                </a:lnTo>
                <a:lnTo>
                  <a:pt x="1052360" y="140728"/>
                </a:lnTo>
                <a:lnTo>
                  <a:pt x="1043228" y="140728"/>
                </a:lnTo>
                <a:lnTo>
                  <a:pt x="1043228" y="136918"/>
                </a:lnTo>
                <a:lnTo>
                  <a:pt x="1047800" y="131838"/>
                </a:lnTo>
                <a:lnTo>
                  <a:pt x="1052360" y="140728"/>
                </a:lnTo>
                <a:lnTo>
                  <a:pt x="1052360" y="117868"/>
                </a:lnTo>
                <a:lnTo>
                  <a:pt x="1056932" y="114058"/>
                </a:lnTo>
                <a:lnTo>
                  <a:pt x="1056932" y="95008"/>
                </a:lnTo>
                <a:lnTo>
                  <a:pt x="1061504" y="95008"/>
                </a:lnTo>
                <a:lnTo>
                  <a:pt x="1066076" y="100088"/>
                </a:lnTo>
                <a:lnTo>
                  <a:pt x="1066076" y="91198"/>
                </a:lnTo>
                <a:lnTo>
                  <a:pt x="1024991" y="91198"/>
                </a:lnTo>
                <a:lnTo>
                  <a:pt x="1024991" y="105168"/>
                </a:lnTo>
                <a:lnTo>
                  <a:pt x="1015847" y="105168"/>
                </a:lnTo>
                <a:lnTo>
                  <a:pt x="1015847" y="117868"/>
                </a:lnTo>
                <a:lnTo>
                  <a:pt x="1002131" y="117868"/>
                </a:lnTo>
                <a:lnTo>
                  <a:pt x="1002131" y="108978"/>
                </a:lnTo>
                <a:lnTo>
                  <a:pt x="1002131" y="105168"/>
                </a:lnTo>
                <a:lnTo>
                  <a:pt x="1015847" y="105168"/>
                </a:lnTo>
                <a:lnTo>
                  <a:pt x="1015847" y="100088"/>
                </a:lnTo>
                <a:lnTo>
                  <a:pt x="1015847" y="95008"/>
                </a:lnTo>
                <a:lnTo>
                  <a:pt x="997521" y="95008"/>
                </a:lnTo>
                <a:lnTo>
                  <a:pt x="997521" y="173748"/>
                </a:lnTo>
                <a:lnTo>
                  <a:pt x="997521" y="182638"/>
                </a:lnTo>
                <a:lnTo>
                  <a:pt x="974674" y="182638"/>
                </a:lnTo>
                <a:lnTo>
                  <a:pt x="974674" y="186448"/>
                </a:lnTo>
                <a:lnTo>
                  <a:pt x="965530" y="186448"/>
                </a:lnTo>
                <a:lnTo>
                  <a:pt x="965530" y="177558"/>
                </a:lnTo>
                <a:lnTo>
                  <a:pt x="974674" y="177558"/>
                </a:lnTo>
                <a:lnTo>
                  <a:pt x="974674" y="173748"/>
                </a:lnTo>
                <a:lnTo>
                  <a:pt x="970102" y="173748"/>
                </a:lnTo>
                <a:lnTo>
                  <a:pt x="970102" y="163588"/>
                </a:lnTo>
                <a:lnTo>
                  <a:pt x="974674" y="163588"/>
                </a:lnTo>
                <a:lnTo>
                  <a:pt x="974674" y="173748"/>
                </a:lnTo>
                <a:lnTo>
                  <a:pt x="997521" y="173748"/>
                </a:lnTo>
                <a:lnTo>
                  <a:pt x="997521" y="95008"/>
                </a:lnTo>
                <a:lnTo>
                  <a:pt x="988377" y="95008"/>
                </a:lnTo>
                <a:lnTo>
                  <a:pt x="988377" y="108978"/>
                </a:lnTo>
                <a:lnTo>
                  <a:pt x="988377" y="131838"/>
                </a:lnTo>
                <a:lnTo>
                  <a:pt x="979233" y="131838"/>
                </a:lnTo>
                <a:lnTo>
                  <a:pt x="974674" y="128028"/>
                </a:lnTo>
                <a:lnTo>
                  <a:pt x="974674" y="117868"/>
                </a:lnTo>
                <a:lnTo>
                  <a:pt x="979233" y="114058"/>
                </a:lnTo>
                <a:lnTo>
                  <a:pt x="974674" y="114058"/>
                </a:lnTo>
                <a:lnTo>
                  <a:pt x="974674" y="108978"/>
                </a:lnTo>
                <a:lnTo>
                  <a:pt x="988377" y="108978"/>
                </a:lnTo>
                <a:lnTo>
                  <a:pt x="988377" y="95008"/>
                </a:lnTo>
                <a:lnTo>
                  <a:pt x="974674" y="95008"/>
                </a:lnTo>
                <a:lnTo>
                  <a:pt x="970102" y="100088"/>
                </a:lnTo>
                <a:lnTo>
                  <a:pt x="965530" y="95008"/>
                </a:lnTo>
                <a:lnTo>
                  <a:pt x="965530" y="163588"/>
                </a:lnTo>
                <a:lnTo>
                  <a:pt x="965530" y="173748"/>
                </a:lnTo>
                <a:lnTo>
                  <a:pt x="956386" y="173748"/>
                </a:lnTo>
                <a:lnTo>
                  <a:pt x="951814" y="168668"/>
                </a:lnTo>
                <a:lnTo>
                  <a:pt x="956386" y="163588"/>
                </a:lnTo>
                <a:lnTo>
                  <a:pt x="965530" y="163588"/>
                </a:lnTo>
                <a:lnTo>
                  <a:pt x="965530" y="95008"/>
                </a:lnTo>
                <a:lnTo>
                  <a:pt x="951814" y="95008"/>
                </a:lnTo>
                <a:lnTo>
                  <a:pt x="951814" y="122948"/>
                </a:lnTo>
                <a:lnTo>
                  <a:pt x="951814" y="128028"/>
                </a:lnTo>
                <a:lnTo>
                  <a:pt x="947242" y="131838"/>
                </a:lnTo>
                <a:lnTo>
                  <a:pt x="938110" y="131838"/>
                </a:lnTo>
                <a:lnTo>
                  <a:pt x="938110" y="140728"/>
                </a:lnTo>
                <a:lnTo>
                  <a:pt x="919822" y="140728"/>
                </a:lnTo>
                <a:lnTo>
                  <a:pt x="919822" y="128028"/>
                </a:lnTo>
                <a:lnTo>
                  <a:pt x="928966" y="128028"/>
                </a:lnTo>
                <a:lnTo>
                  <a:pt x="933538" y="122948"/>
                </a:lnTo>
                <a:lnTo>
                  <a:pt x="933538" y="117868"/>
                </a:lnTo>
                <a:lnTo>
                  <a:pt x="942670" y="117868"/>
                </a:lnTo>
                <a:lnTo>
                  <a:pt x="942670" y="122948"/>
                </a:lnTo>
                <a:lnTo>
                  <a:pt x="951814" y="122948"/>
                </a:lnTo>
                <a:lnTo>
                  <a:pt x="951814" y="95008"/>
                </a:lnTo>
                <a:lnTo>
                  <a:pt x="892441" y="95008"/>
                </a:lnTo>
                <a:lnTo>
                  <a:pt x="892441" y="114058"/>
                </a:lnTo>
                <a:lnTo>
                  <a:pt x="883310" y="114058"/>
                </a:lnTo>
                <a:lnTo>
                  <a:pt x="883310" y="108978"/>
                </a:lnTo>
                <a:lnTo>
                  <a:pt x="883310" y="105168"/>
                </a:lnTo>
                <a:lnTo>
                  <a:pt x="883310" y="91198"/>
                </a:lnTo>
                <a:lnTo>
                  <a:pt x="878687" y="91198"/>
                </a:lnTo>
                <a:lnTo>
                  <a:pt x="878687" y="114058"/>
                </a:lnTo>
                <a:lnTo>
                  <a:pt x="878687" y="117868"/>
                </a:lnTo>
                <a:lnTo>
                  <a:pt x="874115" y="122948"/>
                </a:lnTo>
                <a:lnTo>
                  <a:pt x="864984" y="122948"/>
                </a:lnTo>
                <a:lnTo>
                  <a:pt x="864984" y="145808"/>
                </a:lnTo>
                <a:lnTo>
                  <a:pt x="864984" y="154698"/>
                </a:lnTo>
                <a:lnTo>
                  <a:pt x="860412" y="154698"/>
                </a:lnTo>
                <a:lnTo>
                  <a:pt x="860361" y="200418"/>
                </a:lnTo>
                <a:lnTo>
                  <a:pt x="860361" y="209308"/>
                </a:lnTo>
                <a:lnTo>
                  <a:pt x="855789" y="209308"/>
                </a:lnTo>
                <a:lnTo>
                  <a:pt x="855789" y="200418"/>
                </a:lnTo>
                <a:lnTo>
                  <a:pt x="860361" y="200418"/>
                </a:lnTo>
                <a:lnTo>
                  <a:pt x="860361" y="154660"/>
                </a:lnTo>
                <a:lnTo>
                  <a:pt x="855840" y="150888"/>
                </a:lnTo>
                <a:lnTo>
                  <a:pt x="855840" y="177558"/>
                </a:lnTo>
                <a:lnTo>
                  <a:pt x="855840" y="186448"/>
                </a:lnTo>
                <a:lnTo>
                  <a:pt x="851268" y="191528"/>
                </a:lnTo>
                <a:lnTo>
                  <a:pt x="842124" y="191528"/>
                </a:lnTo>
                <a:lnTo>
                  <a:pt x="842124" y="186448"/>
                </a:lnTo>
                <a:lnTo>
                  <a:pt x="842124" y="177558"/>
                </a:lnTo>
                <a:lnTo>
                  <a:pt x="855840" y="177558"/>
                </a:lnTo>
                <a:lnTo>
                  <a:pt x="855840" y="150888"/>
                </a:lnTo>
                <a:lnTo>
                  <a:pt x="851268" y="150888"/>
                </a:lnTo>
                <a:lnTo>
                  <a:pt x="846696" y="154698"/>
                </a:lnTo>
                <a:lnTo>
                  <a:pt x="842124" y="154698"/>
                </a:lnTo>
                <a:lnTo>
                  <a:pt x="842124" y="145808"/>
                </a:lnTo>
                <a:lnTo>
                  <a:pt x="837552" y="145808"/>
                </a:lnTo>
                <a:lnTo>
                  <a:pt x="837552" y="140728"/>
                </a:lnTo>
                <a:lnTo>
                  <a:pt x="837552" y="136918"/>
                </a:lnTo>
                <a:lnTo>
                  <a:pt x="837552" y="131838"/>
                </a:lnTo>
                <a:lnTo>
                  <a:pt x="846696" y="131838"/>
                </a:lnTo>
                <a:lnTo>
                  <a:pt x="851268" y="136918"/>
                </a:lnTo>
                <a:lnTo>
                  <a:pt x="851268" y="145808"/>
                </a:lnTo>
                <a:lnTo>
                  <a:pt x="864984" y="145808"/>
                </a:lnTo>
                <a:lnTo>
                  <a:pt x="864984" y="122948"/>
                </a:lnTo>
                <a:lnTo>
                  <a:pt x="864984" y="108978"/>
                </a:lnTo>
                <a:lnTo>
                  <a:pt x="874115" y="108978"/>
                </a:lnTo>
                <a:lnTo>
                  <a:pt x="878687" y="114058"/>
                </a:lnTo>
                <a:lnTo>
                  <a:pt x="878687" y="91198"/>
                </a:lnTo>
                <a:lnTo>
                  <a:pt x="855840" y="91198"/>
                </a:lnTo>
                <a:lnTo>
                  <a:pt x="855840" y="108978"/>
                </a:lnTo>
                <a:lnTo>
                  <a:pt x="855840" y="122948"/>
                </a:lnTo>
                <a:lnTo>
                  <a:pt x="842124" y="122948"/>
                </a:lnTo>
                <a:lnTo>
                  <a:pt x="842124" y="117868"/>
                </a:lnTo>
                <a:lnTo>
                  <a:pt x="842124" y="108978"/>
                </a:lnTo>
                <a:lnTo>
                  <a:pt x="855840" y="108978"/>
                </a:lnTo>
                <a:lnTo>
                  <a:pt x="855840" y="91198"/>
                </a:lnTo>
                <a:lnTo>
                  <a:pt x="832980" y="91198"/>
                </a:lnTo>
                <a:lnTo>
                  <a:pt x="832980" y="150888"/>
                </a:lnTo>
                <a:lnTo>
                  <a:pt x="828421" y="154698"/>
                </a:lnTo>
                <a:lnTo>
                  <a:pt x="823849" y="154698"/>
                </a:lnTo>
                <a:lnTo>
                  <a:pt x="823849" y="150888"/>
                </a:lnTo>
                <a:lnTo>
                  <a:pt x="828421" y="145808"/>
                </a:lnTo>
                <a:lnTo>
                  <a:pt x="832980" y="150888"/>
                </a:lnTo>
                <a:lnTo>
                  <a:pt x="832980" y="91198"/>
                </a:lnTo>
                <a:lnTo>
                  <a:pt x="778192" y="91198"/>
                </a:lnTo>
                <a:lnTo>
                  <a:pt x="778192" y="82308"/>
                </a:lnTo>
                <a:lnTo>
                  <a:pt x="769048" y="82308"/>
                </a:lnTo>
                <a:lnTo>
                  <a:pt x="769048" y="91198"/>
                </a:lnTo>
                <a:lnTo>
                  <a:pt x="759904" y="91198"/>
                </a:lnTo>
                <a:lnTo>
                  <a:pt x="759904" y="100088"/>
                </a:lnTo>
                <a:lnTo>
                  <a:pt x="755294" y="100088"/>
                </a:lnTo>
                <a:lnTo>
                  <a:pt x="755294" y="114058"/>
                </a:lnTo>
                <a:lnTo>
                  <a:pt x="755294" y="131838"/>
                </a:lnTo>
                <a:lnTo>
                  <a:pt x="755294" y="136918"/>
                </a:lnTo>
                <a:lnTo>
                  <a:pt x="750722" y="131838"/>
                </a:lnTo>
                <a:lnTo>
                  <a:pt x="755294" y="140728"/>
                </a:lnTo>
                <a:lnTo>
                  <a:pt x="746150" y="140728"/>
                </a:lnTo>
                <a:lnTo>
                  <a:pt x="746150" y="131838"/>
                </a:lnTo>
                <a:lnTo>
                  <a:pt x="750722" y="131838"/>
                </a:lnTo>
                <a:lnTo>
                  <a:pt x="755294" y="131838"/>
                </a:lnTo>
                <a:lnTo>
                  <a:pt x="755294" y="114058"/>
                </a:lnTo>
                <a:lnTo>
                  <a:pt x="750722" y="117868"/>
                </a:lnTo>
                <a:lnTo>
                  <a:pt x="746150" y="117868"/>
                </a:lnTo>
                <a:lnTo>
                  <a:pt x="746150" y="122948"/>
                </a:lnTo>
                <a:lnTo>
                  <a:pt x="746150" y="128028"/>
                </a:lnTo>
                <a:lnTo>
                  <a:pt x="741578" y="122948"/>
                </a:lnTo>
                <a:lnTo>
                  <a:pt x="746150" y="122948"/>
                </a:lnTo>
                <a:lnTo>
                  <a:pt x="746150" y="117868"/>
                </a:lnTo>
                <a:lnTo>
                  <a:pt x="746150" y="108978"/>
                </a:lnTo>
                <a:lnTo>
                  <a:pt x="755294" y="114058"/>
                </a:lnTo>
                <a:lnTo>
                  <a:pt x="755294" y="100088"/>
                </a:lnTo>
                <a:lnTo>
                  <a:pt x="746150" y="100088"/>
                </a:lnTo>
                <a:lnTo>
                  <a:pt x="741578" y="105168"/>
                </a:lnTo>
                <a:lnTo>
                  <a:pt x="737057" y="100139"/>
                </a:lnTo>
                <a:lnTo>
                  <a:pt x="737006" y="91198"/>
                </a:lnTo>
                <a:lnTo>
                  <a:pt x="714159" y="91198"/>
                </a:lnTo>
                <a:lnTo>
                  <a:pt x="714159" y="95008"/>
                </a:lnTo>
                <a:lnTo>
                  <a:pt x="709587" y="100088"/>
                </a:lnTo>
                <a:lnTo>
                  <a:pt x="709587" y="122948"/>
                </a:lnTo>
                <a:lnTo>
                  <a:pt x="700443" y="122948"/>
                </a:lnTo>
                <a:lnTo>
                  <a:pt x="700443" y="91198"/>
                </a:lnTo>
                <a:lnTo>
                  <a:pt x="663879" y="91198"/>
                </a:lnTo>
                <a:lnTo>
                  <a:pt x="663879" y="95008"/>
                </a:lnTo>
                <a:lnTo>
                  <a:pt x="668451" y="95008"/>
                </a:lnTo>
                <a:lnTo>
                  <a:pt x="668451" y="117868"/>
                </a:lnTo>
                <a:lnTo>
                  <a:pt x="668451" y="145808"/>
                </a:lnTo>
                <a:lnTo>
                  <a:pt x="668451" y="150888"/>
                </a:lnTo>
                <a:lnTo>
                  <a:pt x="663879" y="150888"/>
                </a:lnTo>
                <a:lnTo>
                  <a:pt x="663879" y="145808"/>
                </a:lnTo>
                <a:lnTo>
                  <a:pt x="668451" y="145808"/>
                </a:lnTo>
                <a:lnTo>
                  <a:pt x="668451" y="117868"/>
                </a:lnTo>
                <a:lnTo>
                  <a:pt x="659307" y="117868"/>
                </a:lnTo>
                <a:lnTo>
                  <a:pt x="659307" y="100088"/>
                </a:lnTo>
                <a:lnTo>
                  <a:pt x="654735" y="100088"/>
                </a:lnTo>
                <a:lnTo>
                  <a:pt x="654735" y="86118"/>
                </a:lnTo>
                <a:lnTo>
                  <a:pt x="650163" y="86118"/>
                </a:lnTo>
                <a:lnTo>
                  <a:pt x="650163" y="100088"/>
                </a:lnTo>
                <a:lnTo>
                  <a:pt x="650163" y="108978"/>
                </a:lnTo>
                <a:lnTo>
                  <a:pt x="645604" y="108978"/>
                </a:lnTo>
                <a:lnTo>
                  <a:pt x="645604" y="128028"/>
                </a:lnTo>
                <a:lnTo>
                  <a:pt x="641032" y="131838"/>
                </a:lnTo>
                <a:lnTo>
                  <a:pt x="636460" y="128028"/>
                </a:lnTo>
                <a:lnTo>
                  <a:pt x="636460" y="122948"/>
                </a:lnTo>
                <a:lnTo>
                  <a:pt x="641032" y="122948"/>
                </a:lnTo>
                <a:lnTo>
                  <a:pt x="645604" y="128028"/>
                </a:lnTo>
                <a:lnTo>
                  <a:pt x="645604" y="108978"/>
                </a:lnTo>
                <a:lnTo>
                  <a:pt x="627316" y="108978"/>
                </a:lnTo>
                <a:lnTo>
                  <a:pt x="627316" y="114058"/>
                </a:lnTo>
                <a:lnTo>
                  <a:pt x="627316" y="117868"/>
                </a:lnTo>
                <a:lnTo>
                  <a:pt x="613600" y="117868"/>
                </a:lnTo>
                <a:lnTo>
                  <a:pt x="613600" y="128028"/>
                </a:lnTo>
                <a:lnTo>
                  <a:pt x="618172" y="128028"/>
                </a:lnTo>
                <a:lnTo>
                  <a:pt x="618172" y="131838"/>
                </a:lnTo>
                <a:lnTo>
                  <a:pt x="604469" y="131838"/>
                </a:lnTo>
                <a:lnTo>
                  <a:pt x="604469" y="128028"/>
                </a:lnTo>
                <a:lnTo>
                  <a:pt x="604469" y="117868"/>
                </a:lnTo>
                <a:lnTo>
                  <a:pt x="613600" y="117868"/>
                </a:lnTo>
                <a:lnTo>
                  <a:pt x="613600" y="114058"/>
                </a:lnTo>
                <a:lnTo>
                  <a:pt x="627316" y="114058"/>
                </a:lnTo>
                <a:lnTo>
                  <a:pt x="627316" y="108978"/>
                </a:lnTo>
                <a:lnTo>
                  <a:pt x="627316" y="100088"/>
                </a:lnTo>
                <a:lnTo>
                  <a:pt x="650163" y="100088"/>
                </a:lnTo>
                <a:lnTo>
                  <a:pt x="650163" y="86118"/>
                </a:lnTo>
                <a:lnTo>
                  <a:pt x="622744" y="86118"/>
                </a:lnTo>
                <a:lnTo>
                  <a:pt x="622744" y="77228"/>
                </a:lnTo>
                <a:lnTo>
                  <a:pt x="604469" y="77228"/>
                </a:lnTo>
                <a:lnTo>
                  <a:pt x="604469" y="86118"/>
                </a:lnTo>
                <a:lnTo>
                  <a:pt x="618172" y="86118"/>
                </a:lnTo>
                <a:lnTo>
                  <a:pt x="618172" y="100088"/>
                </a:lnTo>
                <a:lnTo>
                  <a:pt x="604469" y="100088"/>
                </a:lnTo>
                <a:lnTo>
                  <a:pt x="604469" y="86118"/>
                </a:lnTo>
                <a:lnTo>
                  <a:pt x="590753" y="86118"/>
                </a:lnTo>
                <a:lnTo>
                  <a:pt x="590753" y="105168"/>
                </a:lnTo>
                <a:lnTo>
                  <a:pt x="590753" y="114058"/>
                </a:lnTo>
                <a:lnTo>
                  <a:pt x="581609" y="114058"/>
                </a:lnTo>
                <a:lnTo>
                  <a:pt x="581609" y="100088"/>
                </a:lnTo>
                <a:lnTo>
                  <a:pt x="586181" y="100088"/>
                </a:lnTo>
                <a:lnTo>
                  <a:pt x="590753" y="105168"/>
                </a:lnTo>
                <a:lnTo>
                  <a:pt x="590753" y="86118"/>
                </a:lnTo>
                <a:lnTo>
                  <a:pt x="590753" y="82308"/>
                </a:lnTo>
                <a:lnTo>
                  <a:pt x="590753" y="77228"/>
                </a:lnTo>
                <a:lnTo>
                  <a:pt x="590753" y="72148"/>
                </a:lnTo>
                <a:lnTo>
                  <a:pt x="581609" y="72148"/>
                </a:lnTo>
                <a:lnTo>
                  <a:pt x="577037" y="77228"/>
                </a:lnTo>
                <a:lnTo>
                  <a:pt x="567905" y="77228"/>
                </a:lnTo>
                <a:lnTo>
                  <a:pt x="567905" y="105168"/>
                </a:lnTo>
                <a:lnTo>
                  <a:pt x="567905" y="108978"/>
                </a:lnTo>
                <a:lnTo>
                  <a:pt x="558761" y="108978"/>
                </a:lnTo>
                <a:lnTo>
                  <a:pt x="558761" y="136918"/>
                </a:lnTo>
                <a:lnTo>
                  <a:pt x="554189" y="140728"/>
                </a:lnTo>
                <a:lnTo>
                  <a:pt x="549617" y="136918"/>
                </a:lnTo>
                <a:lnTo>
                  <a:pt x="554189" y="131838"/>
                </a:lnTo>
                <a:lnTo>
                  <a:pt x="558761" y="136918"/>
                </a:lnTo>
                <a:lnTo>
                  <a:pt x="558761" y="108978"/>
                </a:lnTo>
                <a:lnTo>
                  <a:pt x="558761" y="100088"/>
                </a:lnTo>
                <a:lnTo>
                  <a:pt x="563333" y="100088"/>
                </a:lnTo>
                <a:lnTo>
                  <a:pt x="567905" y="105168"/>
                </a:lnTo>
                <a:lnTo>
                  <a:pt x="567905" y="77228"/>
                </a:lnTo>
                <a:lnTo>
                  <a:pt x="540473" y="77228"/>
                </a:lnTo>
                <a:lnTo>
                  <a:pt x="535914" y="72148"/>
                </a:lnTo>
                <a:lnTo>
                  <a:pt x="535914" y="68338"/>
                </a:lnTo>
                <a:lnTo>
                  <a:pt x="526770" y="68338"/>
                </a:lnTo>
                <a:lnTo>
                  <a:pt x="526770" y="100088"/>
                </a:lnTo>
                <a:lnTo>
                  <a:pt x="526770" y="105168"/>
                </a:lnTo>
                <a:lnTo>
                  <a:pt x="526770" y="128028"/>
                </a:lnTo>
                <a:lnTo>
                  <a:pt x="517626" y="128028"/>
                </a:lnTo>
                <a:lnTo>
                  <a:pt x="522198" y="122948"/>
                </a:lnTo>
                <a:lnTo>
                  <a:pt x="526770" y="128028"/>
                </a:lnTo>
                <a:lnTo>
                  <a:pt x="526770" y="105168"/>
                </a:lnTo>
                <a:lnTo>
                  <a:pt x="517626" y="108978"/>
                </a:lnTo>
                <a:lnTo>
                  <a:pt x="517626" y="105168"/>
                </a:lnTo>
                <a:lnTo>
                  <a:pt x="522198" y="105168"/>
                </a:lnTo>
                <a:lnTo>
                  <a:pt x="522198" y="100088"/>
                </a:lnTo>
                <a:lnTo>
                  <a:pt x="526770" y="100088"/>
                </a:lnTo>
                <a:lnTo>
                  <a:pt x="526770" y="68338"/>
                </a:lnTo>
                <a:lnTo>
                  <a:pt x="513054" y="68338"/>
                </a:lnTo>
                <a:lnTo>
                  <a:pt x="513054" y="82308"/>
                </a:lnTo>
                <a:lnTo>
                  <a:pt x="499351" y="82308"/>
                </a:lnTo>
                <a:lnTo>
                  <a:pt x="499351" y="77228"/>
                </a:lnTo>
                <a:lnTo>
                  <a:pt x="494779" y="72148"/>
                </a:lnTo>
                <a:lnTo>
                  <a:pt x="490207" y="72148"/>
                </a:lnTo>
                <a:lnTo>
                  <a:pt x="490207" y="105168"/>
                </a:lnTo>
                <a:lnTo>
                  <a:pt x="481063" y="105168"/>
                </a:lnTo>
                <a:lnTo>
                  <a:pt x="481063" y="95008"/>
                </a:lnTo>
                <a:lnTo>
                  <a:pt x="481063" y="82308"/>
                </a:lnTo>
                <a:lnTo>
                  <a:pt x="471919" y="82308"/>
                </a:lnTo>
                <a:lnTo>
                  <a:pt x="471919" y="95008"/>
                </a:lnTo>
                <a:lnTo>
                  <a:pt x="462788" y="95008"/>
                </a:lnTo>
                <a:lnTo>
                  <a:pt x="462788" y="154698"/>
                </a:lnTo>
                <a:lnTo>
                  <a:pt x="453644" y="154698"/>
                </a:lnTo>
                <a:lnTo>
                  <a:pt x="453644" y="150888"/>
                </a:lnTo>
                <a:lnTo>
                  <a:pt x="458216" y="145808"/>
                </a:lnTo>
                <a:lnTo>
                  <a:pt x="458216" y="150888"/>
                </a:lnTo>
                <a:lnTo>
                  <a:pt x="462788" y="154698"/>
                </a:lnTo>
                <a:lnTo>
                  <a:pt x="462788" y="95008"/>
                </a:lnTo>
                <a:lnTo>
                  <a:pt x="458216" y="95008"/>
                </a:lnTo>
                <a:lnTo>
                  <a:pt x="458216" y="86118"/>
                </a:lnTo>
                <a:lnTo>
                  <a:pt x="462788" y="82308"/>
                </a:lnTo>
                <a:lnTo>
                  <a:pt x="467347" y="82308"/>
                </a:lnTo>
                <a:lnTo>
                  <a:pt x="467347" y="72148"/>
                </a:lnTo>
                <a:lnTo>
                  <a:pt x="449072" y="72148"/>
                </a:lnTo>
                <a:lnTo>
                  <a:pt x="449072" y="82308"/>
                </a:lnTo>
                <a:lnTo>
                  <a:pt x="439928" y="82308"/>
                </a:lnTo>
                <a:lnTo>
                  <a:pt x="439928" y="77228"/>
                </a:lnTo>
                <a:lnTo>
                  <a:pt x="435356" y="72148"/>
                </a:lnTo>
                <a:lnTo>
                  <a:pt x="417080" y="72148"/>
                </a:lnTo>
                <a:lnTo>
                  <a:pt x="417080" y="122948"/>
                </a:lnTo>
                <a:lnTo>
                  <a:pt x="417080" y="131838"/>
                </a:lnTo>
                <a:lnTo>
                  <a:pt x="407936" y="131838"/>
                </a:lnTo>
                <a:lnTo>
                  <a:pt x="407936" y="122948"/>
                </a:lnTo>
                <a:lnTo>
                  <a:pt x="417080" y="122948"/>
                </a:lnTo>
                <a:lnTo>
                  <a:pt x="417080" y="72148"/>
                </a:lnTo>
                <a:lnTo>
                  <a:pt x="412508" y="68338"/>
                </a:lnTo>
                <a:lnTo>
                  <a:pt x="412508" y="63258"/>
                </a:lnTo>
                <a:lnTo>
                  <a:pt x="403364" y="63258"/>
                </a:lnTo>
                <a:lnTo>
                  <a:pt x="403364" y="68338"/>
                </a:lnTo>
                <a:lnTo>
                  <a:pt x="389661" y="68338"/>
                </a:lnTo>
                <a:lnTo>
                  <a:pt x="389661" y="136918"/>
                </a:lnTo>
                <a:lnTo>
                  <a:pt x="389661" y="145808"/>
                </a:lnTo>
                <a:lnTo>
                  <a:pt x="375945" y="145808"/>
                </a:lnTo>
                <a:lnTo>
                  <a:pt x="375945" y="131838"/>
                </a:lnTo>
                <a:lnTo>
                  <a:pt x="385089" y="131838"/>
                </a:lnTo>
                <a:lnTo>
                  <a:pt x="389661" y="136918"/>
                </a:lnTo>
                <a:lnTo>
                  <a:pt x="389661" y="68338"/>
                </a:lnTo>
                <a:lnTo>
                  <a:pt x="389661" y="63258"/>
                </a:lnTo>
                <a:lnTo>
                  <a:pt x="385089" y="59448"/>
                </a:lnTo>
                <a:lnTo>
                  <a:pt x="385089" y="105168"/>
                </a:lnTo>
                <a:lnTo>
                  <a:pt x="375945" y="108978"/>
                </a:lnTo>
                <a:lnTo>
                  <a:pt x="375945" y="100088"/>
                </a:lnTo>
                <a:lnTo>
                  <a:pt x="385089" y="105168"/>
                </a:lnTo>
                <a:lnTo>
                  <a:pt x="385089" y="59448"/>
                </a:lnTo>
                <a:lnTo>
                  <a:pt x="380517" y="59448"/>
                </a:lnTo>
                <a:lnTo>
                  <a:pt x="380517" y="68338"/>
                </a:lnTo>
                <a:lnTo>
                  <a:pt x="371373" y="68338"/>
                </a:lnTo>
                <a:lnTo>
                  <a:pt x="371373" y="59448"/>
                </a:lnTo>
                <a:lnTo>
                  <a:pt x="366801" y="54368"/>
                </a:lnTo>
                <a:lnTo>
                  <a:pt x="362229" y="54368"/>
                </a:lnTo>
                <a:lnTo>
                  <a:pt x="362229" y="68338"/>
                </a:lnTo>
                <a:lnTo>
                  <a:pt x="357657" y="68338"/>
                </a:lnTo>
                <a:lnTo>
                  <a:pt x="357657" y="108978"/>
                </a:lnTo>
                <a:lnTo>
                  <a:pt x="357657" y="114058"/>
                </a:lnTo>
                <a:lnTo>
                  <a:pt x="353098" y="117868"/>
                </a:lnTo>
                <a:lnTo>
                  <a:pt x="343954" y="117868"/>
                </a:lnTo>
                <a:lnTo>
                  <a:pt x="343954" y="108978"/>
                </a:lnTo>
                <a:lnTo>
                  <a:pt x="348526" y="108978"/>
                </a:lnTo>
                <a:lnTo>
                  <a:pt x="353098" y="114058"/>
                </a:lnTo>
                <a:lnTo>
                  <a:pt x="357657" y="108978"/>
                </a:lnTo>
                <a:lnTo>
                  <a:pt x="357657" y="68338"/>
                </a:lnTo>
                <a:lnTo>
                  <a:pt x="343954" y="68338"/>
                </a:lnTo>
                <a:lnTo>
                  <a:pt x="343954" y="63258"/>
                </a:lnTo>
                <a:lnTo>
                  <a:pt x="343954" y="59448"/>
                </a:lnTo>
                <a:lnTo>
                  <a:pt x="339382" y="59448"/>
                </a:lnTo>
                <a:lnTo>
                  <a:pt x="339382" y="72148"/>
                </a:lnTo>
                <a:lnTo>
                  <a:pt x="334810" y="77228"/>
                </a:lnTo>
                <a:lnTo>
                  <a:pt x="332193" y="72148"/>
                </a:lnTo>
                <a:lnTo>
                  <a:pt x="330238" y="68338"/>
                </a:lnTo>
                <a:lnTo>
                  <a:pt x="334810" y="68338"/>
                </a:lnTo>
                <a:lnTo>
                  <a:pt x="339382" y="72148"/>
                </a:lnTo>
                <a:lnTo>
                  <a:pt x="339382" y="59448"/>
                </a:lnTo>
                <a:lnTo>
                  <a:pt x="307390" y="59448"/>
                </a:lnTo>
                <a:lnTo>
                  <a:pt x="307390" y="86118"/>
                </a:lnTo>
                <a:lnTo>
                  <a:pt x="307390" y="95008"/>
                </a:lnTo>
                <a:lnTo>
                  <a:pt x="298246" y="95008"/>
                </a:lnTo>
                <a:lnTo>
                  <a:pt x="298246" y="91198"/>
                </a:lnTo>
                <a:lnTo>
                  <a:pt x="302818" y="86118"/>
                </a:lnTo>
                <a:lnTo>
                  <a:pt x="307390" y="86118"/>
                </a:lnTo>
                <a:lnTo>
                  <a:pt x="307390" y="59448"/>
                </a:lnTo>
                <a:lnTo>
                  <a:pt x="284530" y="59448"/>
                </a:lnTo>
                <a:lnTo>
                  <a:pt x="284530" y="100088"/>
                </a:lnTo>
                <a:lnTo>
                  <a:pt x="284530" y="108978"/>
                </a:lnTo>
                <a:lnTo>
                  <a:pt x="275399" y="108978"/>
                </a:lnTo>
                <a:lnTo>
                  <a:pt x="275399" y="114058"/>
                </a:lnTo>
                <a:lnTo>
                  <a:pt x="279971" y="117868"/>
                </a:lnTo>
                <a:lnTo>
                  <a:pt x="275399" y="122948"/>
                </a:lnTo>
                <a:lnTo>
                  <a:pt x="266255" y="122948"/>
                </a:lnTo>
                <a:lnTo>
                  <a:pt x="266255" y="108978"/>
                </a:lnTo>
                <a:lnTo>
                  <a:pt x="275399" y="108978"/>
                </a:lnTo>
                <a:lnTo>
                  <a:pt x="275399" y="100088"/>
                </a:lnTo>
                <a:lnTo>
                  <a:pt x="284530" y="100088"/>
                </a:lnTo>
                <a:lnTo>
                  <a:pt x="284530" y="59448"/>
                </a:lnTo>
                <a:lnTo>
                  <a:pt x="279971" y="59448"/>
                </a:lnTo>
                <a:lnTo>
                  <a:pt x="279971" y="63258"/>
                </a:lnTo>
                <a:lnTo>
                  <a:pt x="261683" y="63258"/>
                </a:lnTo>
                <a:lnTo>
                  <a:pt x="261683" y="59448"/>
                </a:lnTo>
                <a:lnTo>
                  <a:pt x="261632" y="191528"/>
                </a:lnTo>
                <a:lnTo>
                  <a:pt x="261632" y="200418"/>
                </a:lnTo>
                <a:lnTo>
                  <a:pt x="252501" y="200418"/>
                </a:lnTo>
                <a:lnTo>
                  <a:pt x="252501" y="196684"/>
                </a:lnTo>
                <a:lnTo>
                  <a:pt x="252539" y="191528"/>
                </a:lnTo>
                <a:lnTo>
                  <a:pt x="261632" y="191528"/>
                </a:lnTo>
                <a:lnTo>
                  <a:pt x="261632" y="59397"/>
                </a:lnTo>
                <a:lnTo>
                  <a:pt x="257111" y="54368"/>
                </a:lnTo>
                <a:lnTo>
                  <a:pt x="252501" y="54368"/>
                </a:lnTo>
                <a:lnTo>
                  <a:pt x="252501" y="178384"/>
                </a:lnTo>
                <a:lnTo>
                  <a:pt x="252501" y="187528"/>
                </a:lnTo>
                <a:lnTo>
                  <a:pt x="243408" y="187528"/>
                </a:lnTo>
                <a:lnTo>
                  <a:pt x="243408" y="191528"/>
                </a:lnTo>
                <a:lnTo>
                  <a:pt x="238785" y="191528"/>
                </a:lnTo>
                <a:lnTo>
                  <a:pt x="238785" y="177558"/>
                </a:lnTo>
                <a:lnTo>
                  <a:pt x="243408" y="177558"/>
                </a:lnTo>
                <a:lnTo>
                  <a:pt x="243408" y="178384"/>
                </a:lnTo>
                <a:lnTo>
                  <a:pt x="252501" y="178384"/>
                </a:lnTo>
                <a:lnTo>
                  <a:pt x="252501" y="54368"/>
                </a:lnTo>
                <a:lnTo>
                  <a:pt x="211404" y="54368"/>
                </a:lnTo>
                <a:lnTo>
                  <a:pt x="211404" y="59448"/>
                </a:lnTo>
                <a:lnTo>
                  <a:pt x="206844" y="59448"/>
                </a:lnTo>
                <a:lnTo>
                  <a:pt x="206844" y="86118"/>
                </a:lnTo>
                <a:lnTo>
                  <a:pt x="206844" y="100088"/>
                </a:lnTo>
                <a:lnTo>
                  <a:pt x="193128" y="100088"/>
                </a:lnTo>
                <a:lnTo>
                  <a:pt x="193128" y="114058"/>
                </a:lnTo>
                <a:lnTo>
                  <a:pt x="188556" y="117868"/>
                </a:lnTo>
                <a:lnTo>
                  <a:pt x="183984" y="117868"/>
                </a:lnTo>
                <a:lnTo>
                  <a:pt x="183984" y="122948"/>
                </a:lnTo>
                <a:lnTo>
                  <a:pt x="179412" y="128028"/>
                </a:lnTo>
                <a:lnTo>
                  <a:pt x="179412" y="131838"/>
                </a:lnTo>
                <a:lnTo>
                  <a:pt x="170281" y="131838"/>
                </a:lnTo>
                <a:lnTo>
                  <a:pt x="165709" y="128028"/>
                </a:lnTo>
                <a:lnTo>
                  <a:pt x="165709" y="122948"/>
                </a:lnTo>
                <a:lnTo>
                  <a:pt x="165709" y="117868"/>
                </a:lnTo>
                <a:lnTo>
                  <a:pt x="165709" y="114058"/>
                </a:lnTo>
                <a:lnTo>
                  <a:pt x="179412" y="114058"/>
                </a:lnTo>
                <a:lnTo>
                  <a:pt x="179412" y="108978"/>
                </a:lnTo>
                <a:lnTo>
                  <a:pt x="179412" y="105168"/>
                </a:lnTo>
                <a:lnTo>
                  <a:pt x="174840" y="100088"/>
                </a:lnTo>
                <a:lnTo>
                  <a:pt x="165709" y="100088"/>
                </a:lnTo>
                <a:lnTo>
                  <a:pt x="165709" y="86118"/>
                </a:lnTo>
                <a:lnTo>
                  <a:pt x="183984" y="86118"/>
                </a:lnTo>
                <a:lnTo>
                  <a:pt x="188556" y="95008"/>
                </a:lnTo>
                <a:lnTo>
                  <a:pt x="193128" y="95008"/>
                </a:lnTo>
                <a:lnTo>
                  <a:pt x="193128" y="86118"/>
                </a:lnTo>
                <a:lnTo>
                  <a:pt x="206844" y="86118"/>
                </a:lnTo>
                <a:lnTo>
                  <a:pt x="206844" y="59448"/>
                </a:lnTo>
                <a:lnTo>
                  <a:pt x="202272" y="59448"/>
                </a:lnTo>
                <a:lnTo>
                  <a:pt x="202272" y="45478"/>
                </a:lnTo>
                <a:lnTo>
                  <a:pt x="197700" y="45478"/>
                </a:lnTo>
                <a:lnTo>
                  <a:pt x="197700" y="68338"/>
                </a:lnTo>
                <a:lnTo>
                  <a:pt x="197700" y="77228"/>
                </a:lnTo>
                <a:lnTo>
                  <a:pt x="188556" y="82308"/>
                </a:lnTo>
                <a:lnTo>
                  <a:pt x="183984" y="82308"/>
                </a:lnTo>
                <a:lnTo>
                  <a:pt x="183984" y="72148"/>
                </a:lnTo>
                <a:lnTo>
                  <a:pt x="183984" y="68338"/>
                </a:lnTo>
                <a:lnTo>
                  <a:pt x="197700" y="68338"/>
                </a:lnTo>
                <a:lnTo>
                  <a:pt x="197700" y="45478"/>
                </a:lnTo>
                <a:lnTo>
                  <a:pt x="179412" y="45478"/>
                </a:lnTo>
                <a:lnTo>
                  <a:pt x="179412" y="54368"/>
                </a:lnTo>
                <a:lnTo>
                  <a:pt x="174840" y="59448"/>
                </a:lnTo>
                <a:lnTo>
                  <a:pt x="174840" y="63258"/>
                </a:lnTo>
                <a:lnTo>
                  <a:pt x="165709" y="63258"/>
                </a:lnTo>
                <a:lnTo>
                  <a:pt x="161137" y="59448"/>
                </a:lnTo>
                <a:lnTo>
                  <a:pt x="161137" y="49288"/>
                </a:lnTo>
                <a:lnTo>
                  <a:pt x="151993" y="49288"/>
                </a:lnTo>
                <a:lnTo>
                  <a:pt x="151993" y="63258"/>
                </a:lnTo>
                <a:lnTo>
                  <a:pt x="151993" y="122948"/>
                </a:lnTo>
                <a:lnTo>
                  <a:pt x="151993" y="131838"/>
                </a:lnTo>
                <a:lnTo>
                  <a:pt x="138277" y="131838"/>
                </a:lnTo>
                <a:lnTo>
                  <a:pt x="138277" y="122948"/>
                </a:lnTo>
                <a:lnTo>
                  <a:pt x="151993" y="122948"/>
                </a:lnTo>
                <a:lnTo>
                  <a:pt x="151993" y="63258"/>
                </a:lnTo>
                <a:lnTo>
                  <a:pt x="142849" y="63258"/>
                </a:lnTo>
                <a:lnTo>
                  <a:pt x="138277" y="59448"/>
                </a:lnTo>
                <a:lnTo>
                  <a:pt x="138277" y="54368"/>
                </a:lnTo>
                <a:lnTo>
                  <a:pt x="129146" y="54368"/>
                </a:lnTo>
                <a:lnTo>
                  <a:pt x="129146" y="77228"/>
                </a:lnTo>
                <a:lnTo>
                  <a:pt x="138188" y="77228"/>
                </a:lnTo>
                <a:lnTo>
                  <a:pt x="133616" y="72148"/>
                </a:lnTo>
                <a:lnTo>
                  <a:pt x="138188" y="72148"/>
                </a:lnTo>
                <a:lnTo>
                  <a:pt x="138188" y="77228"/>
                </a:lnTo>
                <a:lnTo>
                  <a:pt x="138188" y="86118"/>
                </a:lnTo>
                <a:lnTo>
                  <a:pt x="129044" y="86118"/>
                </a:lnTo>
                <a:lnTo>
                  <a:pt x="129044" y="77228"/>
                </a:lnTo>
                <a:lnTo>
                  <a:pt x="125336" y="75958"/>
                </a:lnTo>
                <a:lnTo>
                  <a:pt x="120002" y="80556"/>
                </a:lnTo>
                <a:lnTo>
                  <a:pt x="120002" y="108978"/>
                </a:lnTo>
                <a:lnTo>
                  <a:pt x="120002" y="117868"/>
                </a:lnTo>
                <a:lnTo>
                  <a:pt x="110858" y="117868"/>
                </a:lnTo>
                <a:lnTo>
                  <a:pt x="110858" y="108978"/>
                </a:lnTo>
                <a:lnTo>
                  <a:pt x="120002" y="108978"/>
                </a:lnTo>
                <a:lnTo>
                  <a:pt x="120002" y="80556"/>
                </a:lnTo>
                <a:lnTo>
                  <a:pt x="116484" y="83578"/>
                </a:lnTo>
                <a:lnTo>
                  <a:pt x="95631" y="108978"/>
                </a:lnTo>
                <a:lnTo>
                  <a:pt x="55918" y="159778"/>
                </a:lnTo>
                <a:lnTo>
                  <a:pt x="55918" y="140728"/>
                </a:lnTo>
                <a:lnTo>
                  <a:pt x="0" y="140728"/>
                </a:lnTo>
                <a:lnTo>
                  <a:pt x="0" y="200418"/>
                </a:lnTo>
                <a:lnTo>
                  <a:pt x="1130" y="200418"/>
                </a:lnTo>
                <a:lnTo>
                  <a:pt x="1130" y="196608"/>
                </a:lnTo>
                <a:lnTo>
                  <a:pt x="10261" y="186448"/>
                </a:lnTo>
                <a:lnTo>
                  <a:pt x="23977" y="186448"/>
                </a:lnTo>
                <a:lnTo>
                  <a:pt x="23977" y="196608"/>
                </a:lnTo>
                <a:lnTo>
                  <a:pt x="33121" y="196608"/>
                </a:lnTo>
                <a:lnTo>
                  <a:pt x="33121" y="186448"/>
                </a:lnTo>
                <a:lnTo>
                  <a:pt x="42252" y="186448"/>
                </a:lnTo>
                <a:lnTo>
                  <a:pt x="42252" y="196608"/>
                </a:lnTo>
                <a:lnTo>
                  <a:pt x="51396" y="196608"/>
                </a:lnTo>
                <a:lnTo>
                  <a:pt x="51396" y="186448"/>
                </a:lnTo>
                <a:lnTo>
                  <a:pt x="55968" y="182638"/>
                </a:lnTo>
                <a:lnTo>
                  <a:pt x="55968" y="177558"/>
                </a:lnTo>
                <a:lnTo>
                  <a:pt x="60540" y="173748"/>
                </a:lnTo>
                <a:lnTo>
                  <a:pt x="78816" y="173748"/>
                </a:lnTo>
                <a:lnTo>
                  <a:pt x="78816" y="182638"/>
                </a:lnTo>
                <a:lnTo>
                  <a:pt x="92532" y="182638"/>
                </a:lnTo>
                <a:lnTo>
                  <a:pt x="92532" y="196608"/>
                </a:lnTo>
                <a:lnTo>
                  <a:pt x="106248" y="196608"/>
                </a:lnTo>
                <a:lnTo>
                  <a:pt x="106248" y="186448"/>
                </a:lnTo>
                <a:lnTo>
                  <a:pt x="115379" y="186448"/>
                </a:lnTo>
                <a:lnTo>
                  <a:pt x="115379" y="209308"/>
                </a:lnTo>
                <a:lnTo>
                  <a:pt x="129095" y="209308"/>
                </a:lnTo>
                <a:lnTo>
                  <a:pt x="129095" y="196608"/>
                </a:lnTo>
                <a:lnTo>
                  <a:pt x="138239" y="196608"/>
                </a:lnTo>
                <a:lnTo>
                  <a:pt x="138239" y="186448"/>
                </a:lnTo>
                <a:lnTo>
                  <a:pt x="138239" y="173748"/>
                </a:lnTo>
                <a:lnTo>
                  <a:pt x="151942" y="173748"/>
                </a:lnTo>
                <a:lnTo>
                  <a:pt x="151942" y="182638"/>
                </a:lnTo>
                <a:lnTo>
                  <a:pt x="174802" y="182638"/>
                </a:lnTo>
                <a:lnTo>
                  <a:pt x="174802" y="173748"/>
                </a:lnTo>
                <a:lnTo>
                  <a:pt x="197650" y="173748"/>
                </a:lnTo>
                <a:lnTo>
                  <a:pt x="197650" y="196608"/>
                </a:lnTo>
                <a:lnTo>
                  <a:pt x="220510" y="196608"/>
                </a:lnTo>
                <a:lnTo>
                  <a:pt x="220510" y="209308"/>
                </a:lnTo>
                <a:lnTo>
                  <a:pt x="234213" y="209308"/>
                </a:lnTo>
                <a:lnTo>
                  <a:pt x="234213" y="205498"/>
                </a:lnTo>
                <a:lnTo>
                  <a:pt x="243357" y="205498"/>
                </a:lnTo>
                <a:lnTo>
                  <a:pt x="243357" y="214388"/>
                </a:lnTo>
                <a:lnTo>
                  <a:pt x="266204" y="214388"/>
                </a:lnTo>
                <a:lnTo>
                  <a:pt x="266204" y="205498"/>
                </a:lnTo>
                <a:lnTo>
                  <a:pt x="266204" y="200418"/>
                </a:lnTo>
                <a:lnTo>
                  <a:pt x="275348" y="200418"/>
                </a:lnTo>
                <a:lnTo>
                  <a:pt x="275348" y="177558"/>
                </a:lnTo>
                <a:lnTo>
                  <a:pt x="275348" y="173748"/>
                </a:lnTo>
                <a:lnTo>
                  <a:pt x="289064" y="173748"/>
                </a:lnTo>
                <a:lnTo>
                  <a:pt x="289064" y="186448"/>
                </a:lnTo>
                <a:lnTo>
                  <a:pt x="284492" y="191528"/>
                </a:lnTo>
                <a:lnTo>
                  <a:pt x="289064" y="200418"/>
                </a:lnTo>
                <a:lnTo>
                  <a:pt x="289064" y="209308"/>
                </a:lnTo>
                <a:lnTo>
                  <a:pt x="302768" y="209308"/>
                </a:lnTo>
                <a:lnTo>
                  <a:pt x="307340" y="214388"/>
                </a:lnTo>
                <a:lnTo>
                  <a:pt x="311912" y="214388"/>
                </a:lnTo>
                <a:lnTo>
                  <a:pt x="311912" y="219468"/>
                </a:lnTo>
                <a:lnTo>
                  <a:pt x="316484" y="223278"/>
                </a:lnTo>
                <a:lnTo>
                  <a:pt x="334759" y="223278"/>
                </a:lnTo>
                <a:lnTo>
                  <a:pt x="334759" y="205498"/>
                </a:lnTo>
                <a:lnTo>
                  <a:pt x="357619" y="205498"/>
                </a:lnTo>
                <a:lnTo>
                  <a:pt x="357619" y="237248"/>
                </a:lnTo>
                <a:lnTo>
                  <a:pt x="371322" y="237248"/>
                </a:lnTo>
                <a:lnTo>
                  <a:pt x="371322" y="228358"/>
                </a:lnTo>
                <a:lnTo>
                  <a:pt x="385038" y="228358"/>
                </a:lnTo>
                <a:lnTo>
                  <a:pt x="385038" y="232168"/>
                </a:lnTo>
                <a:lnTo>
                  <a:pt x="407885" y="232168"/>
                </a:lnTo>
                <a:lnTo>
                  <a:pt x="407885" y="228358"/>
                </a:lnTo>
                <a:lnTo>
                  <a:pt x="407885" y="214388"/>
                </a:lnTo>
                <a:lnTo>
                  <a:pt x="453593" y="214388"/>
                </a:lnTo>
                <a:lnTo>
                  <a:pt x="453593" y="219468"/>
                </a:lnTo>
                <a:lnTo>
                  <a:pt x="449021" y="223278"/>
                </a:lnTo>
                <a:lnTo>
                  <a:pt x="439889" y="223278"/>
                </a:lnTo>
                <a:lnTo>
                  <a:pt x="439889" y="232168"/>
                </a:lnTo>
                <a:lnTo>
                  <a:pt x="453593" y="232168"/>
                </a:lnTo>
                <a:lnTo>
                  <a:pt x="453593" y="223278"/>
                </a:lnTo>
                <a:lnTo>
                  <a:pt x="462737" y="223278"/>
                </a:lnTo>
                <a:lnTo>
                  <a:pt x="462737" y="228358"/>
                </a:lnTo>
                <a:lnTo>
                  <a:pt x="481012" y="228358"/>
                </a:lnTo>
                <a:lnTo>
                  <a:pt x="481012" y="209308"/>
                </a:lnTo>
                <a:lnTo>
                  <a:pt x="490156" y="209308"/>
                </a:lnTo>
                <a:lnTo>
                  <a:pt x="490156" y="205498"/>
                </a:lnTo>
                <a:lnTo>
                  <a:pt x="490156" y="200418"/>
                </a:lnTo>
                <a:lnTo>
                  <a:pt x="471881" y="200418"/>
                </a:lnTo>
                <a:lnTo>
                  <a:pt x="471881" y="209308"/>
                </a:lnTo>
                <a:lnTo>
                  <a:pt x="471881" y="219468"/>
                </a:lnTo>
                <a:lnTo>
                  <a:pt x="462737" y="219468"/>
                </a:lnTo>
                <a:lnTo>
                  <a:pt x="462737" y="214388"/>
                </a:lnTo>
                <a:lnTo>
                  <a:pt x="462737" y="209308"/>
                </a:lnTo>
                <a:lnTo>
                  <a:pt x="471881" y="209308"/>
                </a:lnTo>
                <a:lnTo>
                  <a:pt x="471881" y="200418"/>
                </a:lnTo>
                <a:lnTo>
                  <a:pt x="471881" y="196608"/>
                </a:lnTo>
                <a:lnTo>
                  <a:pt x="476453" y="191528"/>
                </a:lnTo>
                <a:lnTo>
                  <a:pt x="481012" y="191528"/>
                </a:lnTo>
                <a:lnTo>
                  <a:pt x="485584" y="186448"/>
                </a:lnTo>
                <a:lnTo>
                  <a:pt x="485584" y="177558"/>
                </a:lnTo>
                <a:lnTo>
                  <a:pt x="494728" y="177558"/>
                </a:lnTo>
                <a:lnTo>
                  <a:pt x="494728" y="182638"/>
                </a:lnTo>
                <a:lnTo>
                  <a:pt x="499300" y="186448"/>
                </a:lnTo>
                <a:lnTo>
                  <a:pt x="499300" y="196608"/>
                </a:lnTo>
                <a:lnTo>
                  <a:pt x="508444" y="196608"/>
                </a:lnTo>
                <a:lnTo>
                  <a:pt x="508444" y="209308"/>
                </a:lnTo>
                <a:lnTo>
                  <a:pt x="531291" y="209308"/>
                </a:lnTo>
                <a:lnTo>
                  <a:pt x="531291" y="219468"/>
                </a:lnTo>
                <a:lnTo>
                  <a:pt x="535863" y="219468"/>
                </a:lnTo>
                <a:lnTo>
                  <a:pt x="540435" y="223278"/>
                </a:lnTo>
                <a:lnTo>
                  <a:pt x="540435" y="228358"/>
                </a:lnTo>
                <a:lnTo>
                  <a:pt x="545007" y="228358"/>
                </a:lnTo>
                <a:lnTo>
                  <a:pt x="545007" y="219468"/>
                </a:lnTo>
                <a:lnTo>
                  <a:pt x="554139" y="219468"/>
                </a:lnTo>
                <a:lnTo>
                  <a:pt x="558711" y="214388"/>
                </a:lnTo>
                <a:lnTo>
                  <a:pt x="558711" y="209308"/>
                </a:lnTo>
                <a:lnTo>
                  <a:pt x="563283" y="205498"/>
                </a:lnTo>
                <a:lnTo>
                  <a:pt x="595274" y="205498"/>
                </a:lnTo>
                <a:lnTo>
                  <a:pt x="595274" y="186448"/>
                </a:lnTo>
                <a:lnTo>
                  <a:pt x="604418" y="186448"/>
                </a:lnTo>
                <a:lnTo>
                  <a:pt x="604418" y="219468"/>
                </a:lnTo>
                <a:lnTo>
                  <a:pt x="613562" y="219468"/>
                </a:lnTo>
                <a:lnTo>
                  <a:pt x="618134" y="214388"/>
                </a:lnTo>
                <a:lnTo>
                  <a:pt x="618134" y="209308"/>
                </a:lnTo>
                <a:lnTo>
                  <a:pt x="622706" y="205498"/>
                </a:lnTo>
                <a:lnTo>
                  <a:pt x="627265" y="205498"/>
                </a:lnTo>
                <a:lnTo>
                  <a:pt x="627265" y="214388"/>
                </a:lnTo>
                <a:lnTo>
                  <a:pt x="636409" y="214388"/>
                </a:lnTo>
                <a:lnTo>
                  <a:pt x="636409" y="205498"/>
                </a:lnTo>
                <a:lnTo>
                  <a:pt x="636409" y="186448"/>
                </a:lnTo>
                <a:lnTo>
                  <a:pt x="640981" y="177558"/>
                </a:lnTo>
                <a:lnTo>
                  <a:pt x="640981" y="173748"/>
                </a:lnTo>
                <a:lnTo>
                  <a:pt x="650125" y="173748"/>
                </a:lnTo>
                <a:lnTo>
                  <a:pt x="650125" y="205498"/>
                </a:lnTo>
                <a:lnTo>
                  <a:pt x="695833" y="205498"/>
                </a:lnTo>
                <a:lnTo>
                  <a:pt x="695833" y="209308"/>
                </a:lnTo>
                <a:lnTo>
                  <a:pt x="700392" y="214388"/>
                </a:lnTo>
                <a:lnTo>
                  <a:pt x="709536" y="214388"/>
                </a:lnTo>
                <a:lnTo>
                  <a:pt x="709536" y="223278"/>
                </a:lnTo>
                <a:lnTo>
                  <a:pt x="718680" y="223278"/>
                </a:lnTo>
                <a:lnTo>
                  <a:pt x="723252" y="219468"/>
                </a:lnTo>
                <a:lnTo>
                  <a:pt x="723252" y="209308"/>
                </a:lnTo>
                <a:lnTo>
                  <a:pt x="714108" y="209308"/>
                </a:lnTo>
                <a:lnTo>
                  <a:pt x="714108" y="200418"/>
                </a:lnTo>
                <a:lnTo>
                  <a:pt x="736955" y="200418"/>
                </a:lnTo>
                <a:lnTo>
                  <a:pt x="736955" y="214388"/>
                </a:lnTo>
                <a:lnTo>
                  <a:pt x="746099" y="214388"/>
                </a:lnTo>
                <a:lnTo>
                  <a:pt x="750671" y="219468"/>
                </a:lnTo>
                <a:lnTo>
                  <a:pt x="750671" y="228358"/>
                </a:lnTo>
                <a:lnTo>
                  <a:pt x="759815" y="228358"/>
                </a:lnTo>
                <a:lnTo>
                  <a:pt x="759815" y="237248"/>
                </a:lnTo>
                <a:lnTo>
                  <a:pt x="768959" y="237248"/>
                </a:lnTo>
                <a:lnTo>
                  <a:pt x="768959" y="219468"/>
                </a:lnTo>
                <a:lnTo>
                  <a:pt x="755243" y="219468"/>
                </a:lnTo>
                <a:lnTo>
                  <a:pt x="755243" y="205498"/>
                </a:lnTo>
                <a:lnTo>
                  <a:pt x="746099" y="205498"/>
                </a:lnTo>
                <a:lnTo>
                  <a:pt x="746099" y="200418"/>
                </a:lnTo>
                <a:lnTo>
                  <a:pt x="746099" y="196608"/>
                </a:lnTo>
                <a:lnTo>
                  <a:pt x="736955" y="196608"/>
                </a:lnTo>
                <a:lnTo>
                  <a:pt x="736955" y="186448"/>
                </a:lnTo>
                <a:lnTo>
                  <a:pt x="764387" y="186448"/>
                </a:lnTo>
                <a:lnTo>
                  <a:pt x="764387" y="191528"/>
                </a:lnTo>
                <a:lnTo>
                  <a:pt x="768959" y="196608"/>
                </a:lnTo>
                <a:lnTo>
                  <a:pt x="755243" y="196608"/>
                </a:lnTo>
                <a:lnTo>
                  <a:pt x="755243" y="205498"/>
                </a:lnTo>
                <a:lnTo>
                  <a:pt x="768959" y="205498"/>
                </a:lnTo>
                <a:lnTo>
                  <a:pt x="768959" y="214388"/>
                </a:lnTo>
                <a:lnTo>
                  <a:pt x="782662" y="214388"/>
                </a:lnTo>
                <a:lnTo>
                  <a:pt x="782662" y="200418"/>
                </a:lnTo>
                <a:lnTo>
                  <a:pt x="791806" y="200418"/>
                </a:lnTo>
                <a:lnTo>
                  <a:pt x="791806" y="214388"/>
                </a:lnTo>
                <a:lnTo>
                  <a:pt x="800950" y="214388"/>
                </a:lnTo>
                <a:lnTo>
                  <a:pt x="800950" y="219468"/>
                </a:lnTo>
                <a:lnTo>
                  <a:pt x="805522" y="219468"/>
                </a:lnTo>
                <a:lnTo>
                  <a:pt x="805522" y="232168"/>
                </a:lnTo>
                <a:lnTo>
                  <a:pt x="832942" y="232168"/>
                </a:lnTo>
                <a:lnTo>
                  <a:pt x="837514" y="228358"/>
                </a:lnTo>
                <a:lnTo>
                  <a:pt x="837514" y="223278"/>
                </a:lnTo>
                <a:lnTo>
                  <a:pt x="832942" y="223278"/>
                </a:lnTo>
                <a:lnTo>
                  <a:pt x="832942" y="214388"/>
                </a:lnTo>
                <a:lnTo>
                  <a:pt x="851217" y="214388"/>
                </a:lnTo>
                <a:lnTo>
                  <a:pt x="851217" y="219468"/>
                </a:lnTo>
                <a:lnTo>
                  <a:pt x="883208" y="219468"/>
                </a:lnTo>
                <a:lnTo>
                  <a:pt x="887780" y="214388"/>
                </a:lnTo>
                <a:lnTo>
                  <a:pt x="892352" y="209308"/>
                </a:lnTo>
                <a:lnTo>
                  <a:pt x="892352" y="200418"/>
                </a:lnTo>
                <a:lnTo>
                  <a:pt x="892352" y="196608"/>
                </a:lnTo>
                <a:lnTo>
                  <a:pt x="915212" y="196608"/>
                </a:lnTo>
                <a:lnTo>
                  <a:pt x="915212" y="205498"/>
                </a:lnTo>
                <a:lnTo>
                  <a:pt x="910640" y="205498"/>
                </a:lnTo>
                <a:lnTo>
                  <a:pt x="910640" y="209308"/>
                </a:lnTo>
                <a:lnTo>
                  <a:pt x="938060" y="209308"/>
                </a:lnTo>
                <a:lnTo>
                  <a:pt x="938060" y="200418"/>
                </a:lnTo>
                <a:lnTo>
                  <a:pt x="970102" y="200418"/>
                </a:lnTo>
                <a:lnTo>
                  <a:pt x="974572" y="196684"/>
                </a:lnTo>
                <a:lnTo>
                  <a:pt x="983805" y="196684"/>
                </a:lnTo>
                <a:lnTo>
                  <a:pt x="983805" y="209308"/>
                </a:lnTo>
                <a:lnTo>
                  <a:pt x="1029512" y="209308"/>
                </a:lnTo>
                <a:lnTo>
                  <a:pt x="1029512" y="214388"/>
                </a:lnTo>
                <a:lnTo>
                  <a:pt x="1038656" y="214388"/>
                </a:lnTo>
                <a:lnTo>
                  <a:pt x="1038656" y="200418"/>
                </a:lnTo>
                <a:lnTo>
                  <a:pt x="1029512" y="200418"/>
                </a:lnTo>
                <a:lnTo>
                  <a:pt x="1029512" y="186448"/>
                </a:lnTo>
                <a:lnTo>
                  <a:pt x="1020368" y="186448"/>
                </a:lnTo>
                <a:lnTo>
                  <a:pt x="1020368" y="182638"/>
                </a:lnTo>
                <a:lnTo>
                  <a:pt x="1043228" y="182638"/>
                </a:lnTo>
                <a:lnTo>
                  <a:pt x="1043228" y="200418"/>
                </a:lnTo>
                <a:lnTo>
                  <a:pt x="1066076" y="200418"/>
                </a:lnTo>
                <a:lnTo>
                  <a:pt x="1066076" y="196608"/>
                </a:lnTo>
                <a:lnTo>
                  <a:pt x="1075220" y="196608"/>
                </a:lnTo>
                <a:lnTo>
                  <a:pt x="1075220" y="200418"/>
                </a:lnTo>
                <a:lnTo>
                  <a:pt x="1088923" y="200418"/>
                </a:lnTo>
                <a:lnTo>
                  <a:pt x="1093495" y="196608"/>
                </a:lnTo>
                <a:lnTo>
                  <a:pt x="1111783" y="196608"/>
                </a:lnTo>
                <a:lnTo>
                  <a:pt x="1111783" y="205498"/>
                </a:lnTo>
                <a:lnTo>
                  <a:pt x="1162050" y="205498"/>
                </a:lnTo>
                <a:lnTo>
                  <a:pt x="1162050" y="209308"/>
                </a:lnTo>
                <a:lnTo>
                  <a:pt x="1171194" y="209308"/>
                </a:lnTo>
                <a:lnTo>
                  <a:pt x="1171194" y="205498"/>
                </a:lnTo>
                <a:lnTo>
                  <a:pt x="1175766" y="200418"/>
                </a:lnTo>
                <a:lnTo>
                  <a:pt x="1194054" y="200418"/>
                </a:lnTo>
                <a:lnTo>
                  <a:pt x="1194054" y="209308"/>
                </a:lnTo>
                <a:lnTo>
                  <a:pt x="1198613" y="214388"/>
                </a:lnTo>
                <a:lnTo>
                  <a:pt x="1207757" y="214388"/>
                </a:lnTo>
                <a:lnTo>
                  <a:pt x="1207757" y="223278"/>
                </a:lnTo>
                <a:lnTo>
                  <a:pt x="1216901" y="223278"/>
                </a:lnTo>
                <a:lnTo>
                  <a:pt x="1216901" y="214388"/>
                </a:lnTo>
                <a:lnTo>
                  <a:pt x="1235176" y="214388"/>
                </a:lnTo>
                <a:lnTo>
                  <a:pt x="1239748" y="209308"/>
                </a:lnTo>
                <a:lnTo>
                  <a:pt x="1239748" y="205498"/>
                </a:lnTo>
                <a:lnTo>
                  <a:pt x="1244320" y="205498"/>
                </a:lnTo>
                <a:lnTo>
                  <a:pt x="1248892" y="200418"/>
                </a:lnTo>
                <a:lnTo>
                  <a:pt x="1253464" y="205498"/>
                </a:lnTo>
                <a:lnTo>
                  <a:pt x="1253464" y="214388"/>
                </a:lnTo>
                <a:lnTo>
                  <a:pt x="1285455" y="214388"/>
                </a:lnTo>
                <a:lnTo>
                  <a:pt x="1285455" y="205498"/>
                </a:lnTo>
                <a:lnTo>
                  <a:pt x="1290027" y="200418"/>
                </a:lnTo>
                <a:lnTo>
                  <a:pt x="1303743" y="200418"/>
                </a:lnTo>
                <a:lnTo>
                  <a:pt x="1308303" y="205498"/>
                </a:lnTo>
                <a:lnTo>
                  <a:pt x="1317447" y="205498"/>
                </a:lnTo>
                <a:lnTo>
                  <a:pt x="1322019" y="209308"/>
                </a:lnTo>
                <a:lnTo>
                  <a:pt x="1322019" y="219468"/>
                </a:lnTo>
                <a:lnTo>
                  <a:pt x="1335735" y="219468"/>
                </a:lnTo>
                <a:lnTo>
                  <a:pt x="1335735" y="205498"/>
                </a:lnTo>
                <a:lnTo>
                  <a:pt x="1354010" y="205498"/>
                </a:lnTo>
                <a:lnTo>
                  <a:pt x="1358582" y="200418"/>
                </a:lnTo>
                <a:lnTo>
                  <a:pt x="1358582" y="196608"/>
                </a:lnTo>
                <a:lnTo>
                  <a:pt x="1358582" y="191528"/>
                </a:lnTo>
                <a:lnTo>
                  <a:pt x="1372298" y="191528"/>
                </a:lnTo>
                <a:lnTo>
                  <a:pt x="1372298" y="200418"/>
                </a:lnTo>
                <a:lnTo>
                  <a:pt x="1390573" y="200418"/>
                </a:lnTo>
                <a:lnTo>
                  <a:pt x="1390573" y="201256"/>
                </a:lnTo>
                <a:lnTo>
                  <a:pt x="1390573" y="209308"/>
                </a:lnTo>
                <a:lnTo>
                  <a:pt x="1427137" y="209308"/>
                </a:lnTo>
                <a:lnTo>
                  <a:pt x="1427137" y="200418"/>
                </a:lnTo>
                <a:lnTo>
                  <a:pt x="1445425" y="200418"/>
                </a:lnTo>
                <a:lnTo>
                  <a:pt x="1445425" y="209308"/>
                </a:lnTo>
                <a:lnTo>
                  <a:pt x="1468272" y="209308"/>
                </a:lnTo>
                <a:lnTo>
                  <a:pt x="1468272" y="223278"/>
                </a:lnTo>
                <a:lnTo>
                  <a:pt x="1504835" y="223278"/>
                </a:lnTo>
                <a:lnTo>
                  <a:pt x="1509407" y="219468"/>
                </a:lnTo>
                <a:lnTo>
                  <a:pt x="1509407" y="209308"/>
                </a:lnTo>
                <a:lnTo>
                  <a:pt x="1559687" y="209308"/>
                </a:lnTo>
                <a:lnTo>
                  <a:pt x="1564246" y="214388"/>
                </a:lnTo>
                <a:lnTo>
                  <a:pt x="1568818" y="214388"/>
                </a:lnTo>
                <a:lnTo>
                  <a:pt x="1568818" y="219468"/>
                </a:lnTo>
                <a:lnTo>
                  <a:pt x="1573390" y="219468"/>
                </a:lnTo>
                <a:lnTo>
                  <a:pt x="1573390" y="214388"/>
                </a:lnTo>
                <a:lnTo>
                  <a:pt x="1564246" y="205498"/>
                </a:lnTo>
                <a:lnTo>
                  <a:pt x="1564246" y="196608"/>
                </a:lnTo>
                <a:lnTo>
                  <a:pt x="1550543" y="196608"/>
                </a:lnTo>
                <a:lnTo>
                  <a:pt x="1550543" y="191528"/>
                </a:lnTo>
                <a:lnTo>
                  <a:pt x="1550543" y="186448"/>
                </a:lnTo>
                <a:lnTo>
                  <a:pt x="1555115" y="182638"/>
                </a:lnTo>
                <a:lnTo>
                  <a:pt x="1564246" y="182638"/>
                </a:lnTo>
                <a:lnTo>
                  <a:pt x="1564246" y="196608"/>
                </a:lnTo>
                <a:lnTo>
                  <a:pt x="1582534" y="196608"/>
                </a:lnTo>
                <a:lnTo>
                  <a:pt x="1582534" y="205498"/>
                </a:lnTo>
                <a:lnTo>
                  <a:pt x="1591678" y="205498"/>
                </a:lnTo>
                <a:lnTo>
                  <a:pt x="1591678" y="214388"/>
                </a:lnTo>
                <a:lnTo>
                  <a:pt x="1609953" y="214388"/>
                </a:lnTo>
                <a:lnTo>
                  <a:pt x="1609953" y="191528"/>
                </a:lnTo>
                <a:lnTo>
                  <a:pt x="1632813" y="191528"/>
                </a:lnTo>
                <a:lnTo>
                  <a:pt x="1637372" y="196608"/>
                </a:lnTo>
                <a:lnTo>
                  <a:pt x="1637372" y="205498"/>
                </a:lnTo>
                <a:lnTo>
                  <a:pt x="1660232" y="205498"/>
                </a:lnTo>
                <a:lnTo>
                  <a:pt x="1660232" y="191528"/>
                </a:lnTo>
                <a:lnTo>
                  <a:pt x="1683080" y="191528"/>
                </a:lnTo>
                <a:lnTo>
                  <a:pt x="1683080" y="182638"/>
                </a:lnTo>
                <a:lnTo>
                  <a:pt x="1683080" y="168668"/>
                </a:lnTo>
                <a:lnTo>
                  <a:pt x="1673936" y="168668"/>
                </a:lnTo>
                <a:lnTo>
                  <a:pt x="1673936" y="163588"/>
                </a:lnTo>
                <a:lnTo>
                  <a:pt x="1669376" y="163588"/>
                </a:lnTo>
                <a:lnTo>
                  <a:pt x="1669376" y="150888"/>
                </a:lnTo>
                <a:lnTo>
                  <a:pt x="1678508" y="150888"/>
                </a:lnTo>
                <a:lnTo>
                  <a:pt x="1678508" y="159778"/>
                </a:lnTo>
                <a:lnTo>
                  <a:pt x="1696796" y="159778"/>
                </a:lnTo>
                <a:lnTo>
                  <a:pt x="1696796" y="150888"/>
                </a:lnTo>
                <a:lnTo>
                  <a:pt x="1696796" y="145808"/>
                </a:lnTo>
                <a:lnTo>
                  <a:pt x="1696796" y="136918"/>
                </a:lnTo>
                <a:lnTo>
                  <a:pt x="1710499" y="136918"/>
                </a:lnTo>
                <a:lnTo>
                  <a:pt x="1710499" y="159778"/>
                </a:lnTo>
                <a:lnTo>
                  <a:pt x="1701368" y="159778"/>
                </a:lnTo>
                <a:lnTo>
                  <a:pt x="1696796" y="163588"/>
                </a:lnTo>
                <a:lnTo>
                  <a:pt x="1696796" y="177558"/>
                </a:lnTo>
                <a:lnTo>
                  <a:pt x="1701368" y="182638"/>
                </a:lnTo>
                <a:lnTo>
                  <a:pt x="1705940" y="182638"/>
                </a:lnTo>
                <a:lnTo>
                  <a:pt x="1705940" y="191528"/>
                </a:lnTo>
                <a:lnTo>
                  <a:pt x="1719643" y="191528"/>
                </a:lnTo>
                <a:lnTo>
                  <a:pt x="1719643" y="196608"/>
                </a:lnTo>
                <a:lnTo>
                  <a:pt x="1737931" y="196608"/>
                </a:lnTo>
                <a:lnTo>
                  <a:pt x="1737931" y="173748"/>
                </a:lnTo>
                <a:lnTo>
                  <a:pt x="1728787" y="173748"/>
                </a:lnTo>
                <a:lnTo>
                  <a:pt x="1728787" y="159778"/>
                </a:lnTo>
                <a:lnTo>
                  <a:pt x="1742503" y="159778"/>
                </a:lnTo>
                <a:lnTo>
                  <a:pt x="1742503" y="173748"/>
                </a:lnTo>
                <a:lnTo>
                  <a:pt x="1756206" y="173748"/>
                </a:lnTo>
                <a:lnTo>
                  <a:pt x="1756206" y="191528"/>
                </a:lnTo>
                <a:lnTo>
                  <a:pt x="1765350" y="191528"/>
                </a:lnTo>
                <a:lnTo>
                  <a:pt x="1765350" y="186448"/>
                </a:lnTo>
                <a:lnTo>
                  <a:pt x="1769922" y="182638"/>
                </a:lnTo>
                <a:lnTo>
                  <a:pt x="1779066" y="182638"/>
                </a:lnTo>
                <a:lnTo>
                  <a:pt x="1783626" y="177558"/>
                </a:lnTo>
                <a:lnTo>
                  <a:pt x="1788198" y="177558"/>
                </a:lnTo>
                <a:lnTo>
                  <a:pt x="1788198" y="173748"/>
                </a:lnTo>
                <a:lnTo>
                  <a:pt x="1797342" y="173748"/>
                </a:lnTo>
                <a:lnTo>
                  <a:pt x="1797342" y="186448"/>
                </a:lnTo>
                <a:lnTo>
                  <a:pt x="1801914" y="191528"/>
                </a:lnTo>
                <a:lnTo>
                  <a:pt x="1801914" y="205498"/>
                </a:lnTo>
                <a:lnTo>
                  <a:pt x="1815630" y="205498"/>
                </a:lnTo>
                <a:lnTo>
                  <a:pt x="1815630" y="200418"/>
                </a:lnTo>
                <a:lnTo>
                  <a:pt x="1820189" y="196608"/>
                </a:lnTo>
                <a:lnTo>
                  <a:pt x="1833905" y="196608"/>
                </a:lnTo>
                <a:lnTo>
                  <a:pt x="1843049" y="205498"/>
                </a:lnTo>
                <a:lnTo>
                  <a:pt x="1843049" y="214388"/>
                </a:lnTo>
                <a:lnTo>
                  <a:pt x="1852193" y="214388"/>
                </a:lnTo>
                <a:lnTo>
                  <a:pt x="1852193" y="210400"/>
                </a:lnTo>
                <a:lnTo>
                  <a:pt x="1865896" y="210400"/>
                </a:lnTo>
                <a:lnTo>
                  <a:pt x="1865896" y="187528"/>
                </a:lnTo>
                <a:lnTo>
                  <a:pt x="1852193" y="187528"/>
                </a:lnTo>
                <a:lnTo>
                  <a:pt x="1852193" y="173748"/>
                </a:lnTo>
                <a:lnTo>
                  <a:pt x="1861324" y="173748"/>
                </a:lnTo>
                <a:lnTo>
                  <a:pt x="1861324" y="186448"/>
                </a:lnTo>
                <a:lnTo>
                  <a:pt x="1875040" y="186448"/>
                </a:lnTo>
                <a:lnTo>
                  <a:pt x="1875040" y="168668"/>
                </a:lnTo>
                <a:lnTo>
                  <a:pt x="1879612" y="168668"/>
                </a:lnTo>
                <a:lnTo>
                  <a:pt x="1879612" y="191528"/>
                </a:lnTo>
                <a:lnTo>
                  <a:pt x="1884184" y="191528"/>
                </a:lnTo>
                <a:lnTo>
                  <a:pt x="1888756" y="196608"/>
                </a:lnTo>
                <a:lnTo>
                  <a:pt x="1888756" y="200418"/>
                </a:lnTo>
                <a:lnTo>
                  <a:pt x="1897888" y="200418"/>
                </a:lnTo>
                <a:lnTo>
                  <a:pt x="1897888" y="209308"/>
                </a:lnTo>
                <a:lnTo>
                  <a:pt x="1911604" y="209308"/>
                </a:lnTo>
                <a:lnTo>
                  <a:pt x="1911604" y="219468"/>
                </a:lnTo>
                <a:lnTo>
                  <a:pt x="1916176" y="219468"/>
                </a:lnTo>
                <a:lnTo>
                  <a:pt x="1916176" y="186448"/>
                </a:lnTo>
                <a:lnTo>
                  <a:pt x="1925320" y="186448"/>
                </a:lnTo>
                <a:lnTo>
                  <a:pt x="1925320" y="196608"/>
                </a:lnTo>
                <a:lnTo>
                  <a:pt x="1966442" y="196608"/>
                </a:lnTo>
                <a:lnTo>
                  <a:pt x="1971014" y="191528"/>
                </a:lnTo>
                <a:lnTo>
                  <a:pt x="1971014" y="187528"/>
                </a:lnTo>
                <a:lnTo>
                  <a:pt x="1984730" y="187528"/>
                </a:lnTo>
                <a:lnTo>
                  <a:pt x="1984730" y="178384"/>
                </a:lnTo>
                <a:lnTo>
                  <a:pt x="1980158" y="178384"/>
                </a:lnTo>
                <a:lnTo>
                  <a:pt x="1980158" y="177558"/>
                </a:lnTo>
                <a:lnTo>
                  <a:pt x="1984730" y="168668"/>
                </a:lnTo>
                <a:lnTo>
                  <a:pt x="1984730" y="163588"/>
                </a:lnTo>
                <a:lnTo>
                  <a:pt x="1984730" y="159778"/>
                </a:lnTo>
                <a:lnTo>
                  <a:pt x="1993874" y="159778"/>
                </a:lnTo>
                <a:lnTo>
                  <a:pt x="1993874" y="182638"/>
                </a:lnTo>
                <a:lnTo>
                  <a:pt x="2003005" y="182638"/>
                </a:lnTo>
                <a:lnTo>
                  <a:pt x="2007577" y="177558"/>
                </a:lnTo>
                <a:lnTo>
                  <a:pt x="2007577" y="168668"/>
                </a:lnTo>
                <a:lnTo>
                  <a:pt x="2016721" y="168668"/>
                </a:lnTo>
                <a:lnTo>
                  <a:pt x="2016721" y="196608"/>
                </a:lnTo>
                <a:lnTo>
                  <a:pt x="2025865" y="196608"/>
                </a:lnTo>
                <a:lnTo>
                  <a:pt x="2025865" y="186448"/>
                </a:lnTo>
                <a:lnTo>
                  <a:pt x="2039569" y="186448"/>
                </a:lnTo>
                <a:lnTo>
                  <a:pt x="2039569" y="177558"/>
                </a:lnTo>
                <a:lnTo>
                  <a:pt x="2035009" y="173748"/>
                </a:lnTo>
                <a:lnTo>
                  <a:pt x="2035009" y="168668"/>
                </a:lnTo>
                <a:lnTo>
                  <a:pt x="2025865" y="168668"/>
                </a:lnTo>
                <a:lnTo>
                  <a:pt x="2025865" y="159778"/>
                </a:lnTo>
                <a:lnTo>
                  <a:pt x="2025865" y="154698"/>
                </a:lnTo>
                <a:lnTo>
                  <a:pt x="2039569" y="154698"/>
                </a:lnTo>
                <a:lnTo>
                  <a:pt x="2039569" y="173748"/>
                </a:lnTo>
                <a:lnTo>
                  <a:pt x="2044141" y="177558"/>
                </a:lnTo>
                <a:lnTo>
                  <a:pt x="2048713" y="177558"/>
                </a:lnTo>
                <a:lnTo>
                  <a:pt x="2053285" y="182638"/>
                </a:lnTo>
                <a:lnTo>
                  <a:pt x="2053285" y="191528"/>
                </a:lnTo>
                <a:lnTo>
                  <a:pt x="2071573" y="191528"/>
                </a:lnTo>
                <a:lnTo>
                  <a:pt x="2076132" y="186448"/>
                </a:lnTo>
                <a:lnTo>
                  <a:pt x="2076132" y="177558"/>
                </a:lnTo>
                <a:lnTo>
                  <a:pt x="2067001" y="177558"/>
                </a:lnTo>
                <a:lnTo>
                  <a:pt x="2067001" y="168668"/>
                </a:lnTo>
                <a:lnTo>
                  <a:pt x="2076132" y="168668"/>
                </a:lnTo>
                <a:lnTo>
                  <a:pt x="2076132" y="177558"/>
                </a:lnTo>
                <a:lnTo>
                  <a:pt x="2098992" y="177558"/>
                </a:lnTo>
                <a:lnTo>
                  <a:pt x="2098992" y="186448"/>
                </a:lnTo>
                <a:lnTo>
                  <a:pt x="2103564" y="182638"/>
                </a:lnTo>
                <a:lnTo>
                  <a:pt x="2103564" y="173748"/>
                </a:lnTo>
                <a:lnTo>
                  <a:pt x="2126411" y="173748"/>
                </a:lnTo>
                <a:lnTo>
                  <a:pt x="2126411" y="196608"/>
                </a:lnTo>
                <a:lnTo>
                  <a:pt x="2149259" y="196608"/>
                </a:lnTo>
                <a:lnTo>
                  <a:pt x="2149259" y="191528"/>
                </a:lnTo>
                <a:lnTo>
                  <a:pt x="2158454" y="191528"/>
                </a:lnTo>
                <a:lnTo>
                  <a:pt x="2158454" y="200418"/>
                </a:lnTo>
                <a:lnTo>
                  <a:pt x="2167598" y="200418"/>
                </a:lnTo>
                <a:lnTo>
                  <a:pt x="2167598" y="196608"/>
                </a:lnTo>
                <a:lnTo>
                  <a:pt x="2172157" y="196608"/>
                </a:lnTo>
                <a:lnTo>
                  <a:pt x="2172157" y="191528"/>
                </a:lnTo>
                <a:lnTo>
                  <a:pt x="2172157" y="186448"/>
                </a:lnTo>
                <a:lnTo>
                  <a:pt x="2181301" y="186448"/>
                </a:lnTo>
                <a:lnTo>
                  <a:pt x="2181301" y="200418"/>
                </a:lnTo>
                <a:lnTo>
                  <a:pt x="2190445" y="200418"/>
                </a:lnTo>
                <a:lnTo>
                  <a:pt x="2190445" y="186448"/>
                </a:lnTo>
                <a:lnTo>
                  <a:pt x="2190445" y="173748"/>
                </a:lnTo>
                <a:lnTo>
                  <a:pt x="2213292" y="173748"/>
                </a:lnTo>
                <a:lnTo>
                  <a:pt x="2213292" y="196608"/>
                </a:lnTo>
                <a:lnTo>
                  <a:pt x="2217864" y="196608"/>
                </a:lnTo>
                <a:lnTo>
                  <a:pt x="2222436" y="191528"/>
                </a:lnTo>
                <a:lnTo>
                  <a:pt x="2222436" y="182638"/>
                </a:lnTo>
                <a:lnTo>
                  <a:pt x="2268143" y="182638"/>
                </a:lnTo>
                <a:lnTo>
                  <a:pt x="2268143" y="173748"/>
                </a:lnTo>
                <a:lnTo>
                  <a:pt x="2268143" y="168668"/>
                </a:lnTo>
                <a:lnTo>
                  <a:pt x="2290991" y="168668"/>
                </a:lnTo>
                <a:lnTo>
                  <a:pt x="2290991" y="163588"/>
                </a:lnTo>
                <a:lnTo>
                  <a:pt x="2290991" y="159778"/>
                </a:lnTo>
                <a:lnTo>
                  <a:pt x="2300135" y="159778"/>
                </a:lnTo>
                <a:lnTo>
                  <a:pt x="2300135" y="191528"/>
                </a:lnTo>
                <a:lnTo>
                  <a:pt x="2304707" y="191528"/>
                </a:lnTo>
                <a:lnTo>
                  <a:pt x="2309279" y="186448"/>
                </a:lnTo>
                <a:lnTo>
                  <a:pt x="2309279" y="182638"/>
                </a:lnTo>
                <a:lnTo>
                  <a:pt x="2327554" y="182638"/>
                </a:lnTo>
                <a:lnTo>
                  <a:pt x="2327554" y="168668"/>
                </a:lnTo>
                <a:lnTo>
                  <a:pt x="2350414" y="168668"/>
                </a:lnTo>
                <a:lnTo>
                  <a:pt x="2350414" y="182638"/>
                </a:lnTo>
                <a:lnTo>
                  <a:pt x="2359545" y="182638"/>
                </a:lnTo>
                <a:lnTo>
                  <a:pt x="2359545" y="191528"/>
                </a:lnTo>
                <a:lnTo>
                  <a:pt x="2373261" y="191528"/>
                </a:lnTo>
                <a:lnTo>
                  <a:pt x="2373261" y="200418"/>
                </a:lnTo>
                <a:lnTo>
                  <a:pt x="2382405" y="200418"/>
                </a:lnTo>
                <a:lnTo>
                  <a:pt x="2382405" y="168668"/>
                </a:lnTo>
                <a:lnTo>
                  <a:pt x="2382405" y="163588"/>
                </a:lnTo>
                <a:lnTo>
                  <a:pt x="2382405" y="159778"/>
                </a:lnTo>
                <a:lnTo>
                  <a:pt x="2386977" y="159778"/>
                </a:lnTo>
                <a:lnTo>
                  <a:pt x="2391537" y="154698"/>
                </a:lnTo>
                <a:lnTo>
                  <a:pt x="2391537" y="131838"/>
                </a:lnTo>
                <a:lnTo>
                  <a:pt x="2386977" y="131838"/>
                </a:lnTo>
                <a:lnTo>
                  <a:pt x="2386977" y="128028"/>
                </a:lnTo>
                <a:lnTo>
                  <a:pt x="2386977" y="122948"/>
                </a:lnTo>
                <a:lnTo>
                  <a:pt x="2400681" y="122948"/>
                </a:lnTo>
                <a:lnTo>
                  <a:pt x="2409825" y="131838"/>
                </a:lnTo>
                <a:lnTo>
                  <a:pt x="2423541" y="131838"/>
                </a:lnTo>
                <a:lnTo>
                  <a:pt x="2423541" y="140728"/>
                </a:lnTo>
                <a:lnTo>
                  <a:pt x="2414397" y="140728"/>
                </a:lnTo>
                <a:lnTo>
                  <a:pt x="2414397" y="168668"/>
                </a:lnTo>
                <a:lnTo>
                  <a:pt x="2405253" y="168668"/>
                </a:lnTo>
                <a:lnTo>
                  <a:pt x="2405253" y="177558"/>
                </a:lnTo>
                <a:lnTo>
                  <a:pt x="2428100" y="177558"/>
                </a:lnTo>
                <a:lnTo>
                  <a:pt x="2428100" y="163588"/>
                </a:lnTo>
                <a:lnTo>
                  <a:pt x="2437244" y="163588"/>
                </a:lnTo>
                <a:lnTo>
                  <a:pt x="2437244" y="173697"/>
                </a:lnTo>
                <a:lnTo>
                  <a:pt x="2441765" y="168668"/>
                </a:lnTo>
                <a:lnTo>
                  <a:pt x="2446337" y="168668"/>
                </a:lnTo>
                <a:lnTo>
                  <a:pt x="2446337" y="173748"/>
                </a:lnTo>
                <a:lnTo>
                  <a:pt x="2441765" y="173748"/>
                </a:lnTo>
                <a:lnTo>
                  <a:pt x="2446337" y="168668"/>
                </a:lnTo>
                <a:lnTo>
                  <a:pt x="2437295" y="173697"/>
                </a:lnTo>
                <a:lnTo>
                  <a:pt x="2432672" y="177558"/>
                </a:lnTo>
                <a:lnTo>
                  <a:pt x="2428100" y="177558"/>
                </a:lnTo>
                <a:lnTo>
                  <a:pt x="2428100" y="191528"/>
                </a:lnTo>
                <a:lnTo>
                  <a:pt x="2437244" y="191528"/>
                </a:lnTo>
                <a:lnTo>
                  <a:pt x="2437244" y="205498"/>
                </a:lnTo>
                <a:lnTo>
                  <a:pt x="2441816" y="205498"/>
                </a:lnTo>
                <a:lnTo>
                  <a:pt x="2446388" y="200418"/>
                </a:lnTo>
                <a:lnTo>
                  <a:pt x="2446388" y="191528"/>
                </a:lnTo>
                <a:lnTo>
                  <a:pt x="2460104" y="191528"/>
                </a:lnTo>
                <a:lnTo>
                  <a:pt x="2460104" y="200418"/>
                </a:lnTo>
                <a:lnTo>
                  <a:pt x="2478379" y="200418"/>
                </a:lnTo>
                <a:lnTo>
                  <a:pt x="2478379" y="186448"/>
                </a:lnTo>
                <a:lnTo>
                  <a:pt x="2487523" y="186448"/>
                </a:lnTo>
                <a:lnTo>
                  <a:pt x="2487523" y="177558"/>
                </a:lnTo>
                <a:lnTo>
                  <a:pt x="2496667" y="177558"/>
                </a:lnTo>
                <a:lnTo>
                  <a:pt x="2496667" y="200418"/>
                </a:lnTo>
                <a:lnTo>
                  <a:pt x="2505799" y="200418"/>
                </a:lnTo>
                <a:lnTo>
                  <a:pt x="2505799" y="173748"/>
                </a:lnTo>
                <a:lnTo>
                  <a:pt x="2514943" y="173748"/>
                </a:lnTo>
                <a:lnTo>
                  <a:pt x="2514943" y="182638"/>
                </a:lnTo>
                <a:lnTo>
                  <a:pt x="2519515" y="186448"/>
                </a:lnTo>
                <a:lnTo>
                  <a:pt x="2528659" y="186448"/>
                </a:lnTo>
                <a:lnTo>
                  <a:pt x="2528659" y="182638"/>
                </a:lnTo>
                <a:lnTo>
                  <a:pt x="2537790" y="182638"/>
                </a:lnTo>
                <a:lnTo>
                  <a:pt x="2537790" y="163588"/>
                </a:lnTo>
                <a:lnTo>
                  <a:pt x="2537790" y="159778"/>
                </a:lnTo>
                <a:lnTo>
                  <a:pt x="2542362" y="159778"/>
                </a:lnTo>
                <a:lnTo>
                  <a:pt x="2551506" y="168668"/>
                </a:lnTo>
                <a:lnTo>
                  <a:pt x="2551506" y="186448"/>
                </a:lnTo>
                <a:lnTo>
                  <a:pt x="2556078" y="186448"/>
                </a:lnTo>
                <a:lnTo>
                  <a:pt x="2556078" y="173748"/>
                </a:lnTo>
                <a:lnTo>
                  <a:pt x="2569794" y="173748"/>
                </a:lnTo>
                <a:lnTo>
                  <a:pt x="2569794" y="186448"/>
                </a:lnTo>
                <a:lnTo>
                  <a:pt x="2574353" y="186448"/>
                </a:lnTo>
                <a:lnTo>
                  <a:pt x="2578925" y="182638"/>
                </a:lnTo>
                <a:lnTo>
                  <a:pt x="2578925" y="173748"/>
                </a:lnTo>
                <a:lnTo>
                  <a:pt x="2620060" y="173748"/>
                </a:lnTo>
                <a:lnTo>
                  <a:pt x="2620060" y="186448"/>
                </a:lnTo>
                <a:lnTo>
                  <a:pt x="2633776" y="186448"/>
                </a:lnTo>
                <a:lnTo>
                  <a:pt x="2633776" y="191528"/>
                </a:lnTo>
                <a:lnTo>
                  <a:pt x="2647480" y="191528"/>
                </a:lnTo>
                <a:lnTo>
                  <a:pt x="2647480" y="173748"/>
                </a:lnTo>
                <a:lnTo>
                  <a:pt x="2647480" y="168668"/>
                </a:lnTo>
                <a:lnTo>
                  <a:pt x="2649702" y="161048"/>
                </a:lnTo>
                <a:lnTo>
                  <a:pt x="2650147" y="159778"/>
                </a:lnTo>
                <a:lnTo>
                  <a:pt x="2651480" y="155968"/>
                </a:lnTo>
                <a:lnTo>
                  <a:pt x="2655836" y="154698"/>
                </a:lnTo>
                <a:lnTo>
                  <a:pt x="2670340" y="154698"/>
                </a:lnTo>
                <a:lnTo>
                  <a:pt x="2670340" y="177558"/>
                </a:lnTo>
                <a:lnTo>
                  <a:pt x="2661196" y="177558"/>
                </a:lnTo>
                <a:lnTo>
                  <a:pt x="2661196" y="186448"/>
                </a:lnTo>
                <a:lnTo>
                  <a:pt x="2693187" y="186448"/>
                </a:lnTo>
                <a:lnTo>
                  <a:pt x="2693187" y="182638"/>
                </a:lnTo>
                <a:lnTo>
                  <a:pt x="2738894" y="182638"/>
                </a:lnTo>
                <a:lnTo>
                  <a:pt x="2738894" y="168668"/>
                </a:lnTo>
                <a:lnTo>
                  <a:pt x="2793733" y="168668"/>
                </a:lnTo>
                <a:lnTo>
                  <a:pt x="2793733" y="173748"/>
                </a:lnTo>
                <a:lnTo>
                  <a:pt x="2798305" y="177558"/>
                </a:lnTo>
                <a:lnTo>
                  <a:pt x="2807449" y="177558"/>
                </a:lnTo>
                <a:lnTo>
                  <a:pt x="2807449" y="182638"/>
                </a:lnTo>
                <a:lnTo>
                  <a:pt x="2821165" y="182638"/>
                </a:lnTo>
                <a:lnTo>
                  <a:pt x="2821165" y="173748"/>
                </a:lnTo>
                <a:lnTo>
                  <a:pt x="2834868" y="173748"/>
                </a:lnTo>
                <a:lnTo>
                  <a:pt x="2834868" y="168668"/>
                </a:lnTo>
                <a:lnTo>
                  <a:pt x="2834868" y="163588"/>
                </a:lnTo>
                <a:lnTo>
                  <a:pt x="2844012" y="163588"/>
                </a:lnTo>
                <a:lnTo>
                  <a:pt x="2848584" y="159778"/>
                </a:lnTo>
                <a:lnTo>
                  <a:pt x="2848584" y="154698"/>
                </a:lnTo>
                <a:lnTo>
                  <a:pt x="2857728" y="154698"/>
                </a:lnTo>
                <a:lnTo>
                  <a:pt x="2857728" y="163588"/>
                </a:lnTo>
                <a:lnTo>
                  <a:pt x="2880576" y="163588"/>
                </a:lnTo>
                <a:lnTo>
                  <a:pt x="2880576" y="159778"/>
                </a:lnTo>
                <a:lnTo>
                  <a:pt x="2885148" y="154698"/>
                </a:lnTo>
                <a:lnTo>
                  <a:pt x="2894292" y="154698"/>
                </a:lnTo>
                <a:lnTo>
                  <a:pt x="2894292" y="155511"/>
                </a:lnTo>
                <a:lnTo>
                  <a:pt x="2889669" y="155511"/>
                </a:lnTo>
                <a:lnTo>
                  <a:pt x="2889669" y="164668"/>
                </a:lnTo>
                <a:lnTo>
                  <a:pt x="2875965" y="164668"/>
                </a:lnTo>
                <a:lnTo>
                  <a:pt x="2875965" y="173812"/>
                </a:lnTo>
                <a:lnTo>
                  <a:pt x="2903385" y="173812"/>
                </a:lnTo>
                <a:lnTo>
                  <a:pt x="2907957" y="169240"/>
                </a:lnTo>
                <a:lnTo>
                  <a:pt x="2907957" y="163588"/>
                </a:lnTo>
                <a:lnTo>
                  <a:pt x="2958274" y="163588"/>
                </a:lnTo>
                <a:lnTo>
                  <a:pt x="2958274" y="173748"/>
                </a:lnTo>
                <a:lnTo>
                  <a:pt x="2971990" y="173748"/>
                </a:lnTo>
                <a:lnTo>
                  <a:pt x="2971990" y="154698"/>
                </a:lnTo>
                <a:lnTo>
                  <a:pt x="2971990" y="136918"/>
                </a:lnTo>
                <a:lnTo>
                  <a:pt x="2972231" y="143217"/>
                </a:lnTo>
                <a:lnTo>
                  <a:pt x="2974225" y="148653"/>
                </a:lnTo>
                <a:lnTo>
                  <a:pt x="2979648" y="150660"/>
                </a:lnTo>
                <a:lnTo>
                  <a:pt x="2990227" y="150939"/>
                </a:lnTo>
                <a:lnTo>
                  <a:pt x="2990227" y="141795"/>
                </a:lnTo>
                <a:lnTo>
                  <a:pt x="2981083" y="141795"/>
                </a:lnTo>
                <a:lnTo>
                  <a:pt x="2981083" y="132651"/>
                </a:lnTo>
                <a:lnTo>
                  <a:pt x="2980271" y="131838"/>
                </a:lnTo>
                <a:lnTo>
                  <a:pt x="2985693" y="131838"/>
                </a:lnTo>
                <a:lnTo>
                  <a:pt x="2985693" y="136918"/>
                </a:lnTo>
                <a:lnTo>
                  <a:pt x="2994837" y="136918"/>
                </a:lnTo>
                <a:lnTo>
                  <a:pt x="2994837" y="145808"/>
                </a:lnTo>
                <a:lnTo>
                  <a:pt x="3008553" y="145808"/>
                </a:lnTo>
                <a:lnTo>
                  <a:pt x="3008553" y="150888"/>
                </a:lnTo>
                <a:lnTo>
                  <a:pt x="3013113" y="150888"/>
                </a:lnTo>
                <a:lnTo>
                  <a:pt x="3017685" y="145808"/>
                </a:lnTo>
                <a:lnTo>
                  <a:pt x="3017685" y="122948"/>
                </a:lnTo>
                <a:lnTo>
                  <a:pt x="3017685" y="117868"/>
                </a:lnTo>
                <a:lnTo>
                  <a:pt x="3022257" y="117868"/>
                </a:lnTo>
                <a:lnTo>
                  <a:pt x="3022257" y="150888"/>
                </a:lnTo>
                <a:lnTo>
                  <a:pt x="3045117" y="150888"/>
                </a:lnTo>
                <a:lnTo>
                  <a:pt x="3045117" y="154698"/>
                </a:lnTo>
                <a:lnTo>
                  <a:pt x="3054248" y="154698"/>
                </a:lnTo>
                <a:lnTo>
                  <a:pt x="3054248" y="122948"/>
                </a:lnTo>
                <a:lnTo>
                  <a:pt x="3086252" y="122948"/>
                </a:lnTo>
                <a:lnTo>
                  <a:pt x="3090811" y="128028"/>
                </a:lnTo>
                <a:lnTo>
                  <a:pt x="3090811" y="136918"/>
                </a:lnTo>
                <a:lnTo>
                  <a:pt x="3113671" y="136918"/>
                </a:lnTo>
                <a:lnTo>
                  <a:pt x="3113671" y="150888"/>
                </a:lnTo>
                <a:lnTo>
                  <a:pt x="3122815" y="150888"/>
                </a:lnTo>
                <a:lnTo>
                  <a:pt x="3122815" y="163588"/>
                </a:lnTo>
                <a:lnTo>
                  <a:pt x="3131947" y="163588"/>
                </a:lnTo>
                <a:lnTo>
                  <a:pt x="3131947" y="177558"/>
                </a:lnTo>
                <a:lnTo>
                  <a:pt x="3141091" y="177558"/>
                </a:lnTo>
                <a:lnTo>
                  <a:pt x="3141091" y="173748"/>
                </a:lnTo>
                <a:lnTo>
                  <a:pt x="3145663" y="173748"/>
                </a:lnTo>
                <a:lnTo>
                  <a:pt x="3150235" y="168668"/>
                </a:lnTo>
                <a:lnTo>
                  <a:pt x="3163938" y="168668"/>
                </a:lnTo>
                <a:lnTo>
                  <a:pt x="3163938" y="154698"/>
                </a:lnTo>
                <a:lnTo>
                  <a:pt x="3177654" y="154698"/>
                </a:lnTo>
                <a:lnTo>
                  <a:pt x="3177654" y="136918"/>
                </a:lnTo>
                <a:lnTo>
                  <a:pt x="3186798" y="136918"/>
                </a:lnTo>
                <a:lnTo>
                  <a:pt x="3186798" y="159778"/>
                </a:lnTo>
                <a:lnTo>
                  <a:pt x="3209645" y="159778"/>
                </a:lnTo>
                <a:lnTo>
                  <a:pt x="3209645" y="154698"/>
                </a:lnTo>
                <a:lnTo>
                  <a:pt x="3214217" y="150888"/>
                </a:lnTo>
                <a:lnTo>
                  <a:pt x="3232505" y="150888"/>
                </a:lnTo>
                <a:lnTo>
                  <a:pt x="3237065" y="140728"/>
                </a:lnTo>
                <a:lnTo>
                  <a:pt x="3255353" y="140728"/>
                </a:lnTo>
                <a:lnTo>
                  <a:pt x="3255353" y="150888"/>
                </a:lnTo>
                <a:lnTo>
                  <a:pt x="3232505" y="150888"/>
                </a:lnTo>
                <a:lnTo>
                  <a:pt x="3232505" y="159778"/>
                </a:lnTo>
                <a:lnTo>
                  <a:pt x="3255353" y="159778"/>
                </a:lnTo>
                <a:lnTo>
                  <a:pt x="3255353" y="168668"/>
                </a:lnTo>
                <a:lnTo>
                  <a:pt x="3259925" y="173748"/>
                </a:lnTo>
                <a:lnTo>
                  <a:pt x="3264497" y="173748"/>
                </a:lnTo>
                <a:lnTo>
                  <a:pt x="3264497" y="150888"/>
                </a:lnTo>
                <a:lnTo>
                  <a:pt x="3273628" y="150888"/>
                </a:lnTo>
                <a:lnTo>
                  <a:pt x="3273628" y="146329"/>
                </a:lnTo>
                <a:lnTo>
                  <a:pt x="3278162" y="141795"/>
                </a:lnTo>
                <a:lnTo>
                  <a:pt x="3278162" y="132651"/>
                </a:lnTo>
                <a:lnTo>
                  <a:pt x="3273628" y="132651"/>
                </a:lnTo>
                <a:lnTo>
                  <a:pt x="3273628" y="128028"/>
                </a:lnTo>
                <a:lnTo>
                  <a:pt x="3282772" y="128028"/>
                </a:lnTo>
                <a:lnTo>
                  <a:pt x="3282772" y="150888"/>
                </a:lnTo>
                <a:lnTo>
                  <a:pt x="3291954" y="150888"/>
                </a:lnTo>
                <a:lnTo>
                  <a:pt x="3291954" y="159778"/>
                </a:lnTo>
                <a:lnTo>
                  <a:pt x="3314725" y="159778"/>
                </a:lnTo>
                <a:lnTo>
                  <a:pt x="3314725" y="164668"/>
                </a:lnTo>
                <a:lnTo>
                  <a:pt x="3319297" y="160083"/>
                </a:lnTo>
                <a:lnTo>
                  <a:pt x="3323856" y="160083"/>
                </a:lnTo>
                <a:lnTo>
                  <a:pt x="3323856" y="159778"/>
                </a:lnTo>
                <a:lnTo>
                  <a:pt x="3333089" y="159778"/>
                </a:lnTo>
                <a:lnTo>
                  <a:pt x="3333089" y="168668"/>
                </a:lnTo>
                <a:lnTo>
                  <a:pt x="3342233" y="168668"/>
                </a:lnTo>
                <a:lnTo>
                  <a:pt x="3342233" y="159778"/>
                </a:lnTo>
                <a:lnTo>
                  <a:pt x="3351377" y="159778"/>
                </a:lnTo>
                <a:lnTo>
                  <a:pt x="3351377" y="168668"/>
                </a:lnTo>
                <a:lnTo>
                  <a:pt x="3355949" y="168668"/>
                </a:lnTo>
                <a:lnTo>
                  <a:pt x="3355949" y="154698"/>
                </a:lnTo>
                <a:lnTo>
                  <a:pt x="3360521" y="154698"/>
                </a:lnTo>
                <a:lnTo>
                  <a:pt x="3360521" y="150888"/>
                </a:lnTo>
                <a:lnTo>
                  <a:pt x="3365081" y="150888"/>
                </a:lnTo>
                <a:lnTo>
                  <a:pt x="3365081" y="140728"/>
                </a:lnTo>
                <a:lnTo>
                  <a:pt x="3383369" y="140728"/>
                </a:lnTo>
                <a:lnTo>
                  <a:pt x="3383369" y="131838"/>
                </a:lnTo>
                <a:lnTo>
                  <a:pt x="3392513" y="131838"/>
                </a:lnTo>
                <a:lnTo>
                  <a:pt x="3392513" y="140728"/>
                </a:lnTo>
                <a:lnTo>
                  <a:pt x="3401644" y="140728"/>
                </a:lnTo>
                <a:lnTo>
                  <a:pt x="3401644" y="154698"/>
                </a:lnTo>
                <a:lnTo>
                  <a:pt x="3410788" y="154698"/>
                </a:lnTo>
                <a:lnTo>
                  <a:pt x="3410788" y="163588"/>
                </a:lnTo>
                <a:lnTo>
                  <a:pt x="3415360" y="163588"/>
                </a:lnTo>
                <a:lnTo>
                  <a:pt x="3419932" y="159778"/>
                </a:lnTo>
                <a:lnTo>
                  <a:pt x="3419932" y="140728"/>
                </a:lnTo>
                <a:lnTo>
                  <a:pt x="3424504" y="140728"/>
                </a:lnTo>
                <a:lnTo>
                  <a:pt x="3424504" y="159778"/>
                </a:lnTo>
                <a:lnTo>
                  <a:pt x="3433648" y="159778"/>
                </a:lnTo>
                <a:lnTo>
                  <a:pt x="3433648" y="145808"/>
                </a:lnTo>
                <a:lnTo>
                  <a:pt x="3438207" y="140728"/>
                </a:lnTo>
                <a:lnTo>
                  <a:pt x="3438207" y="136918"/>
                </a:lnTo>
                <a:lnTo>
                  <a:pt x="3442779" y="131838"/>
                </a:lnTo>
                <a:lnTo>
                  <a:pt x="3461067" y="131838"/>
                </a:lnTo>
                <a:lnTo>
                  <a:pt x="3461067" y="128028"/>
                </a:lnTo>
                <a:lnTo>
                  <a:pt x="3465639" y="122948"/>
                </a:lnTo>
                <a:lnTo>
                  <a:pt x="3474770" y="122948"/>
                </a:lnTo>
                <a:lnTo>
                  <a:pt x="3474770" y="131838"/>
                </a:lnTo>
                <a:lnTo>
                  <a:pt x="3483914" y="131838"/>
                </a:lnTo>
                <a:lnTo>
                  <a:pt x="3483914" y="140728"/>
                </a:lnTo>
                <a:lnTo>
                  <a:pt x="3488486" y="145808"/>
                </a:lnTo>
                <a:lnTo>
                  <a:pt x="3493058" y="140728"/>
                </a:lnTo>
                <a:lnTo>
                  <a:pt x="3493058" y="117868"/>
                </a:lnTo>
                <a:lnTo>
                  <a:pt x="3502202" y="117868"/>
                </a:lnTo>
                <a:lnTo>
                  <a:pt x="3502202" y="131838"/>
                </a:lnTo>
                <a:lnTo>
                  <a:pt x="3525050" y="131838"/>
                </a:lnTo>
                <a:lnTo>
                  <a:pt x="3525050" y="122948"/>
                </a:lnTo>
                <a:lnTo>
                  <a:pt x="3534194" y="122948"/>
                </a:lnTo>
                <a:lnTo>
                  <a:pt x="3534194" y="131838"/>
                </a:lnTo>
                <a:lnTo>
                  <a:pt x="3543338" y="131838"/>
                </a:lnTo>
                <a:lnTo>
                  <a:pt x="3543338" y="128028"/>
                </a:lnTo>
                <a:lnTo>
                  <a:pt x="3547897" y="122948"/>
                </a:lnTo>
                <a:lnTo>
                  <a:pt x="3547897" y="108978"/>
                </a:lnTo>
                <a:lnTo>
                  <a:pt x="3556952" y="108978"/>
                </a:lnTo>
                <a:lnTo>
                  <a:pt x="3556952" y="100088"/>
                </a:lnTo>
                <a:lnTo>
                  <a:pt x="3566096" y="100088"/>
                </a:lnTo>
                <a:lnTo>
                  <a:pt x="3566045" y="109029"/>
                </a:lnTo>
                <a:lnTo>
                  <a:pt x="3561524" y="114058"/>
                </a:lnTo>
                <a:lnTo>
                  <a:pt x="3557041" y="114058"/>
                </a:lnTo>
                <a:lnTo>
                  <a:pt x="3557041" y="131838"/>
                </a:lnTo>
                <a:lnTo>
                  <a:pt x="3579901" y="131838"/>
                </a:lnTo>
                <a:lnTo>
                  <a:pt x="3579901" y="136918"/>
                </a:lnTo>
                <a:lnTo>
                  <a:pt x="3589032" y="136918"/>
                </a:lnTo>
                <a:lnTo>
                  <a:pt x="3589032" y="117868"/>
                </a:lnTo>
                <a:lnTo>
                  <a:pt x="3607320" y="117868"/>
                </a:lnTo>
                <a:lnTo>
                  <a:pt x="3611892" y="114058"/>
                </a:lnTo>
                <a:lnTo>
                  <a:pt x="3616464" y="114058"/>
                </a:lnTo>
                <a:lnTo>
                  <a:pt x="3616464" y="108978"/>
                </a:lnTo>
                <a:lnTo>
                  <a:pt x="3621024" y="108978"/>
                </a:lnTo>
                <a:lnTo>
                  <a:pt x="3621024" y="114058"/>
                </a:lnTo>
                <a:lnTo>
                  <a:pt x="3625596" y="117868"/>
                </a:lnTo>
                <a:lnTo>
                  <a:pt x="3634740" y="117868"/>
                </a:lnTo>
                <a:lnTo>
                  <a:pt x="3634740" y="114058"/>
                </a:lnTo>
                <a:lnTo>
                  <a:pt x="3639312" y="108978"/>
                </a:lnTo>
                <a:lnTo>
                  <a:pt x="3648456" y="108978"/>
                </a:lnTo>
                <a:lnTo>
                  <a:pt x="3648456" y="100088"/>
                </a:lnTo>
                <a:lnTo>
                  <a:pt x="3657600" y="100088"/>
                </a:lnTo>
                <a:lnTo>
                  <a:pt x="3657600" y="77228"/>
                </a:lnTo>
                <a:lnTo>
                  <a:pt x="3662070" y="77228"/>
                </a:lnTo>
                <a:lnTo>
                  <a:pt x="3662070" y="59448"/>
                </a:lnTo>
                <a:lnTo>
                  <a:pt x="3662070" y="54368"/>
                </a:lnTo>
                <a:lnTo>
                  <a:pt x="3675786" y="54368"/>
                </a:lnTo>
                <a:lnTo>
                  <a:pt x="3675786" y="77228"/>
                </a:lnTo>
                <a:lnTo>
                  <a:pt x="3666731" y="77228"/>
                </a:lnTo>
                <a:lnTo>
                  <a:pt x="3666731" y="105168"/>
                </a:lnTo>
                <a:lnTo>
                  <a:pt x="3675875" y="105168"/>
                </a:lnTo>
                <a:lnTo>
                  <a:pt x="3675875" y="100088"/>
                </a:lnTo>
                <a:lnTo>
                  <a:pt x="3680447" y="95008"/>
                </a:lnTo>
                <a:lnTo>
                  <a:pt x="3689591" y="95008"/>
                </a:lnTo>
                <a:lnTo>
                  <a:pt x="3689591" y="86118"/>
                </a:lnTo>
                <a:lnTo>
                  <a:pt x="3694163" y="82308"/>
                </a:lnTo>
                <a:lnTo>
                  <a:pt x="3694163" y="72148"/>
                </a:lnTo>
                <a:lnTo>
                  <a:pt x="3698633" y="72148"/>
                </a:lnTo>
                <a:lnTo>
                  <a:pt x="3698633" y="68338"/>
                </a:lnTo>
                <a:lnTo>
                  <a:pt x="3707777" y="68338"/>
                </a:lnTo>
                <a:lnTo>
                  <a:pt x="3707777" y="72148"/>
                </a:lnTo>
                <a:lnTo>
                  <a:pt x="3717010" y="72148"/>
                </a:lnTo>
                <a:lnTo>
                  <a:pt x="3716909" y="86220"/>
                </a:lnTo>
                <a:lnTo>
                  <a:pt x="3707866" y="95008"/>
                </a:lnTo>
                <a:lnTo>
                  <a:pt x="3698722" y="95008"/>
                </a:lnTo>
                <a:lnTo>
                  <a:pt x="3698722" y="108978"/>
                </a:lnTo>
                <a:lnTo>
                  <a:pt x="3703294" y="108978"/>
                </a:lnTo>
                <a:lnTo>
                  <a:pt x="3703294" y="117868"/>
                </a:lnTo>
                <a:lnTo>
                  <a:pt x="3694163" y="117868"/>
                </a:lnTo>
                <a:lnTo>
                  <a:pt x="3694163" y="118922"/>
                </a:lnTo>
                <a:lnTo>
                  <a:pt x="3684930" y="118922"/>
                </a:lnTo>
                <a:lnTo>
                  <a:pt x="3684930" y="132651"/>
                </a:lnTo>
                <a:lnTo>
                  <a:pt x="3698633" y="132651"/>
                </a:lnTo>
                <a:lnTo>
                  <a:pt x="3698633" y="128028"/>
                </a:lnTo>
                <a:lnTo>
                  <a:pt x="3717010" y="128028"/>
                </a:lnTo>
                <a:lnTo>
                  <a:pt x="3717010" y="117868"/>
                </a:lnTo>
                <a:lnTo>
                  <a:pt x="3721582" y="114058"/>
                </a:lnTo>
                <a:lnTo>
                  <a:pt x="3726154" y="114058"/>
                </a:lnTo>
                <a:lnTo>
                  <a:pt x="3730675" y="109029"/>
                </a:lnTo>
                <a:lnTo>
                  <a:pt x="3730726" y="100088"/>
                </a:lnTo>
                <a:lnTo>
                  <a:pt x="3744430" y="100088"/>
                </a:lnTo>
                <a:lnTo>
                  <a:pt x="3744480" y="109029"/>
                </a:lnTo>
                <a:lnTo>
                  <a:pt x="3749002" y="114058"/>
                </a:lnTo>
                <a:lnTo>
                  <a:pt x="3803853" y="114058"/>
                </a:lnTo>
                <a:lnTo>
                  <a:pt x="3803853" y="105168"/>
                </a:lnTo>
                <a:lnTo>
                  <a:pt x="3799281" y="105168"/>
                </a:lnTo>
                <a:lnTo>
                  <a:pt x="3794709" y="100088"/>
                </a:lnTo>
                <a:lnTo>
                  <a:pt x="3794709" y="91198"/>
                </a:lnTo>
                <a:lnTo>
                  <a:pt x="3785565" y="91198"/>
                </a:lnTo>
                <a:lnTo>
                  <a:pt x="3785565" y="86118"/>
                </a:lnTo>
                <a:lnTo>
                  <a:pt x="3785565" y="82308"/>
                </a:lnTo>
                <a:lnTo>
                  <a:pt x="3799281" y="82308"/>
                </a:lnTo>
                <a:lnTo>
                  <a:pt x="3799281" y="72148"/>
                </a:lnTo>
                <a:lnTo>
                  <a:pt x="3808412" y="72148"/>
                </a:lnTo>
                <a:lnTo>
                  <a:pt x="3808412" y="82308"/>
                </a:lnTo>
                <a:lnTo>
                  <a:pt x="3799281" y="82308"/>
                </a:lnTo>
                <a:lnTo>
                  <a:pt x="3799281" y="91198"/>
                </a:lnTo>
                <a:lnTo>
                  <a:pt x="3812984" y="91198"/>
                </a:lnTo>
                <a:lnTo>
                  <a:pt x="3812984" y="105168"/>
                </a:lnTo>
                <a:lnTo>
                  <a:pt x="3822128" y="105168"/>
                </a:lnTo>
                <a:lnTo>
                  <a:pt x="3822128" y="114058"/>
                </a:lnTo>
                <a:lnTo>
                  <a:pt x="3835844" y="114058"/>
                </a:lnTo>
                <a:lnTo>
                  <a:pt x="3835844" y="105168"/>
                </a:lnTo>
                <a:lnTo>
                  <a:pt x="3844975" y="105168"/>
                </a:lnTo>
                <a:lnTo>
                  <a:pt x="3844975" y="117868"/>
                </a:lnTo>
                <a:lnTo>
                  <a:pt x="3863263" y="117868"/>
                </a:lnTo>
                <a:lnTo>
                  <a:pt x="3863263" y="100088"/>
                </a:lnTo>
                <a:lnTo>
                  <a:pt x="3863263" y="86118"/>
                </a:lnTo>
                <a:lnTo>
                  <a:pt x="3881539" y="86118"/>
                </a:lnTo>
                <a:lnTo>
                  <a:pt x="3881539" y="82308"/>
                </a:lnTo>
                <a:lnTo>
                  <a:pt x="3890683" y="82308"/>
                </a:lnTo>
                <a:lnTo>
                  <a:pt x="3890683" y="72148"/>
                </a:lnTo>
                <a:lnTo>
                  <a:pt x="3890683" y="68338"/>
                </a:lnTo>
                <a:lnTo>
                  <a:pt x="3904399" y="68338"/>
                </a:lnTo>
                <a:lnTo>
                  <a:pt x="3904488" y="86220"/>
                </a:lnTo>
                <a:lnTo>
                  <a:pt x="3908971" y="91198"/>
                </a:lnTo>
                <a:lnTo>
                  <a:pt x="3918102" y="91198"/>
                </a:lnTo>
                <a:lnTo>
                  <a:pt x="3918102" y="114058"/>
                </a:lnTo>
                <a:lnTo>
                  <a:pt x="3931818" y="114058"/>
                </a:lnTo>
                <a:lnTo>
                  <a:pt x="3931818" y="117868"/>
                </a:lnTo>
                <a:lnTo>
                  <a:pt x="3936390" y="122948"/>
                </a:lnTo>
                <a:lnTo>
                  <a:pt x="3945534" y="122948"/>
                </a:lnTo>
                <a:lnTo>
                  <a:pt x="3945534" y="131838"/>
                </a:lnTo>
                <a:lnTo>
                  <a:pt x="3950106" y="131838"/>
                </a:lnTo>
                <a:lnTo>
                  <a:pt x="3954665" y="128028"/>
                </a:lnTo>
                <a:lnTo>
                  <a:pt x="3954665" y="114058"/>
                </a:lnTo>
                <a:lnTo>
                  <a:pt x="3968381" y="114058"/>
                </a:lnTo>
                <a:lnTo>
                  <a:pt x="3968381" y="122948"/>
                </a:lnTo>
                <a:lnTo>
                  <a:pt x="3977525" y="122948"/>
                </a:lnTo>
                <a:lnTo>
                  <a:pt x="3977525" y="100088"/>
                </a:lnTo>
                <a:lnTo>
                  <a:pt x="3995801" y="100088"/>
                </a:lnTo>
                <a:lnTo>
                  <a:pt x="3995801" y="114058"/>
                </a:lnTo>
                <a:lnTo>
                  <a:pt x="4009517" y="114058"/>
                </a:lnTo>
                <a:lnTo>
                  <a:pt x="4014089" y="117868"/>
                </a:lnTo>
                <a:lnTo>
                  <a:pt x="4014089" y="122948"/>
                </a:lnTo>
                <a:lnTo>
                  <a:pt x="4027792" y="122948"/>
                </a:lnTo>
                <a:lnTo>
                  <a:pt x="4032364" y="117868"/>
                </a:lnTo>
                <a:lnTo>
                  <a:pt x="4032364" y="108978"/>
                </a:lnTo>
                <a:lnTo>
                  <a:pt x="4068927" y="108978"/>
                </a:lnTo>
                <a:lnTo>
                  <a:pt x="4068927" y="105168"/>
                </a:lnTo>
                <a:lnTo>
                  <a:pt x="4068927" y="100088"/>
                </a:lnTo>
                <a:lnTo>
                  <a:pt x="4078071" y="100088"/>
                </a:lnTo>
                <a:lnTo>
                  <a:pt x="4078071" y="91198"/>
                </a:lnTo>
                <a:lnTo>
                  <a:pt x="4087215" y="91198"/>
                </a:lnTo>
                <a:lnTo>
                  <a:pt x="4087215" y="105168"/>
                </a:lnTo>
                <a:lnTo>
                  <a:pt x="4096359" y="105168"/>
                </a:lnTo>
                <a:lnTo>
                  <a:pt x="4100919" y="108978"/>
                </a:lnTo>
                <a:lnTo>
                  <a:pt x="4100919" y="114058"/>
                </a:lnTo>
                <a:lnTo>
                  <a:pt x="4119207" y="114058"/>
                </a:lnTo>
                <a:lnTo>
                  <a:pt x="4119207" y="105168"/>
                </a:lnTo>
                <a:lnTo>
                  <a:pt x="4128351" y="105168"/>
                </a:lnTo>
                <a:lnTo>
                  <a:pt x="4132872" y="100139"/>
                </a:lnTo>
                <a:lnTo>
                  <a:pt x="4132923" y="95008"/>
                </a:lnTo>
                <a:lnTo>
                  <a:pt x="4137482" y="91198"/>
                </a:lnTo>
                <a:lnTo>
                  <a:pt x="4142054" y="91198"/>
                </a:lnTo>
                <a:lnTo>
                  <a:pt x="4142054" y="82308"/>
                </a:lnTo>
                <a:lnTo>
                  <a:pt x="4142054" y="68338"/>
                </a:lnTo>
                <a:lnTo>
                  <a:pt x="4142054" y="63258"/>
                </a:lnTo>
                <a:lnTo>
                  <a:pt x="4151198" y="63258"/>
                </a:lnTo>
                <a:lnTo>
                  <a:pt x="4151198" y="72148"/>
                </a:lnTo>
                <a:lnTo>
                  <a:pt x="4160342" y="72148"/>
                </a:lnTo>
                <a:lnTo>
                  <a:pt x="4160342" y="82308"/>
                </a:lnTo>
                <a:lnTo>
                  <a:pt x="4155770" y="82308"/>
                </a:lnTo>
                <a:lnTo>
                  <a:pt x="4151198" y="86118"/>
                </a:lnTo>
                <a:lnTo>
                  <a:pt x="4151198" y="95008"/>
                </a:lnTo>
                <a:lnTo>
                  <a:pt x="4137482" y="95008"/>
                </a:lnTo>
                <a:lnTo>
                  <a:pt x="4137482" y="108978"/>
                </a:lnTo>
                <a:lnTo>
                  <a:pt x="4160342" y="108978"/>
                </a:lnTo>
                <a:lnTo>
                  <a:pt x="4160342" y="114058"/>
                </a:lnTo>
                <a:lnTo>
                  <a:pt x="4169486" y="114058"/>
                </a:lnTo>
                <a:lnTo>
                  <a:pt x="4169486" y="105168"/>
                </a:lnTo>
                <a:lnTo>
                  <a:pt x="4160342" y="105168"/>
                </a:lnTo>
                <a:lnTo>
                  <a:pt x="4160342" y="95008"/>
                </a:lnTo>
                <a:lnTo>
                  <a:pt x="4169486" y="95008"/>
                </a:lnTo>
                <a:lnTo>
                  <a:pt x="4169486" y="82308"/>
                </a:lnTo>
                <a:lnTo>
                  <a:pt x="4183189" y="82308"/>
                </a:lnTo>
                <a:lnTo>
                  <a:pt x="4183189" y="95008"/>
                </a:lnTo>
                <a:lnTo>
                  <a:pt x="4187761" y="95008"/>
                </a:lnTo>
                <a:lnTo>
                  <a:pt x="4187761" y="82308"/>
                </a:lnTo>
                <a:lnTo>
                  <a:pt x="4201477" y="82308"/>
                </a:lnTo>
                <a:lnTo>
                  <a:pt x="4201477" y="63258"/>
                </a:lnTo>
                <a:lnTo>
                  <a:pt x="4210608" y="63258"/>
                </a:lnTo>
                <a:lnTo>
                  <a:pt x="4210608" y="59448"/>
                </a:lnTo>
                <a:lnTo>
                  <a:pt x="4210608" y="54368"/>
                </a:lnTo>
                <a:close/>
              </a:path>
              <a:path w="5705475" h="237490">
                <a:moveTo>
                  <a:pt x="4260799" y="40652"/>
                </a:moveTo>
                <a:lnTo>
                  <a:pt x="4256227" y="35572"/>
                </a:lnTo>
                <a:lnTo>
                  <a:pt x="4247083" y="35572"/>
                </a:lnTo>
                <a:lnTo>
                  <a:pt x="4247083" y="40652"/>
                </a:lnTo>
                <a:lnTo>
                  <a:pt x="4251655" y="40652"/>
                </a:lnTo>
                <a:lnTo>
                  <a:pt x="4256227" y="45732"/>
                </a:lnTo>
                <a:lnTo>
                  <a:pt x="4256227" y="54622"/>
                </a:lnTo>
                <a:lnTo>
                  <a:pt x="4260799" y="54622"/>
                </a:lnTo>
                <a:lnTo>
                  <a:pt x="4260799" y="40652"/>
                </a:lnTo>
                <a:close/>
              </a:path>
              <a:path w="5705475" h="237490">
                <a:moveTo>
                  <a:pt x="4333926" y="40652"/>
                </a:moveTo>
                <a:lnTo>
                  <a:pt x="4320210" y="40652"/>
                </a:lnTo>
                <a:lnTo>
                  <a:pt x="4320210" y="45732"/>
                </a:lnTo>
                <a:lnTo>
                  <a:pt x="4324134" y="49542"/>
                </a:lnTo>
                <a:lnTo>
                  <a:pt x="4333926" y="49542"/>
                </a:lnTo>
                <a:lnTo>
                  <a:pt x="4333926" y="40652"/>
                </a:lnTo>
                <a:close/>
              </a:path>
              <a:path w="5705475" h="237490">
                <a:moveTo>
                  <a:pt x="4347629" y="26682"/>
                </a:moveTo>
                <a:lnTo>
                  <a:pt x="4343070" y="22872"/>
                </a:lnTo>
                <a:lnTo>
                  <a:pt x="4333926" y="22872"/>
                </a:lnTo>
                <a:lnTo>
                  <a:pt x="4333926" y="35572"/>
                </a:lnTo>
                <a:lnTo>
                  <a:pt x="4347629" y="35572"/>
                </a:lnTo>
                <a:lnTo>
                  <a:pt x="4347629" y="26682"/>
                </a:lnTo>
                <a:close/>
              </a:path>
              <a:path w="5705475" h="237490">
                <a:moveTo>
                  <a:pt x="4365917" y="68592"/>
                </a:moveTo>
                <a:lnTo>
                  <a:pt x="4352201" y="68592"/>
                </a:lnTo>
                <a:lnTo>
                  <a:pt x="4352201" y="58432"/>
                </a:lnTo>
                <a:lnTo>
                  <a:pt x="4352201" y="54622"/>
                </a:lnTo>
                <a:lnTo>
                  <a:pt x="4352201" y="49542"/>
                </a:lnTo>
                <a:lnTo>
                  <a:pt x="4333926" y="49542"/>
                </a:lnTo>
                <a:lnTo>
                  <a:pt x="4333926" y="54622"/>
                </a:lnTo>
                <a:lnTo>
                  <a:pt x="4329354" y="54622"/>
                </a:lnTo>
                <a:lnTo>
                  <a:pt x="4324134" y="49542"/>
                </a:lnTo>
                <a:lnTo>
                  <a:pt x="4320210" y="49542"/>
                </a:lnTo>
                <a:lnTo>
                  <a:pt x="4320210" y="58432"/>
                </a:lnTo>
                <a:lnTo>
                  <a:pt x="4311066" y="58432"/>
                </a:lnTo>
                <a:lnTo>
                  <a:pt x="4311066" y="35572"/>
                </a:lnTo>
                <a:lnTo>
                  <a:pt x="4301934" y="35572"/>
                </a:lnTo>
                <a:lnTo>
                  <a:pt x="4301934" y="45732"/>
                </a:lnTo>
                <a:lnTo>
                  <a:pt x="4288218" y="45732"/>
                </a:lnTo>
                <a:lnTo>
                  <a:pt x="4288218" y="68592"/>
                </a:lnTo>
                <a:lnTo>
                  <a:pt x="4283646" y="72402"/>
                </a:lnTo>
                <a:lnTo>
                  <a:pt x="4283646" y="77482"/>
                </a:lnTo>
                <a:lnTo>
                  <a:pt x="4279074" y="77482"/>
                </a:lnTo>
                <a:lnTo>
                  <a:pt x="4274502" y="72402"/>
                </a:lnTo>
                <a:lnTo>
                  <a:pt x="4274502" y="54622"/>
                </a:lnTo>
                <a:lnTo>
                  <a:pt x="4260799" y="54622"/>
                </a:lnTo>
                <a:lnTo>
                  <a:pt x="4256227" y="58432"/>
                </a:lnTo>
                <a:lnTo>
                  <a:pt x="4247083" y="58432"/>
                </a:lnTo>
                <a:lnTo>
                  <a:pt x="4247083" y="40652"/>
                </a:lnTo>
                <a:lnTo>
                  <a:pt x="4242511" y="35572"/>
                </a:lnTo>
                <a:lnTo>
                  <a:pt x="4242511" y="26682"/>
                </a:lnTo>
                <a:lnTo>
                  <a:pt x="4233380" y="26682"/>
                </a:lnTo>
                <a:lnTo>
                  <a:pt x="4233380" y="35572"/>
                </a:lnTo>
                <a:lnTo>
                  <a:pt x="4215092" y="35572"/>
                </a:lnTo>
                <a:lnTo>
                  <a:pt x="4215092" y="58432"/>
                </a:lnTo>
                <a:lnTo>
                  <a:pt x="4237939" y="58432"/>
                </a:lnTo>
                <a:lnTo>
                  <a:pt x="4237939" y="81292"/>
                </a:lnTo>
                <a:lnTo>
                  <a:pt x="4228808" y="81292"/>
                </a:lnTo>
                <a:lnTo>
                  <a:pt x="4228808" y="123202"/>
                </a:lnTo>
                <a:lnTo>
                  <a:pt x="4242511" y="123202"/>
                </a:lnTo>
                <a:lnTo>
                  <a:pt x="4242511" y="100342"/>
                </a:lnTo>
                <a:lnTo>
                  <a:pt x="4246791" y="100342"/>
                </a:lnTo>
                <a:lnTo>
                  <a:pt x="4247083" y="100634"/>
                </a:lnTo>
                <a:lnTo>
                  <a:pt x="4256227" y="100634"/>
                </a:lnTo>
                <a:lnTo>
                  <a:pt x="4256227" y="100342"/>
                </a:lnTo>
                <a:lnTo>
                  <a:pt x="4260799" y="100342"/>
                </a:lnTo>
                <a:lnTo>
                  <a:pt x="4260799" y="109232"/>
                </a:lnTo>
                <a:lnTo>
                  <a:pt x="4279074" y="109232"/>
                </a:lnTo>
                <a:lnTo>
                  <a:pt x="4279074" y="123202"/>
                </a:lnTo>
                <a:lnTo>
                  <a:pt x="4288218" y="123202"/>
                </a:lnTo>
                <a:lnTo>
                  <a:pt x="4288218" y="100342"/>
                </a:lnTo>
                <a:lnTo>
                  <a:pt x="4297362" y="100342"/>
                </a:lnTo>
                <a:lnTo>
                  <a:pt x="4297362" y="91452"/>
                </a:lnTo>
                <a:lnTo>
                  <a:pt x="4306481" y="91452"/>
                </a:lnTo>
                <a:lnTo>
                  <a:pt x="4306506" y="95262"/>
                </a:lnTo>
                <a:lnTo>
                  <a:pt x="4306506" y="100634"/>
                </a:lnTo>
                <a:lnTo>
                  <a:pt x="4311066" y="100634"/>
                </a:lnTo>
                <a:lnTo>
                  <a:pt x="4311066" y="95262"/>
                </a:lnTo>
                <a:lnTo>
                  <a:pt x="4320210" y="95262"/>
                </a:lnTo>
                <a:lnTo>
                  <a:pt x="4320210" y="104152"/>
                </a:lnTo>
                <a:lnTo>
                  <a:pt x="4365917" y="104152"/>
                </a:lnTo>
                <a:lnTo>
                  <a:pt x="4365917" y="91452"/>
                </a:lnTo>
                <a:lnTo>
                  <a:pt x="4365917" y="77482"/>
                </a:lnTo>
                <a:lnTo>
                  <a:pt x="4365917" y="68592"/>
                </a:lnTo>
                <a:close/>
              </a:path>
              <a:path w="5705475" h="237490">
                <a:moveTo>
                  <a:pt x="4375061" y="40652"/>
                </a:moveTo>
                <a:lnTo>
                  <a:pt x="4352201" y="40652"/>
                </a:lnTo>
                <a:lnTo>
                  <a:pt x="4352201" y="49542"/>
                </a:lnTo>
                <a:lnTo>
                  <a:pt x="4375061" y="49542"/>
                </a:lnTo>
                <a:lnTo>
                  <a:pt x="4375061" y="40652"/>
                </a:lnTo>
                <a:close/>
              </a:path>
              <a:path w="5705475" h="237490">
                <a:moveTo>
                  <a:pt x="4388764" y="22872"/>
                </a:moveTo>
                <a:lnTo>
                  <a:pt x="4379633" y="22872"/>
                </a:lnTo>
                <a:lnTo>
                  <a:pt x="4379633" y="31762"/>
                </a:lnTo>
                <a:lnTo>
                  <a:pt x="4388764" y="31762"/>
                </a:lnTo>
                <a:lnTo>
                  <a:pt x="4388764" y="22872"/>
                </a:lnTo>
                <a:close/>
              </a:path>
              <a:path w="5705475" h="237490">
                <a:moveTo>
                  <a:pt x="4448187" y="13728"/>
                </a:moveTo>
                <a:lnTo>
                  <a:pt x="4434471" y="13728"/>
                </a:lnTo>
                <a:lnTo>
                  <a:pt x="4434471" y="22872"/>
                </a:lnTo>
                <a:lnTo>
                  <a:pt x="4439043" y="22872"/>
                </a:lnTo>
                <a:lnTo>
                  <a:pt x="4443615" y="27444"/>
                </a:lnTo>
                <a:lnTo>
                  <a:pt x="4448187" y="27444"/>
                </a:lnTo>
                <a:lnTo>
                  <a:pt x="4448187" y="13728"/>
                </a:lnTo>
                <a:close/>
              </a:path>
              <a:path w="5705475" h="237490">
                <a:moveTo>
                  <a:pt x="4452759" y="0"/>
                </a:moveTo>
                <a:lnTo>
                  <a:pt x="4443615" y="0"/>
                </a:lnTo>
                <a:lnTo>
                  <a:pt x="4443615" y="9156"/>
                </a:lnTo>
                <a:lnTo>
                  <a:pt x="4452759" y="9156"/>
                </a:lnTo>
                <a:lnTo>
                  <a:pt x="4452759" y="0"/>
                </a:lnTo>
                <a:close/>
              </a:path>
              <a:path w="5705475" h="237490">
                <a:moveTo>
                  <a:pt x="4516742" y="26682"/>
                </a:moveTo>
                <a:lnTo>
                  <a:pt x="4512170" y="22872"/>
                </a:lnTo>
                <a:lnTo>
                  <a:pt x="4507598" y="22872"/>
                </a:lnTo>
                <a:lnTo>
                  <a:pt x="4507598" y="26682"/>
                </a:lnTo>
                <a:lnTo>
                  <a:pt x="4512170" y="26682"/>
                </a:lnTo>
                <a:lnTo>
                  <a:pt x="4512170" y="31762"/>
                </a:lnTo>
                <a:lnTo>
                  <a:pt x="4516742" y="26682"/>
                </a:lnTo>
                <a:close/>
              </a:path>
              <a:path w="5705475" h="237490">
                <a:moveTo>
                  <a:pt x="4539589" y="54622"/>
                </a:moveTo>
                <a:lnTo>
                  <a:pt x="4530445" y="54622"/>
                </a:lnTo>
                <a:lnTo>
                  <a:pt x="4530445" y="58432"/>
                </a:lnTo>
                <a:lnTo>
                  <a:pt x="4535017" y="68592"/>
                </a:lnTo>
                <a:lnTo>
                  <a:pt x="4539589" y="68592"/>
                </a:lnTo>
                <a:lnTo>
                  <a:pt x="4539589" y="54622"/>
                </a:lnTo>
                <a:close/>
              </a:path>
              <a:path w="5705475" h="237490">
                <a:moveTo>
                  <a:pt x="4562449" y="26682"/>
                </a:moveTo>
                <a:lnTo>
                  <a:pt x="4553305" y="22872"/>
                </a:lnTo>
                <a:lnTo>
                  <a:pt x="4553305" y="31762"/>
                </a:lnTo>
                <a:lnTo>
                  <a:pt x="4562449" y="31762"/>
                </a:lnTo>
                <a:lnTo>
                  <a:pt x="4562449" y="26682"/>
                </a:lnTo>
                <a:close/>
              </a:path>
              <a:path w="5705475" h="237490">
                <a:moveTo>
                  <a:pt x="4640135" y="45732"/>
                </a:moveTo>
                <a:lnTo>
                  <a:pt x="4621860" y="45732"/>
                </a:lnTo>
                <a:lnTo>
                  <a:pt x="4621860" y="49542"/>
                </a:lnTo>
                <a:lnTo>
                  <a:pt x="4631004" y="49542"/>
                </a:lnTo>
                <a:lnTo>
                  <a:pt x="4631004" y="54622"/>
                </a:lnTo>
                <a:lnTo>
                  <a:pt x="4640135" y="54622"/>
                </a:lnTo>
                <a:lnTo>
                  <a:pt x="4640135" y="45732"/>
                </a:lnTo>
                <a:close/>
              </a:path>
              <a:path w="5705475" h="237490">
                <a:moveTo>
                  <a:pt x="4662995" y="40652"/>
                </a:moveTo>
                <a:lnTo>
                  <a:pt x="4653851" y="40652"/>
                </a:lnTo>
                <a:lnTo>
                  <a:pt x="4653851" y="58432"/>
                </a:lnTo>
                <a:lnTo>
                  <a:pt x="4662995" y="58432"/>
                </a:lnTo>
                <a:lnTo>
                  <a:pt x="4662995" y="40652"/>
                </a:lnTo>
                <a:close/>
              </a:path>
              <a:path w="5705475" h="237490">
                <a:moveTo>
                  <a:pt x="4736122" y="45732"/>
                </a:moveTo>
                <a:lnTo>
                  <a:pt x="4717834" y="45732"/>
                </a:lnTo>
                <a:lnTo>
                  <a:pt x="4713262" y="49542"/>
                </a:lnTo>
                <a:lnTo>
                  <a:pt x="4713262" y="54622"/>
                </a:lnTo>
                <a:lnTo>
                  <a:pt x="4736122" y="54622"/>
                </a:lnTo>
                <a:lnTo>
                  <a:pt x="4736122" y="45732"/>
                </a:lnTo>
                <a:close/>
              </a:path>
              <a:path w="5705475" h="237490">
                <a:moveTo>
                  <a:pt x="4772685" y="26682"/>
                </a:moveTo>
                <a:lnTo>
                  <a:pt x="4768113" y="26682"/>
                </a:lnTo>
                <a:lnTo>
                  <a:pt x="4768113" y="31762"/>
                </a:lnTo>
                <a:lnTo>
                  <a:pt x="4749825" y="31762"/>
                </a:lnTo>
                <a:lnTo>
                  <a:pt x="4749825" y="40652"/>
                </a:lnTo>
                <a:lnTo>
                  <a:pt x="4772685" y="40652"/>
                </a:lnTo>
                <a:lnTo>
                  <a:pt x="4772685" y="26682"/>
                </a:lnTo>
                <a:close/>
              </a:path>
              <a:path w="5705475" h="237490">
                <a:moveTo>
                  <a:pt x="4946358" y="13728"/>
                </a:moveTo>
                <a:lnTo>
                  <a:pt x="4941786" y="13728"/>
                </a:lnTo>
                <a:lnTo>
                  <a:pt x="4937214" y="18300"/>
                </a:lnTo>
                <a:lnTo>
                  <a:pt x="4937214" y="22872"/>
                </a:lnTo>
                <a:lnTo>
                  <a:pt x="4946358" y="22872"/>
                </a:lnTo>
                <a:lnTo>
                  <a:pt x="4946358" y="13728"/>
                </a:lnTo>
                <a:close/>
              </a:path>
              <a:path w="5705475" h="237490">
                <a:moveTo>
                  <a:pt x="4992065" y="100634"/>
                </a:moveTo>
                <a:lnTo>
                  <a:pt x="4978349" y="100634"/>
                </a:lnTo>
                <a:lnTo>
                  <a:pt x="4973777" y="105206"/>
                </a:lnTo>
                <a:lnTo>
                  <a:pt x="4969205" y="105206"/>
                </a:lnTo>
                <a:lnTo>
                  <a:pt x="4969205" y="114350"/>
                </a:lnTo>
                <a:lnTo>
                  <a:pt x="4992065" y="114350"/>
                </a:lnTo>
                <a:lnTo>
                  <a:pt x="4992065" y="100634"/>
                </a:lnTo>
                <a:close/>
              </a:path>
              <a:path w="5705475" h="237490">
                <a:moveTo>
                  <a:pt x="5275427" y="100634"/>
                </a:moveTo>
                <a:lnTo>
                  <a:pt x="5266283" y="100634"/>
                </a:lnTo>
                <a:lnTo>
                  <a:pt x="5266283" y="123494"/>
                </a:lnTo>
                <a:lnTo>
                  <a:pt x="5275427" y="123494"/>
                </a:lnTo>
                <a:lnTo>
                  <a:pt x="5275427" y="100634"/>
                </a:lnTo>
                <a:close/>
              </a:path>
              <a:path w="5705475" h="237490">
                <a:moveTo>
                  <a:pt x="5298287" y="109778"/>
                </a:moveTo>
                <a:lnTo>
                  <a:pt x="5289143" y="109778"/>
                </a:lnTo>
                <a:lnTo>
                  <a:pt x="5289143" y="118922"/>
                </a:lnTo>
                <a:lnTo>
                  <a:pt x="5298287" y="118922"/>
                </a:lnTo>
                <a:lnTo>
                  <a:pt x="5298287" y="109778"/>
                </a:lnTo>
                <a:close/>
              </a:path>
              <a:path w="5705475" h="237490">
                <a:moveTo>
                  <a:pt x="5339410" y="32016"/>
                </a:moveTo>
                <a:lnTo>
                  <a:pt x="5334851" y="32016"/>
                </a:lnTo>
                <a:lnTo>
                  <a:pt x="5334851" y="41173"/>
                </a:lnTo>
                <a:lnTo>
                  <a:pt x="5339410" y="41173"/>
                </a:lnTo>
                <a:lnTo>
                  <a:pt x="5339410" y="32016"/>
                </a:lnTo>
                <a:close/>
              </a:path>
              <a:path w="5705475" h="237490">
                <a:moveTo>
                  <a:pt x="5471960" y="100634"/>
                </a:moveTo>
                <a:lnTo>
                  <a:pt x="5462816" y="100634"/>
                </a:lnTo>
                <a:lnTo>
                  <a:pt x="5462816" y="86906"/>
                </a:lnTo>
                <a:lnTo>
                  <a:pt x="5439969" y="86906"/>
                </a:lnTo>
                <a:lnTo>
                  <a:pt x="5439969" y="82334"/>
                </a:lnTo>
                <a:lnTo>
                  <a:pt x="5439969" y="64033"/>
                </a:lnTo>
                <a:lnTo>
                  <a:pt x="5449100" y="64033"/>
                </a:lnTo>
                <a:lnTo>
                  <a:pt x="5449100" y="54889"/>
                </a:lnTo>
                <a:lnTo>
                  <a:pt x="5421681" y="54889"/>
                </a:lnTo>
                <a:lnTo>
                  <a:pt x="5421681" y="73190"/>
                </a:lnTo>
                <a:lnTo>
                  <a:pt x="5435397" y="73190"/>
                </a:lnTo>
                <a:lnTo>
                  <a:pt x="5435397" y="82334"/>
                </a:lnTo>
                <a:lnTo>
                  <a:pt x="5430825" y="82334"/>
                </a:lnTo>
                <a:lnTo>
                  <a:pt x="5430825" y="91478"/>
                </a:lnTo>
                <a:lnTo>
                  <a:pt x="5430825" y="109778"/>
                </a:lnTo>
                <a:lnTo>
                  <a:pt x="5412537" y="109778"/>
                </a:lnTo>
                <a:lnTo>
                  <a:pt x="5412537" y="86906"/>
                </a:lnTo>
                <a:lnTo>
                  <a:pt x="5426253" y="86906"/>
                </a:lnTo>
                <a:lnTo>
                  <a:pt x="5430825" y="91478"/>
                </a:lnTo>
                <a:lnTo>
                  <a:pt x="5430825" y="82334"/>
                </a:lnTo>
                <a:lnTo>
                  <a:pt x="5394261" y="82334"/>
                </a:lnTo>
                <a:lnTo>
                  <a:pt x="5394261" y="73190"/>
                </a:lnTo>
                <a:lnTo>
                  <a:pt x="5417109" y="73190"/>
                </a:lnTo>
                <a:lnTo>
                  <a:pt x="5417109" y="64033"/>
                </a:lnTo>
                <a:lnTo>
                  <a:pt x="5407977" y="64033"/>
                </a:lnTo>
                <a:lnTo>
                  <a:pt x="5403405" y="59461"/>
                </a:lnTo>
                <a:lnTo>
                  <a:pt x="5403405" y="54889"/>
                </a:lnTo>
                <a:lnTo>
                  <a:pt x="5398833" y="50317"/>
                </a:lnTo>
                <a:lnTo>
                  <a:pt x="5394261" y="50317"/>
                </a:lnTo>
                <a:lnTo>
                  <a:pt x="5394261" y="54889"/>
                </a:lnTo>
                <a:lnTo>
                  <a:pt x="5389689" y="54889"/>
                </a:lnTo>
                <a:lnTo>
                  <a:pt x="5389689" y="59461"/>
                </a:lnTo>
                <a:lnTo>
                  <a:pt x="5385117" y="59461"/>
                </a:lnTo>
                <a:lnTo>
                  <a:pt x="5385117" y="86906"/>
                </a:lnTo>
                <a:lnTo>
                  <a:pt x="5385117" y="100634"/>
                </a:lnTo>
                <a:lnTo>
                  <a:pt x="5371414" y="100634"/>
                </a:lnTo>
                <a:lnTo>
                  <a:pt x="5371414" y="91478"/>
                </a:lnTo>
                <a:lnTo>
                  <a:pt x="5366842" y="91478"/>
                </a:lnTo>
                <a:lnTo>
                  <a:pt x="5362270" y="86906"/>
                </a:lnTo>
                <a:lnTo>
                  <a:pt x="5359984" y="82334"/>
                </a:lnTo>
                <a:lnTo>
                  <a:pt x="5357698" y="77762"/>
                </a:lnTo>
                <a:lnTo>
                  <a:pt x="5357698" y="68605"/>
                </a:lnTo>
                <a:lnTo>
                  <a:pt x="5357698" y="64033"/>
                </a:lnTo>
                <a:lnTo>
                  <a:pt x="5371414" y="64033"/>
                </a:lnTo>
                <a:lnTo>
                  <a:pt x="5371414" y="86906"/>
                </a:lnTo>
                <a:lnTo>
                  <a:pt x="5385117" y="86906"/>
                </a:lnTo>
                <a:lnTo>
                  <a:pt x="5385117" y="59461"/>
                </a:lnTo>
                <a:lnTo>
                  <a:pt x="5380545" y="59461"/>
                </a:lnTo>
                <a:lnTo>
                  <a:pt x="5380545" y="50317"/>
                </a:lnTo>
                <a:lnTo>
                  <a:pt x="5362270" y="50317"/>
                </a:lnTo>
                <a:lnTo>
                  <a:pt x="5357698" y="54889"/>
                </a:lnTo>
                <a:lnTo>
                  <a:pt x="5357698" y="59461"/>
                </a:lnTo>
                <a:lnTo>
                  <a:pt x="5334851" y="59461"/>
                </a:lnTo>
                <a:lnTo>
                  <a:pt x="5334851" y="54889"/>
                </a:lnTo>
                <a:lnTo>
                  <a:pt x="5330279" y="50317"/>
                </a:lnTo>
                <a:lnTo>
                  <a:pt x="5334851" y="45745"/>
                </a:lnTo>
                <a:lnTo>
                  <a:pt x="5316563" y="45745"/>
                </a:lnTo>
                <a:lnTo>
                  <a:pt x="5311991" y="50317"/>
                </a:lnTo>
                <a:lnTo>
                  <a:pt x="5311991" y="59461"/>
                </a:lnTo>
                <a:lnTo>
                  <a:pt x="5289143" y="59461"/>
                </a:lnTo>
                <a:lnTo>
                  <a:pt x="5289143" y="50317"/>
                </a:lnTo>
                <a:lnTo>
                  <a:pt x="5284571" y="45745"/>
                </a:lnTo>
                <a:lnTo>
                  <a:pt x="5279999" y="45745"/>
                </a:lnTo>
                <a:lnTo>
                  <a:pt x="5279999" y="68605"/>
                </a:lnTo>
                <a:lnTo>
                  <a:pt x="5279999" y="82334"/>
                </a:lnTo>
                <a:lnTo>
                  <a:pt x="5243436" y="82334"/>
                </a:lnTo>
                <a:lnTo>
                  <a:pt x="5243436" y="73190"/>
                </a:lnTo>
                <a:lnTo>
                  <a:pt x="5248008" y="68605"/>
                </a:lnTo>
                <a:lnTo>
                  <a:pt x="5279999" y="68605"/>
                </a:lnTo>
                <a:lnTo>
                  <a:pt x="5279999" y="45745"/>
                </a:lnTo>
                <a:lnTo>
                  <a:pt x="5279999" y="36588"/>
                </a:lnTo>
                <a:lnTo>
                  <a:pt x="5252580" y="36588"/>
                </a:lnTo>
                <a:lnTo>
                  <a:pt x="5252580" y="54889"/>
                </a:lnTo>
                <a:lnTo>
                  <a:pt x="5238864" y="54889"/>
                </a:lnTo>
                <a:lnTo>
                  <a:pt x="5238864" y="86906"/>
                </a:lnTo>
                <a:lnTo>
                  <a:pt x="5225148" y="86906"/>
                </a:lnTo>
                <a:lnTo>
                  <a:pt x="5225148" y="73190"/>
                </a:lnTo>
                <a:lnTo>
                  <a:pt x="5216017" y="73190"/>
                </a:lnTo>
                <a:lnTo>
                  <a:pt x="5216017" y="59461"/>
                </a:lnTo>
                <a:lnTo>
                  <a:pt x="5216017" y="54889"/>
                </a:lnTo>
                <a:lnTo>
                  <a:pt x="5216017" y="45745"/>
                </a:lnTo>
                <a:lnTo>
                  <a:pt x="5211445" y="41173"/>
                </a:lnTo>
                <a:lnTo>
                  <a:pt x="5211445" y="27444"/>
                </a:lnTo>
                <a:lnTo>
                  <a:pt x="5206873" y="27444"/>
                </a:lnTo>
                <a:lnTo>
                  <a:pt x="5206873" y="64033"/>
                </a:lnTo>
                <a:lnTo>
                  <a:pt x="5206873" y="86906"/>
                </a:lnTo>
                <a:lnTo>
                  <a:pt x="5188585" y="86906"/>
                </a:lnTo>
                <a:lnTo>
                  <a:pt x="5188585" y="77762"/>
                </a:lnTo>
                <a:lnTo>
                  <a:pt x="5193157" y="73190"/>
                </a:lnTo>
                <a:lnTo>
                  <a:pt x="5193157" y="68605"/>
                </a:lnTo>
                <a:lnTo>
                  <a:pt x="5193157" y="64033"/>
                </a:lnTo>
                <a:lnTo>
                  <a:pt x="5206873" y="64033"/>
                </a:lnTo>
                <a:lnTo>
                  <a:pt x="5206873" y="27444"/>
                </a:lnTo>
                <a:lnTo>
                  <a:pt x="5188585" y="27444"/>
                </a:lnTo>
                <a:lnTo>
                  <a:pt x="5184025" y="25171"/>
                </a:lnTo>
                <a:lnTo>
                  <a:pt x="5184025" y="18300"/>
                </a:lnTo>
                <a:lnTo>
                  <a:pt x="5174881" y="18300"/>
                </a:lnTo>
                <a:lnTo>
                  <a:pt x="5174881" y="36588"/>
                </a:lnTo>
                <a:lnTo>
                  <a:pt x="5165737" y="36588"/>
                </a:lnTo>
                <a:lnTo>
                  <a:pt x="5165737" y="45745"/>
                </a:lnTo>
                <a:lnTo>
                  <a:pt x="5156593" y="45745"/>
                </a:lnTo>
                <a:lnTo>
                  <a:pt x="5156593" y="36588"/>
                </a:lnTo>
                <a:lnTo>
                  <a:pt x="5158879" y="32016"/>
                </a:lnTo>
                <a:lnTo>
                  <a:pt x="5161165" y="27444"/>
                </a:lnTo>
                <a:lnTo>
                  <a:pt x="5156593" y="22872"/>
                </a:lnTo>
                <a:lnTo>
                  <a:pt x="5156593" y="13728"/>
                </a:lnTo>
                <a:lnTo>
                  <a:pt x="5138318" y="13728"/>
                </a:lnTo>
                <a:lnTo>
                  <a:pt x="5138318" y="4572"/>
                </a:lnTo>
                <a:lnTo>
                  <a:pt x="5115458" y="4572"/>
                </a:lnTo>
                <a:lnTo>
                  <a:pt x="5115458" y="13728"/>
                </a:lnTo>
                <a:lnTo>
                  <a:pt x="5115458" y="22872"/>
                </a:lnTo>
                <a:lnTo>
                  <a:pt x="5115458" y="32016"/>
                </a:lnTo>
                <a:lnTo>
                  <a:pt x="5110899" y="32016"/>
                </a:lnTo>
                <a:lnTo>
                  <a:pt x="5110899" y="73190"/>
                </a:lnTo>
                <a:lnTo>
                  <a:pt x="5106327" y="77762"/>
                </a:lnTo>
                <a:lnTo>
                  <a:pt x="5101755" y="73190"/>
                </a:lnTo>
                <a:lnTo>
                  <a:pt x="5101755" y="68605"/>
                </a:lnTo>
                <a:lnTo>
                  <a:pt x="5110899" y="73190"/>
                </a:lnTo>
                <a:lnTo>
                  <a:pt x="5110899" y="32016"/>
                </a:lnTo>
                <a:lnTo>
                  <a:pt x="5106327" y="27444"/>
                </a:lnTo>
                <a:lnTo>
                  <a:pt x="5106327" y="22872"/>
                </a:lnTo>
                <a:lnTo>
                  <a:pt x="5115458" y="22872"/>
                </a:lnTo>
                <a:lnTo>
                  <a:pt x="5115458" y="13728"/>
                </a:lnTo>
                <a:lnTo>
                  <a:pt x="5106327" y="13728"/>
                </a:lnTo>
                <a:lnTo>
                  <a:pt x="5106327" y="18300"/>
                </a:lnTo>
                <a:lnTo>
                  <a:pt x="5083467" y="18300"/>
                </a:lnTo>
                <a:lnTo>
                  <a:pt x="5083467" y="0"/>
                </a:lnTo>
                <a:lnTo>
                  <a:pt x="5060620" y="0"/>
                </a:lnTo>
                <a:lnTo>
                  <a:pt x="5060620" y="4572"/>
                </a:lnTo>
                <a:lnTo>
                  <a:pt x="5065192" y="9156"/>
                </a:lnTo>
                <a:lnTo>
                  <a:pt x="5069764" y="9156"/>
                </a:lnTo>
                <a:lnTo>
                  <a:pt x="5069764" y="22872"/>
                </a:lnTo>
                <a:lnTo>
                  <a:pt x="5069764" y="50317"/>
                </a:lnTo>
                <a:lnTo>
                  <a:pt x="5069764" y="54889"/>
                </a:lnTo>
                <a:lnTo>
                  <a:pt x="5069764" y="68605"/>
                </a:lnTo>
                <a:lnTo>
                  <a:pt x="5065192" y="77762"/>
                </a:lnTo>
                <a:lnTo>
                  <a:pt x="5056048" y="77762"/>
                </a:lnTo>
                <a:lnTo>
                  <a:pt x="5056048" y="68605"/>
                </a:lnTo>
                <a:lnTo>
                  <a:pt x="5069764" y="68605"/>
                </a:lnTo>
                <a:lnTo>
                  <a:pt x="5069764" y="54889"/>
                </a:lnTo>
                <a:lnTo>
                  <a:pt x="5065192" y="54889"/>
                </a:lnTo>
                <a:lnTo>
                  <a:pt x="5065192" y="50317"/>
                </a:lnTo>
                <a:lnTo>
                  <a:pt x="5069764" y="50317"/>
                </a:lnTo>
                <a:lnTo>
                  <a:pt x="5069764" y="22872"/>
                </a:lnTo>
                <a:lnTo>
                  <a:pt x="5060620" y="22872"/>
                </a:lnTo>
                <a:lnTo>
                  <a:pt x="5060620" y="18300"/>
                </a:lnTo>
                <a:lnTo>
                  <a:pt x="5051476" y="18300"/>
                </a:lnTo>
                <a:lnTo>
                  <a:pt x="5051476" y="9156"/>
                </a:lnTo>
                <a:lnTo>
                  <a:pt x="5010340" y="9156"/>
                </a:lnTo>
                <a:lnTo>
                  <a:pt x="5010340" y="18300"/>
                </a:lnTo>
                <a:lnTo>
                  <a:pt x="5010340" y="68605"/>
                </a:lnTo>
                <a:lnTo>
                  <a:pt x="5010340" y="77762"/>
                </a:lnTo>
                <a:lnTo>
                  <a:pt x="5001209" y="77762"/>
                </a:lnTo>
                <a:lnTo>
                  <a:pt x="5001209" y="73190"/>
                </a:lnTo>
                <a:lnTo>
                  <a:pt x="5001209" y="68605"/>
                </a:lnTo>
                <a:lnTo>
                  <a:pt x="5010340" y="68605"/>
                </a:lnTo>
                <a:lnTo>
                  <a:pt x="5010340" y="18300"/>
                </a:lnTo>
                <a:lnTo>
                  <a:pt x="5005768" y="22872"/>
                </a:lnTo>
                <a:lnTo>
                  <a:pt x="4996637" y="22872"/>
                </a:lnTo>
                <a:lnTo>
                  <a:pt x="4996637" y="32016"/>
                </a:lnTo>
                <a:lnTo>
                  <a:pt x="4992065" y="36588"/>
                </a:lnTo>
                <a:lnTo>
                  <a:pt x="4992065" y="45745"/>
                </a:lnTo>
                <a:lnTo>
                  <a:pt x="4982921" y="45745"/>
                </a:lnTo>
                <a:lnTo>
                  <a:pt x="4982921" y="36588"/>
                </a:lnTo>
                <a:lnTo>
                  <a:pt x="4978349" y="36588"/>
                </a:lnTo>
                <a:lnTo>
                  <a:pt x="4978349" y="32016"/>
                </a:lnTo>
                <a:lnTo>
                  <a:pt x="4982921" y="27444"/>
                </a:lnTo>
                <a:lnTo>
                  <a:pt x="4987493" y="27444"/>
                </a:lnTo>
                <a:lnTo>
                  <a:pt x="4992065" y="22872"/>
                </a:lnTo>
                <a:lnTo>
                  <a:pt x="4996637" y="22872"/>
                </a:lnTo>
                <a:lnTo>
                  <a:pt x="4996637" y="13728"/>
                </a:lnTo>
                <a:lnTo>
                  <a:pt x="4964646" y="13728"/>
                </a:lnTo>
                <a:lnTo>
                  <a:pt x="4964646" y="9156"/>
                </a:lnTo>
                <a:lnTo>
                  <a:pt x="4955502" y="9156"/>
                </a:lnTo>
                <a:lnTo>
                  <a:pt x="4955502" y="32016"/>
                </a:lnTo>
                <a:lnTo>
                  <a:pt x="4946358" y="32016"/>
                </a:lnTo>
                <a:lnTo>
                  <a:pt x="4946358" y="41173"/>
                </a:lnTo>
                <a:lnTo>
                  <a:pt x="4950930" y="45745"/>
                </a:lnTo>
                <a:lnTo>
                  <a:pt x="4955502" y="36588"/>
                </a:lnTo>
                <a:lnTo>
                  <a:pt x="4960074" y="41173"/>
                </a:lnTo>
                <a:lnTo>
                  <a:pt x="4960074" y="50317"/>
                </a:lnTo>
                <a:lnTo>
                  <a:pt x="4973777" y="50317"/>
                </a:lnTo>
                <a:lnTo>
                  <a:pt x="4973777" y="59461"/>
                </a:lnTo>
                <a:lnTo>
                  <a:pt x="4955502" y="59461"/>
                </a:lnTo>
                <a:lnTo>
                  <a:pt x="4955502" y="54889"/>
                </a:lnTo>
                <a:lnTo>
                  <a:pt x="4946358" y="54889"/>
                </a:lnTo>
                <a:lnTo>
                  <a:pt x="4946358" y="64033"/>
                </a:lnTo>
                <a:lnTo>
                  <a:pt x="4946358" y="82334"/>
                </a:lnTo>
                <a:lnTo>
                  <a:pt x="4946358" y="96050"/>
                </a:lnTo>
                <a:lnTo>
                  <a:pt x="4937214" y="96050"/>
                </a:lnTo>
                <a:lnTo>
                  <a:pt x="4937214" y="86906"/>
                </a:lnTo>
                <a:lnTo>
                  <a:pt x="4928082" y="86906"/>
                </a:lnTo>
                <a:lnTo>
                  <a:pt x="4928082" y="77762"/>
                </a:lnTo>
                <a:lnTo>
                  <a:pt x="4932642" y="77762"/>
                </a:lnTo>
                <a:lnTo>
                  <a:pt x="4937214" y="73190"/>
                </a:lnTo>
                <a:lnTo>
                  <a:pt x="4937214" y="77762"/>
                </a:lnTo>
                <a:lnTo>
                  <a:pt x="4941786" y="77762"/>
                </a:lnTo>
                <a:lnTo>
                  <a:pt x="4941786" y="82334"/>
                </a:lnTo>
                <a:lnTo>
                  <a:pt x="4946358" y="82334"/>
                </a:lnTo>
                <a:lnTo>
                  <a:pt x="4946358" y="64033"/>
                </a:lnTo>
                <a:lnTo>
                  <a:pt x="4923510" y="64033"/>
                </a:lnTo>
                <a:lnTo>
                  <a:pt x="4923510" y="59461"/>
                </a:lnTo>
                <a:lnTo>
                  <a:pt x="4928082" y="54889"/>
                </a:lnTo>
                <a:lnTo>
                  <a:pt x="4946358" y="54889"/>
                </a:lnTo>
                <a:lnTo>
                  <a:pt x="4946358" y="50317"/>
                </a:lnTo>
                <a:lnTo>
                  <a:pt x="4946358" y="45745"/>
                </a:lnTo>
                <a:lnTo>
                  <a:pt x="4941786" y="45745"/>
                </a:lnTo>
                <a:lnTo>
                  <a:pt x="4928082" y="50317"/>
                </a:lnTo>
                <a:lnTo>
                  <a:pt x="4923510" y="50317"/>
                </a:lnTo>
                <a:lnTo>
                  <a:pt x="4923510" y="45745"/>
                </a:lnTo>
                <a:lnTo>
                  <a:pt x="4923510" y="27444"/>
                </a:lnTo>
                <a:lnTo>
                  <a:pt x="4909794" y="27444"/>
                </a:lnTo>
                <a:lnTo>
                  <a:pt x="4909794" y="18300"/>
                </a:lnTo>
                <a:lnTo>
                  <a:pt x="4891519" y="18300"/>
                </a:lnTo>
                <a:lnTo>
                  <a:pt x="4891519" y="27444"/>
                </a:lnTo>
                <a:lnTo>
                  <a:pt x="4882375" y="27444"/>
                </a:lnTo>
                <a:lnTo>
                  <a:pt x="4882375" y="77762"/>
                </a:lnTo>
                <a:lnTo>
                  <a:pt x="4882375" y="86906"/>
                </a:lnTo>
                <a:lnTo>
                  <a:pt x="4873231" y="86906"/>
                </a:lnTo>
                <a:lnTo>
                  <a:pt x="4873231" y="77762"/>
                </a:lnTo>
                <a:lnTo>
                  <a:pt x="4882375" y="77762"/>
                </a:lnTo>
                <a:lnTo>
                  <a:pt x="4882375" y="27444"/>
                </a:lnTo>
                <a:lnTo>
                  <a:pt x="4877803" y="27444"/>
                </a:lnTo>
                <a:lnTo>
                  <a:pt x="4877803" y="13728"/>
                </a:lnTo>
                <a:lnTo>
                  <a:pt x="4873231" y="13728"/>
                </a:lnTo>
                <a:lnTo>
                  <a:pt x="4868659" y="18300"/>
                </a:lnTo>
                <a:lnTo>
                  <a:pt x="4868659" y="27444"/>
                </a:lnTo>
                <a:lnTo>
                  <a:pt x="4859515" y="27444"/>
                </a:lnTo>
                <a:lnTo>
                  <a:pt x="4859515" y="36588"/>
                </a:lnTo>
                <a:lnTo>
                  <a:pt x="4868659" y="36588"/>
                </a:lnTo>
                <a:lnTo>
                  <a:pt x="4868659" y="45745"/>
                </a:lnTo>
                <a:lnTo>
                  <a:pt x="4859515" y="45745"/>
                </a:lnTo>
                <a:lnTo>
                  <a:pt x="4859515" y="36588"/>
                </a:lnTo>
                <a:lnTo>
                  <a:pt x="4845812" y="36588"/>
                </a:lnTo>
                <a:lnTo>
                  <a:pt x="4845812" y="22872"/>
                </a:lnTo>
                <a:lnTo>
                  <a:pt x="4854956" y="22872"/>
                </a:lnTo>
                <a:lnTo>
                  <a:pt x="4854956" y="13728"/>
                </a:lnTo>
                <a:lnTo>
                  <a:pt x="4822952" y="13728"/>
                </a:lnTo>
                <a:lnTo>
                  <a:pt x="4822952" y="54889"/>
                </a:lnTo>
                <a:lnTo>
                  <a:pt x="4813820" y="54889"/>
                </a:lnTo>
                <a:lnTo>
                  <a:pt x="4813820" y="77482"/>
                </a:lnTo>
                <a:lnTo>
                  <a:pt x="4800104" y="77482"/>
                </a:lnTo>
                <a:lnTo>
                  <a:pt x="4800104" y="68592"/>
                </a:lnTo>
                <a:lnTo>
                  <a:pt x="4786388" y="68592"/>
                </a:lnTo>
                <a:lnTo>
                  <a:pt x="4786388" y="63512"/>
                </a:lnTo>
                <a:lnTo>
                  <a:pt x="4786388" y="54622"/>
                </a:lnTo>
                <a:lnTo>
                  <a:pt x="4790960" y="54622"/>
                </a:lnTo>
                <a:lnTo>
                  <a:pt x="4790960" y="45732"/>
                </a:lnTo>
                <a:lnTo>
                  <a:pt x="4786388" y="45732"/>
                </a:lnTo>
                <a:lnTo>
                  <a:pt x="4781829" y="49542"/>
                </a:lnTo>
                <a:lnTo>
                  <a:pt x="4781829" y="54622"/>
                </a:lnTo>
                <a:lnTo>
                  <a:pt x="4777257" y="54622"/>
                </a:lnTo>
                <a:lnTo>
                  <a:pt x="4772685" y="58432"/>
                </a:lnTo>
                <a:lnTo>
                  <a:pt x="4768113" y="58432"/>
                </a:lnTo>
                <a:lnTo>
                  <a:pt x="4768113" y="63512"/>
                </a:lnTo>
                <a:lnTo>
                  <a:pt x="4758969" y="63512"/>
                </a:lnTo>
                <a:lnTo>
                  <a:pt x="4758969" y="68592"/>
                </a:lnTo>
                <a:lnTo>
                  <a:pt x="4758969" y="77482"/>
                </a:lnTo>
                <a:lnTo>
                  <a:pt x="4749825" y="77482"/>
                </a:lnTo>
                <a:lnTo>
                  <a:pt x="4749825" y="68592"/>
                </a:lnTo>
                <a:lnTo>
                  <a:pt x="4758969" y="68592"/>
                </a:lnTo>
                <a:lnTo>
                  <a:pt x="4758969" y="63512"/>
                </a:lnTo>
                <a:lnTo>
                  <a:pt x="4754397" y="63512"/>
                </a:lnTo>
                <a:lnTo>
                  <a:pt x="4754397" y="58432"/>
                </a:lnTo>
                <a:lnTo>
                  <a:pt x="4745266" y="58432"/>
                </a:lnTo>
                <a:lnTo>
                  <a:pt x="4745266" y="68592"/>
                </a:lnTo>
                <a:lnTo>
                  <a:pt x="4740694" y="68592"/>
                </a:lnTo>
                <a:lnTo>
                  <a:pt x="4736122" y="63512"/>
                </a:lnTo>
                <a:lnTo>
                  <a:pt x="4736122" y="58432"/>
                </a:lnTo>
                <a:lnTo>
                  <a:pt x="4699559" y="58432"/>
                </a:lnTo>
                <a:lnTo>
                  <a:pt x="4699559" y="63512"/>
                </a:lnTo>
                <a:lnTo>
                  <a:pt x="4694987" y="63512"/>
                </a:lnTo>
                <a:lnTo>
                  <a:pt x="4690415" y="58432"/>
                </a:lnTo>
                <a:lnTo>
                  <a:pt x="4690415" y="54622"/>
                </a:lnTo>
                <a:lnTo>
                  <a:pt x="4676699" y="54622"/>
                </a:lnTo>
                <a:lnTo>
                  <a:pt x="4676699" y="68592"/>
                </a:lnTo>
                <a:lnTo>
                  <a:pt x="4662995" y="68592"/>
                </a:lnTo>
                <a:lnTo>
                  <a:pt x="4662995" y="63512"/>
                </a:lnTo>
                <a:lnTo>
                  <a:pt x="4653851" y="63512"/>
                </a:lnTo>
                <a:lnTo>
                  <a:pt x="4653851" y="58432"/>
                </a:lnTo>
                <a:lnTo>
                  <a:pt x="4640135" y="58432"/>
                </a:lnTo>
                <a:lnTo>
                  <a:pt x="4640135" y="63512"/>
                </a:lnTo>
                <a:lnTo>
                  <a:pt x="4631004" y="63512"/>
                </a:lnTo>
                <a:lnTo>
                  <a:pt x="4631004" y="58432"/>
                </a:lnTo>
                <a:lnTo>
                  <a:pt x="4631004" y="54622"/>
                </a:lnTo>
                <a:lnTo>
                  <a:pt x="4621860" y="54622"/>
                </a:lnTo>
                <a:lnTo>
                  <a:pt x="4621860" y="49542"/>
                </a:lnTo>
                <a:lnTo>
                  <a:pt x="4612716" y="45732"/>
                </a:lnTo>
                <a:lnTo>
                  <a:pt x="4608144" y="49542"/>
                </a:lnTo>
                <a:lnTo>
                  <a:pt x="4599013" y="49542"/>
                </a:lnTo>
                <a:lnTo>
                  <a:pt x="4599013" y="58432"/>
                </a:lnTo>
                <a:lnTo>
                  <a:pt x="4594441" y="58432"/>
                </a:lnTo>
                <a:lnTo>
                  <a:pt x="4594441" y="49542"/>
                </a:lnTo>
                <a:lnTo>
                  <a:pt x="4580725" y="49542"/>
                </a:lnTo>
                <a:lnTo>
                  <a:pt x="4580725" y="45732"/>
                </a:lnTo>
                <a:lnTo>
                  <a:pt x="4594441" y="45732"/>
                </a:lnTo>
                <a:lnTo>
                  <a:pt x="4594441" y="31762"/>
                </a:lnTo>
                <a:lnTo>
                  <a:pt x="4580725" y="31762"/>
                </a:lnTo>
                <a:lnTo>
                  <a:pt x="4580725" y="40652"/>
                </a:lnTo>
                <a:lnTo>
                  <a:pt x="4562449" y="40652"/>
                </a:lnTo>
                <a:lnTo>
                  <a:pt x="4562449" y="45732"/>
                </a:lnTo>
                <a:lnTo>
                  <a:pt x="4557877" y="49542"/>
                </a:lnTo>
                <a:lnTo>
                  <a:pt x="4539589" y="49542"/>
                </a:lnTo>
                <a:lnTo>
                  <a:pt x="4539589" y="54622"/>
                </a:lnTo>
                <a:lnTo>
                  <a:pt x="4544161" y="54622"/>
                </a:lnTo>
                <a:lnTo>
                  <a:pt x="4544161" y="63512"/>
                </a:lnTo>
                <a:lnTo>
                  <a:pt x="4539589" y="68592"/>
                </a:lnTo>
                <a:lnTo>
                  <a:pt x="4539589" y="72402"/>
                </a:lnTo>
                <a:lnTo>
                  <a:pt x="4525886" y="72402"/>
                </a:lnTo>
                <a:lnTo>
                  <a:pt x="4525886" y="81292"/>
                </a:lnTo>
                <a:lnTo>
                  <a:pt x="4516742" y="81292"/>
                </a:lnTo>
                <a:lnTo>
                  <a:pt x="4516742" y="77482"/>
                </a:lnTo>
                <a:lnTo>
                  <a:pt x="4516742" y="72402"/>
                </a:lnTo>
                <a:lnTo>
                  <a:pt x="4512170" y="77482"/>
                </a:lnTo>
                <a:lnTo>
                  <a:pt x="4503026" y="77482"/>
                </a:lnTo>
                <a:lnTo>
                  <a:pt x="4503026" y="68592"/>
                </a:lnTo>
                <a:lnTo>
                  <a:pt x="4507598" y="68592"/>
                </a:lnTo>
                <a:lnTo>
                  <a:pt x="4507598" y="72402"/>
                </a:lnTo>
                <a:lnTo>
                  <a:pt x="4512170" y="68592"/>
                </a:lnTo>
                <a:lnTo>
                  <a:pt x="4516742" y="68592"/>
                </a:lnTo>
                <a:lnTo>
                  <a:pt x="4525886" y="68592"/>
                </a:lnTo>
                <a:lnTo>
                  <a:pt x="4525886" y="63512"/>
                </a:lnTo>
                <a:lnTo>
                  <a:pt x="4525886" y="45732"/>
                </a:lnTo>
                <a:lnTo>
                  <a:pt x="4525886" y="35572"/>
                </a:lnTo>
                <a:lnTo>
                  <a:pt x="4521314" y="31762"/>
                </a:lnTo>
                <a:lnTo>
                  <a:pt x="4516742" y="31762"/>
                </a:lnTo>
                <a:lnTo>
                  <a:pt x="4516742" y="45732"/>
                </a:lnTo>
                <a:lnTo>
                  <a:pt x="4503026" y="45732"/>
                </a:lnTo>
                <a:lnTo>
                  <a:pt x="4503026" y="40652"/>
                </a:lnTo>
                <a:lnTo>
                  <a:pt x="4498454" y="40652"/>
                </a:lnTo>
                <a:lnTo>
                  <a:pt x="4493882" y="45732"/>
                </a:lnTo>
                <a:lnTo>
                  <a:pt x="4493882" y="68592"/>
                </a:lnTo>
                <a:lnTo>
                  <a:pt x="4480179" y="68592"/>
                </a:lnTo>
                <a:lnTo>
                  <a:pt x="4480179" y="54622"/>
                </a:lnTo>
                <a:lnTo>
                  <a:pt x="4475607" y="49542"/>
                </a:lnTo>
                <a:lnTo>
                  <a:pt x="4457319" y="49542"/>
                </a:lnTo>
                <a:lnTo>
                  <a:pt x="4457319" y="63512"/>
                </a:lnTo>
                <a:lnTo>
                  <a:pt x="4471035" y="63512"/>
                </a:lnTo>
                <a:lnTo>
                  <a:pt x="4471035" y="77482"/>
                </a:lnTo>
                <a:lnTo>
                  <a:pt x="4461891" y="77482"/>
                </a:lnTo>
                <a:lnTo>
                  <a:pt x="4461891" y="72402"/>
                </a:lnTo>
                <a:lnTo>
                  <a:pt x="4439043" y="72402"/>
                </a:lnTo>
                <a:lnTo>
                  <a:pt x="4439043" y="63512"/>
                </a:lnTo>
                <a:lnTo>
                  <a:pt x="4443615" y="63512"/>
                </a:lnTo>
                <a:lnTo>
                  <a:pt x="4443615" y="54622"/>
                </a:lnTo>
                <a:lnTo>
                  <a:pt x="4434471" y="54622"/>
                </a:lnTo>
                <a:lnTo>
                  <a:pt x="4434471" y="63512"/>
                </a:lnTo>
                <a:lnTo>
                  <a:pt x="4420755" y="63512"/>
                </a:lnTo>
                <a:lnTo>
                  <a:pt x="4420755" y="45732"/>
                </a:lnTo>
                <a:lnTo>
                  <a:pt x="4411624" y="45732"/>
                </a:lnTo>
                <a:lnTo>
                  <a:pt x="4411624" y="72402"/>
                </a:lnTo>
                <a:lnTo>
                  <a:pt x="4402480" y="72402"/>
                </a:lnTo>
                <a:lnTo>
                  <a:pt x="4397908" y="68592"/>
                </a:lnTo>
                <a:lnTo>
                  <a:pt x="4397908" y="58432"/>
                </a:lnTo>
                <a:lnTo>
                  <a:pt x="4402480" y="54622"/>
                </a:lnTo>
                <a:lnTo>
                  <a:pt x="4402480" y="49542"/>
                </a:lnTo>
                <a:lnTo>
                  <a:pt x="4375061" y="49542"/>
                </a:lnTo>
                <a:lnTo>
                  <a:pt x="4375061" y="63512"/>
                </a:lnTo>
                <a:lnTo>
                  <a:pt x="4384192" y="63512"/>
                </a:lnTo>
                <a:lnTo>
                  <a:pt x="4384192" y="54622"/>
                </a:lnTo>
                <a:lnTo>
                  <a:pt x="4393336" y="54622"/>
                </a:lnTo>
                <a:lnTo>
                  <a:pt x="4393336" y="63512"/>
                </a:lnTo>
                <a:lnTo>
                  <a:pt x="4384192" y="63512"/>
                </a:lnTo>
                <a:lnTo>
                  <a:pt x="4384192" y="86372"/>
                </a:lnTo>
                <a:lnTo>
                  <a:pt x="4375061" y="86372"/>
                </a:lnTo>
                <a:lnTo>
                  <a:pt x="4375061" y="109232"/>
                </a:lnTo>
                <a:lnTo>
                  <a:pt x="4393336" y="109232"/>
                </a:lnTo>
                <a:lnTo>
                  <a:pt x="4397908" y="104152"/>
                </a:lnTo>
                <a:lnTo>
                  <a:pt x="4397908" y="95262"/>
                </a:lnTo>
                <a:lnTo>
                  <a:pt x="4411624" y="95262"/>
                </a:lnTo>
                <a:lnTo>
                  <a:pt x="4411624" y="86372"/>
                </a:lnTo>
                <a:lnTo>
                  <a:pt x="4420755" y="86372"/>
                </a:lnTo>
                <a:lnTo>
                  <a:pt x="4420755" y="77482"/>
                </a:lnTo>
                <a:lnTo>
                  <a:pt x="4416196" y="77482"/>
                </a:lnTo>
                <a:lnTo>
                  <a:pt x="4416196" y="72402"/>
                </a:lnTo>
                <a:lnTo>
                  <a:pt x="4420755" y="72402"/>
                </a:lnTo>
                <a:lnTo>
                  <a:pt x="4420755" y="77482"/>
                </a:lnTo>
                <a:lnTo>
                  <a:pt x="4423969" y="78752"/>
                </a:lnTo>
                <a:lnTo>
                  <a:pt x="4425899" y="85102"/>
                </a:lnTo>
                <a:lnTo>
                  <a:pt x="4425264" y="104152"/>
                </a:lnTo>
                <a:lnTo>
                  <a:pt x="4420755" y="140982"/>
                </a:lnTo>
                <a:lnTo>
                  <a:pt x="4448187" y="140982"/>
                </a:lnTo>
                <a:lnTo>
                  <a:pt x="4448187" y="127012"/>
                </a:lnTo>
                <a:lnTo>
                  <a:pt x="4461891" y="127012"/>
                </a:lnTo>
                <a:lnTo>
                  <a:pt x="4461891" y="163842"/>
                </a:lnTo>
                <a:lnTo>
                  <a:pt x="4475607" y="163842"/>
                </a:lnTo>
                <a:lnTo>
                  <a:pt x="4475607" y="168922"/>
                </a:lnTo>
                <a:lnTo>
                  <a:pt x="4466463" y="168922"/>
                </a:lnTo>
                <a:lnTo>
                  <a:pt x="4461891" y="172732"/>
                </a:lnTo>
                <a:lnTo>
                  <a:pt x="4461891" y="182892"/>
                </a:lnTo>
                <a:lnTo>
                  <a:pt x="4484751" y="182892"/>
                </a:lnTo>
                <a:lnTo>
                  <a:pt x="4484751" y="172732"/>
                </a:lnTo>
                <a:lnTo>
                  <a:pt x="4507598" y="172732"/>
                </a:lnTo>
                <a:lnTo>
                  <a:pt x="4507598" y="163842"/>
                </a:lnTo>
                <a:lnTo>
                  <a:pt x="4525886" y="163842"/>
                </a:lnTo>
                <a:lnTo>
                  <a:pt x="4525886" y="149872"/>
                </a:lnTo>
                <a:lnTo>
                  <a:pt x="4535017" y="149872"/>
                </a:lnTo>
                <a:lnTo>
                  <a:pt x="4535017" y="154952"/>
                </a:lnTo>
                <a:lnTo>
                  <a:pt x="4539589" y="160032"/>
                </a:lnTo>
                <a:lnTo>
                  <a:pt x="4539589" y="172732"/>
                </a:lnTo>
                <a:lnTo>
                  <a:pt x="4562449" y="172732"/>
                </a:lnTo>
                <a:lnTo>
                  <a:pt x="4562449" y="160032"/>
                </a:lnTo>
                <a:lnTo>
                  <a:pt x="4576153" y="160032"/>
                </a:lnTo>
                <a:lnTo>
                  <a:pt x="4576153" y="149872"/>
                </a:lnTo>
                <a:lnTo>
                  <a:pt x="4576153" y="132092"/>
                </a:lnTo>
                <a:lnTo>
                  <a:pt x="4571581" y="132092"/>
                </a:lnTo>
                <a:lnTo>
                  <a:pt x="4571581" y="127012"/>
                </a:lnTo>
                <a:lnTo>
                  <a:pt x="4571581" y="123202"/>
                </a:lnTo>
                <a:lnTo>
                  <a:pt x="4580725" y="123202"/>
                </a:lnTo>
                <a:lnTo>
                  <a:pt x="4580725" y="114312"/>
                </a:lnTo>
                <a:lnTo>
                  <a:pt x="4585297" y="114312"/>
                </a:lnTo>
                <a:lnTo>
                  <a:pt x="4585297" y="132092"/>
                </a:lnTo>
                <a:lnTo>
                  <a:pt x="4589869" y="137172"/>
                </a:lnTo>
                <a:lnTo>
                  <a:pt x="4599013" y="137172"/>
                </a:lnTo>
                <a:lnTo>
                  <a:pt x="4599013" y="146062"/>
                </a:lnTo>
                <a:lnTo>
                  <a:pt x="4608144" y="146062"/>
                </a:lnTo>
                <a:lnTo>
                  <a:pt x="4608144" y="149872"/>
                </a:lnTo>
                <a:lnTo>
                  <a:pt x="4612716" y="154952"/>
                </a:lnTo>
                <a:lnTo>
                  <a:pt x="4631004" y="154952"/>
                </a:lnTo>
                <a:lnTo>
                  <a:pt x="4631004" y="163842"/>
                </a:lnTo>
                <a:lnTo>
                  <a:pt x="4640135" y="163842"/>
                </a:lnTo>
                <a:lnTo>
                  <a:pt x="4640135" y="154952"/>
                </a:lnTo>
                <a:lnTo>
                  <a:pt x="4653851" y="154952"/>
                </a:lnTo>
                <a:lnTo>
                  <a:pt x="4653851" y="163842"/>
                </a:lnTo>
                <a:lnTo>
                  <a:pt x="4658423" y="163842"/>
                </a:lnTo>
                <a:lnTo>
                  <a:pt x="4662995" y="160032"/>
                </a:lnTo>
                <a:lnTo>
                  <a:pt x="4662995" y="146062"/>
                </a:lnTo>
                <a:lnTo>
                  <a:pt x="4676699" y="146062"/>
                </a:lnTo>
                <a:lnTo>
                  <a:pt x="4676699" y="168922"/>
                </a:lnTo>
                <a:lnTo>
                  <a:pt x="4685843" y="168922"/>
                </a:lnTo>
                <a:lnTo>
                  <a:pt x="4685843" y="146062"/>
                </a:lnTo>
                <a:lnTo>
                  <a:pt x="4694987" y="146062"/>
                </a:lnTo>
                <a:lnTo>
                  <a:pt x="4694987" y="160032"/>
                </a:lnTo>
                <a:lnTo>
                  <a:pt x="4722406" y="160032"/>
                </a:lnTo>
                <a:lnTo>
                  <a:pt x="4726978" y="154952"/>
                </a:lnTo>
                <a:lnTo>
                  <a:pt x="4726978" y="146062"/>
                </a:lnTo>
                <a:lnTo>
                  <a:pt x="4717834" y="146062"/>
                </a:lnTo>
                <a:lnTo>
                  <a:pt x="4717834" y="132092"/>
                </a:lnTo>
                <a:lnTo>
                  <a:pt x="4704131" y="132092"/>
                </a:lnTo>
                <a:lnTo>
                  <a:pt x="4704131" y="123202"/>
                </a:lnTo>
                <a:lnTo>
                  <a:pt x="4713262" y="123202"/>
                </a:lnTo>
                <a:lnTo>
                  <a:pt x="4717834" y="127012"/>
                </a:lnTo>
                <a:lnTo>
                  <a:pt x="4717834" y="132092"/>
                </a:lnTo>
                <a:lnTo>
                  <a:pt x="4726978" y="132092"/>
                </a:lnTo>
                <a:lnTo>
                  <a:pt x="4726978" y="140982"/>
                </a:lnTo>
                <a:lnTo>
                  <a:pt x="4736122" y="140982"/>
                </a:lnTo>
                <a:lnTo>
                  <a:pt x="4736122" y="154952"/>
                </a:lnTo>
                <a:lnTo>
                  <a:pt x="4768113" y="154952"/>
                </a:lnTo>
                <a:lnTo>
                  <a:pt x="4768113" y="140982"/>
                </a:lnTo>
                <a:lnTo>
                  <a:pt x="4777257" y="140982"/>
                </a:lnTo>
                <a:lnTo>
                  <a:pt x="4781829" y="137172"/>
                </a:lnTo>
                <a:lnTo>
                  <a:pt x="4781829" y="127012"/>
                </a:lnTo>
                <a:lnTo>
                  <a:pt x="4795532" y="127012"/>
                </a:lnTo>
                <a:lnTo>
                  <a:pt x="4795532" y="123202"/>
                </a:lnTo>
                <a:lnTo>
                  <a:pt x="4795532" y="114312"/>
                </a:lnTo>
                <a:lnTo>
                  <a:pt x="4800104" y="114312"/>
                </a:lnTo>
                <a:lnTo>
                  <a:pt x="4804676" y="109232"/>
                </a:lnTo>
                <a:lnTo>
                  <a:pt x="4804676" y="100342"/>
                </a:lnTo>
                <a:lnTo>
                  <a:pt x="4795532" y="100342"/>
                </a:lnTo>
                <a:lnTo>
                  <a:pt x="4795532" y="91452"/>
                </a:lnTo>
                <a:lnTo>
                  <a:pt x="4800104" y="91452"/>
                </a:lnTo>
                <a:lnTo>
                  <a:pt x="4804676" y="95262"/>
                </a:lnTo>
                <a:lnTo>
                  <a:pt x="4804676" y="96050"/>
                </a:lnTo>
                <a:lnTo>
                  <a:pt x="4804676" y="100342"/>
                </a:lnTo>
                <a:lnTo>
                  <a:pt x="4818392" y="100342"/>
                </a:lnTo>
                <a:lnTo>
                  <a:pt x="4822952" y="95262"/>
                </a:lnTo>
                <a:lnTo>
                  <a:pt x="4818392" y="91452"/>
                </a:lnTo>
                <a:lnTo>
                  <a:pt x="4818392" y="81292"/>
                </a:lnTo>
                <a:lnTo>
                  <a:pt x="4818392" y="77762"/>
                </a:lnTo>
                <a:lnTo>
                  <a:pt x="4822952" y="77762"/>
                </a:lnTo>
                <a:lnTo>
                  <a:pt x="4827524" y="82334"/>
                </a:lnTo>
                <a:lnTo>
                  <a:pt x="4827524" y="100634"/>
                </a:lnTo>
                <a:lnTo>
                  <a:pt x="4850384" y="100634"/>
                </a:lnTo>
                <a:lnTo>
                  <a:pt x="4850384" y="109778"/>
                </a:lnTo>
                <a:lnTo>
                  <a:pt x="4877803" y="109778"/>
                </a:lnTo>
                <a:lnTo>
                  <a:pt x="4882375" y="105206"/>
                </a:lnTo>
                <a:lnTo>
                  <a:pt x="4882375" y="100634"/>
                </a:lnTo>
                <a:lnTo>
                  <a:pt x="4891519" y="100634"/>
                </a:lnTo>
                <a:lnTo>
                  <a:pt x="4891519" y="86906"/>
                </a:lnTo>
                <a:lnTo>
                  <a:pt x="4891519" y="82334"/>
                </a:lnTo>
                <a:lnTo>
                  <a:pt x="4896078" y="77762"/>
                </a:lnTo>
                <a:lnTo>
                  <a:pt x="4909794" y="77762"/>
                </a:lnTo>
                <a:lnTo>
                  <a:pt x="4909794" y="68605"/>
                </a:lnTo>
                <a:lnTo>
                  <a:pt x="4918938" y="68605"/>
                </a:lnTo>
                <a:lnTo>
                  <a:pt x="4918938" y="123494"/>
                </a:lnTo>
                <a:lnTo>
                  <a:pt x="4923510" y="123494"/>
                </a:lnTo>
                <a:lnTo>
                  <a:pt x="4928082" y="118922"/>
                </a:lnTo>
                <a:lnTo>
                  <a:pt x="4928082" y="109778"/>
                </a:lnTo>
                <a:lnTo>
                  <a:pt x="4950930" y="109778"/>
                </a:lnTo>
                <a:lnTo>
                  <a:pt x="4950930" y="100634"/>
                </a:lnTo>
                <a:lnTo>
                  <a:pt x="4955502" y="100634"/>
                </a:lnTo>
                <a:lnTo>
                  <a:pt x="4955502" y="96050"/>
                </a:lnTo>
                <a:lnTo>
                  <a:pt x="4960074" y="91478"/>
                </a:lnTo>
                <a:lnTo>
                  <a:pt x="4960074" y="77762"/>
                </a:lnTo>
                <a:lnTo>
                  <a:pt x="4969205" y="77762"/>
                </a:lnTo>
                <a:lnTo>
                  <a:pt x="4969205" y="86906"/>
                </a:lnTo>
                <a:lnTo>
                  <a:pt x="4992065" y="86906"/>
                </a:lnTo>
                <a:lnTo>
                  <a:pt x="4992065" y="100634"/>
                </a:lnTo>
                <a:lnTo>
                  <a:pt x="5005768" y="100634"/>
                </a:lnTo>
                <a:lnTo>
                  <a:pt x="5005768" y="123494"/>
                </a:lnTo>
                <a:lnTo>
                  <a:pt x="5010340" y="128066"/>
                </a:lnTo>
                <a:lnTo>
                  <a:pt x="5014912" y="128066"/>
                </a:lnTo>
                <a:lnTo>
                  <a:pt x="5014912" y="118922"/>
                </a:lnTo>
                <a:lnTo>
                  <a:pt x="5033200" y="118922"/>
                </a:lnTo>
                <a:lnTo>
                  <a:pt x="5033200" y="105206"/>
                </a:lnTo>
                <a:lnTo>
                  <a:pt x="5024056" y="105206"/>
                </a:lnTo>
                <a:lnTo>
                  <a:pt x="5024056" y="91478"/>
                </a:lnTo>
                <a:lnTo>
                  <a:pt x="5028628" y="91478"/>
                </a:lnTo>
                <a:lnTo>
                  <a:pt x="5033200" y="96050"/>
                </a:lnTo>
                <a:lnTo>
                  <a:pt x="5033200" y="105206"/>
                </a:lnTo>
                <a:lnTo>
                  <a:pt x="5056048" y="105206"/>
                </a:lnTo>
                <a:lnTo>
                  <a:pt x="5056048" y="114350"/>
                </a:lnTo>
                <a:lnTo>
                  <a:pt x="5069764" y="114350"/>
                </a:lnTo>
                <a:lnTo>
                  <a:pt x="5069764" y="123494"/>
                </a:lnTo>
                <a:lnTo>
                  <a:pt x="5078895" y="123494"/>
                </a:lnTo>
                <a:lnTo>
                  <a:pt x="5078895" y="100634"/>
                </a:lnTo>
                <a:lnTo>
                  <a:pt x="5088039" y="100634"/>
                </a:lnTo>
                <a:lnTo>
                  <a:pt x="5088039" y="114350"/>
                </a:lnTo>
                <a:lnTo>
                  <a:pt x="5115458" y="114350"/>
                </a:lnTo>
                <a:lnTo>
                  <a:pt x="5115458" y="100634"/>
                </a:lnTo>
                <a:lnTo>
                  <a:pt x="5115458" y="91478"/>
                </a:lnTo>
                <a:lnTo>
                  <a:pt x="5124602" y="91478"/>
                </a:lnTo>
                <a:lnTo>
                  <a:pt x="5124602" y="114350"/>
                </a:lnTo>
                <a:lnTo>
                  <a:pt x="5115458" y="114350"/>
                </a:lnTo>
                <a:lnTo>
                  <a:pt x="5120030" y="118922"/>
                </a:lnTo>
                <a:lnTo>
                  <a:pt x="5147462" y="118922"/>
                </a:lnTo>
                <a:lnTo>
                  <a:pt x="5147462" y="96050"/>
                </a:lnTo>
                <a:lnTo>
                  <a:pt x="5161165" y="96050"/>
                </a:lnTo>
                <a:lnTo>
                  <a:pt x="5161165" y="109778"/>
                </a:lnTo>
                <a:lnTo>
                  <a:pt x="5184025" y="109778"/>
                </a:lnTo>
                <a:lnTo>
                  <a:pt x="5184025" y="96050"/>
                </a:lnTo>
                <a:lnTo>
                  <a:pt x="5197729" y="96050"/>
                </a:lnTo>
                <a:lnTo>
                  <a:pt x="5197729" y="100634"/>
                </a:lnTo>
                <a:lnTo>
                  <a:pt x="5211445" y="100634"/>
                </a:lnTo>
                <a:lnTo>
                  <a:pt x="5211445" y="96050"/>
                </a:lnTo>
                <a:lnTo>
                  <a:pt x="5211445" y="91478"/>
                </a:lnTo>
                <a:lnTo>
                  <a:pt x="5211445" y="86906"/>
                </a:lnTo>
                <a:lnTo>
                  <a:pt x="5216017" y="86906"/>
                </a:lnTo>
                <a:lnTo>
                  <a:pt x="5220589" y="91478"/>
                </a:lnTo>
                <a:lnTo>
                  <a:pt x="5220589" y="96050"/>
                </a:lnTo>
                <a:lnTo>
                  <a:pt x="5225148" y="96050"/>
                </a:lnTo>
                <a:lnTo>
                  <a:pt x="5225148" y="100634"/>
                </a:lnTo>
                <a:lnTo>
                  <a:pt x="5248008" y="100634"/>
                </a:lnTo>
                <a:lnTo>
                  <a:pt x="5248008" y="86906"/>
                </a:lnTo>
                <a:lnTo>
                  <a:pt x="5261711" y="86906"/>
                </a:lnTo>
                <a:lnTo>
                  <a:pt x="5261711" y="96050"/>
                </a:lnTo>
                <a:lnTo>
                  <a:pt x="5270855" y="96050"/>
                </a:lnTo>
                <a:lnTo>
                  <a:pt x="5270855" y="86906"/>
                </a:lnTo>
                <a:lnTo>
                  <a:pt x="5279999" y="86906"/>
                </a:lnTo>
                <a:lnTo>
                  <a:pt x="5279999" y="96050"/>
                </a:lnTo>
                <a:lnTo>
                  <a:pt x="5289143" y="96050"/>
                </a:lnTo>
                <a:lnTo>
                  <a:pt x="5289143" y="86906"/>
                </a:lnTo>
                <a:lnTo>
                  <a:pt x="5298287" y="86906"/>
                </a:lnTo>
                <a:lnTo>
                  <a:pt x="5298287" y="109778"/>
                </a:lnTo>
                <a:lnTo>
                  <a:pt x="5307419" y="109778"/>
                </a:lnTo>
                <a:lnTo>
                  <a:pt x="5307419" y="118922"/>
                </a:lnTo>
                <a:lnTo>
                  <a:pt x="5339410" y="118922"/>
                </a:lnTo>
                <a:lnTo>
                  <a:pt x="5339410" y="109778"/>
                </a:lnTo>
                <a:lnTo>
                  <a:pt x="5330279" y="109778"/>
                </a:lnTo>
                <a:lnTo>
                  <a:pt x="5325707" y="105206"/>
                </a:lnTo>
                <a:lnTo>
                  <a:pt x="5321135" y="105206"/>
                </a:lnTo>
                <a:lnTo>
                  <a:pt x="5321135" y="100634"/>
                </a:lnTo>
                <a:lnTo>
                  <a:pt x="5325707" y="100634"/>
                </a:lnTo>
                <a:lnTo>
                  <a:pt x="5325707" y="86906"/>
                </a:lnTo>
                <a:lnTo>
                  <a:pt x="5334851" y="86906"/>
                </a:lnTo>
                <a:lnTo>
                  <a:pt x="5339410" y="91478"/>
                </a:lnTo>
                <a:lnTo>
                  <a:pt x="5339410" y="100634"/>
                </a:lnTo>
                <a:lnTo>
                  <a:pt x="5343982" y="105206"/>
                </a:lnTo>
                <a:lnTo>
                  <a:pt x="5371414" y="105206"/>
                </a:lnTo>
                <a:lnTo>
                  <a:pt x="5371414" y="109778"/>
                </a:lnTo>
                <a:lnTo>
                  <a:pt x="5375973" y="109778"/>
                </a:lnTo>
                <a:lnTo>
                  <a:pt x="5380545" y="114350"/>
                </a:lnTo>
                <a:lnTo>
                  <a:pt x="5394261" y="114350"/>
                </a:lnTo>
                <a:lnTo>
                  <a:pt x="5394261" y="128066"/>
                </a:lnTo>
                <a:lnTo>
                  <a:pt x="5426253" y="128066"/>
                </a:lnTo>
                <a:lnTo>
                  <a:pt x="5430825" y="132651"/>
                </a:lnTo>
                <a:lnTo>
                  <a:pt x="5435397" y="132651"/>
                </a:lnTo>
                <a:lnTo>
                  <a:pt x="5435397" y="137223"/>
                </a:lnTo>
                <a:lnTo>
                  <a:pt x="5444541" y="137223"/>
                </a:lnTo>
                <a:lnTo>
                  <a:pt x="5444541" y="132651"/>
                </a:lnTo>
                <a:lnTo>
                  <a:pt x="5449100" y="128066"/>
                </a:lnTo>
                <a:lnTo>
                  <a:pt x="5449100" y="114350"/>
                </a:lnTo>
                <a:lnTo>
                  <a:pt x="5453672" y="114350"/>
                </a:lnTo>
                <a:lnTo>
                  <a:pt x="5458244" y="109778"/>
                </a:lnTo>
                <a:lnTo>
                  <a:pt x="5471960" y="109778"/>
                </a:lnTo>
                <a:lnTo>
                  <a:pt x="5471960" y="100634"/>
                </a:lnTo>
                <a:close/>
              </a:path>
              <a:path w="5705475" h="237490">
                <a:moveTo>
                  <a:pt x="5481104" y="73190"/>
                </a:moveTo>
                <a:lnTo>
                  <a:pt x="5471960" y="73190"/>
                </a:lnTo>
                <a:lnTo>
                  <a:pt x="5471960" y="64033"/>
                </a:lnTo>
                <a:lnTo>
                  <a:pt x="5462816" y="64033"/>
                </a:lnTo>
                <a:lnTo>
                  <a:pt x="5462816" y="77762"/>
                </a:lnTo>
                <a:lnTo>
                  <a:pt x="5471960" y="77762"/>
                </a:lnTo>
                <a:lnTo>
                  <a:pt x="5471960" y="82334"/>
                </a:lnTo>
                <a:lnTo>
                  <a:pt x="5481104" y="73190"/>
                </a:lnTo>
                <a:close/>
              </a:path>
              <a:path w="5705475" h="237490">
                <a:moveTo>
                  <a:pt x="5481104" y="54889"/>
                </a:moveTo>
                <a:lnTo>
                  <a:pt x="5476532" y="54889"/>
                </a:lnTo>
                <a:lnTo>
                  <a:pt x="5476532" y="64033"/>
                </a:lnTo>
                <a:lnTo>
                  <a:pt x="5481104" y="59461"/>
                </a:lnTo>
                <a:lnTo>
                  <a:pt x="5481104" y="54889"/>
                </a:lnTo>
                <a:close/>
              </a:path>
              <a:path w="5705475" h="237490">
                <a:moveTo>
                  <a:pt x="5494807" y="109778"/>
                </a:moveTo>
                <a:lnTo>
                  <a:pt x="5490235" y="109778"/>
                </a:lnTo>
                <a:lnTo>
                  <a:pt x="5485663" y="118922"/>
                </a:lnTo>
                <a:lnTo>
                  <a:pt x="5490235" y="118922"/>
                </a:lnTo>
                <a:lnTo>
                  <a:pt x="5494807" y="114350"/>
                </a:lnTo>
                <a:lnTo>
                  <a:pt x="5494807" y="109778"/>
                </a:lnTo>
                <a:close/>
              </a:path>
              <a:path w="5705475" h="237490">
                <a:moveTo>
                  <a:pt x="5526798" y="96050"/>
                </a:moveTo>
                <a:lnTo>
                  <a:pt x="5513095" y="96050"/>
                </a:lnTo>
                <a:lnTo>
                  <a:pt x="5513095" y="82334"/>
                </a:lnTo>
                <a:lnTo>
                  <a:pt x="5522226" y="82334"/>
                </a:lnTo>
                <a:lnTo>
                  <a:pt x="5522226" y="59461"/>
                </a:lnTo>
                <a:lnTo>
                  <a:pt x="5499379" y="59461"/>
                </a:lnTo>
                <a:lnTo>
                  <a:pt x="5499379" y="82334"/>
                </a:lnTo>
                <a:lnTo>
                  <a:pt x="5485663" y="82334"/>
                </a:lnTo>
                <a:lnTo>
                  <a:pt x="5485663" y="77762"/>
                </a:lnTo>
                <a:lnTo>
                  <a:pt x="5481104" y="73190"/>
                </a:lnTo>
                <a:lnTo>
                  <a:pt x="5481104" y="86906"/>
                </a:lnTo>
                <a:lnTo>
                  <a:pt x="5508523" y="86906"/>
                </a:lnTo>
                <a:lnTo>
                  <a:pt x="5508523" y="100634"/>
                </a:lnTo>
                <a:lnTo>
                  <a:pt x="5522226" y="100634"/>
                </a:lnTo>
                <a:lnTo>
                  <a:pt x="5522226" y="109778"/>
                </a:lnTo>
                <a:lnTo>
                  <a:pt x="5526798" y="109778"/>
                </a:lnTo>
                <a:lnTo>
                  <a:pt x="5526798" y="96050"/>
                </a:lnTo>
                <a:close/>
              </a:path>
              <a:path w="5705475" h="237490">
                <a:moveTo>
                  <a:pt x="5540514" y="109778"/>
                </a:moveTo>
                <a:lnTo>
                  <a:pt x="5535942" y="109778"/>
                </a:lnTo>
                <a:lnTo>
                  <a:pt x="5531370" y="114350"/>
                </a:lnTo>
                <a:lnTo>
                  <a:pt x="5531370" y="118922"/>
                </a:lnTo>
                <a:lnTo>
                  <a:pt x="5535942" y="123494"/>
                </a:lnTo>
                <a:lnTo>
                  <a:pt x="5540514" y="123494"/>
                </a:lnTo>
                <a:lnTo>
                  <a:pt x="5540514" y="109778"/>
                </a:lnTo>
                <a:close/>
              </a:path>
              <a:path w="5705475" h="237490">
                <a:moveTo>
                  <a:pt x="5549658" y="86906"/>
                </a:moveTo>
                <a:lnTo>
                  <a:pt x="5540514" y="86906"/>
                </a:lnTo>
                <a:lnTo>
                  <a:pt x="5540514" y="100634"/>
                </a:lnTo>
                <a:lnTo>
                  <a:pt x="5549658" y="100634"/>
                </a:lnTo>
                <a:lnTo>
                  <a:pt x="5549658" y="86906"/>
                </a:lnTo>
                <a:close/>
              </a:path>
              <a:path w="5705475" h="237490">
                <a:moveTo>
                  <a:pt x="5572506" y="50317"/>
                </a:moveTo>
                <a:lnTo>
                  <a:pt x="5563362" y="45745"/>
                </a:lnTo>
                <a:lnTo>
                  <a:pt x="5563362" y="50317"/>
                </a:lnTo>
                <a:lnTo>
                  <a:pt x="5567934" y="54889"/>
                </a:lnTo>
                <a:lnTo>
                  <a:pt x="5572506" y="54889"/>
                </a:lnTo>
                <a:lnTo>
                  <a:pt x="5572506" y="50317"/>
                </a:lnTo>
                <a:close/>
              </a:path>
              <a:path w="5705475" h="237490">
                <a:moveTo>
                  <a:pt x="5572506" y="45745"/>
                </a:moveTo>
                <a:lnTo>
                  <a:pt x="5567934" y="45745"/>
                </a:lnTo>
                <a:lnTo>
                  <a:pt x="5572506" y="50317"/>
                </a:lnTo>
                <a:lnTo>
                  <a:pt x="5572506" y="45745"/>
                </a:lnTo>
                <a:close/>
              </a:path>
              <a:path w="5705475" h="237490">
                <a:moveTo>
                  <a:pt x="5609069" y="77762"/>
                </a:moveTo>
                <a:lnTo>
                  <a:pt x="5599925" y="77762"/>
                </a:lnTo>
                <a:lnTo>
                  <a:pt x="5595353" y="82334"/>
                </a:lnTo>
                <a:lnTo>
                  <a:pt x="5595353" y="86906"/>
                </a:lnTo>
                <a:lnTo>
                  <a:pt x="5604497" y="86906"/>
                </a:lnTo>
                <a:lnTo>
                  <a:pt x="5609069" y="82334"/>
                </a:lnTo>
                <a:lnTo>
                  <a:pt x="5609069" y="77762"/>
                </a:lnTo>
                <a:close/>
              </a:path>
              <a:path w="5705475" h="237490">
                <a:moveTo>
                  <a:pt x="5636488" y="77762"/>
                </a:moveTo>
                <a:lnTo>
                  <a:pt x="5627357" y="77762"/>
                </a:lnTo>
                <a:lnTo>
                  <a:pt x="5627357" y="86906"/>
                </a:lnTo>
                <a:lnTo>
                  <a:pt x="5636488" y="86906"/>
                </a:lnTo>
                <a:lnTo>
                  <a:pt x="5636488" y="77762"/>
                </a:lnTo>
                <a:close/>
              </a:path>
              <a:path w="5705475" h="237490">
                <a:moveTo>
                  <a:pt x="5641060" y="54889"/>
                </a:moveTo>
                <a:lnTo>
                  <a:pt x="5613641" y="54889"/>
                </a:lnTo>
                <a:lnTo>
                  <a:pt x="5613641" y="59461"/>
                </a:lnTo>
                <a:lnTo>
                  <a:pt x="5618213" y="64033"/>
                </a:lnTo>
                <a:lnTo>
                  <a:pt x="5641060" y="64033"/>
                </a:lnTo>
                <a:lnTo>
                  <a:pt x="5641060" y="54889"/>
                </a:lnTo>
                <a:close/>
              </a:path>
              <a:path w="5705475" h="237490">
                <a:moveTo>
                  <a:pt x="5682196" y="77762"/>
                </a:moveTo>
                <a:lnTo>
                  <a:pt x="5659348" y="77762"/>
                </a:lnTo>
                <a:lnTo>
                  <a:pt x="5659348" y="100634"/>
                </a:lnTo>
                <a:lnTo>
                  <a:pt x="5663920" y="109778"/>
                </a:lnTo>
                <a:lnTo>
                  <a:pt x="5663920" y="114350"/>
                </a:lnTo>
                <a:lnTo>
                  <a:pt x="5673052" y="114350"/>
                </a:lnTo>
                <a:lnTo>
                  <a:pt x="5673052" y="105206"/>
                </a:lnTo>
                <a:lnTo>
                  <a:pt x="5677624" y="105206"/>
                </a:lnTo>
                <a:lnTo>
                  <a:pt x="5682196" y="100634"/>
                </a:lnTo>
                <a:lnTo>
                  <a:pt x="5682196" y="77762"/>
                </a:lnTo>
                <a:close/>
              </a:path>
              <a:path w="5705475" h="237490">
                <a:moveTo>
                  <a:pt x="5705043" y="50317"/>
                </a:moveTo>
                <a:lnTo>
                  <a:pt x="5700484" y="54889"/>
                </a:lnTo>
                <a:lnTo>
                  <a:pt x="5700484" y="50317"/>
                </a:lnTo>
                <a:lnTo>
                  <a:pt x="5691340" y="50317"/>
                </a:lnTo>
                <a:lnTo>
                  <a:pt x="5691340" y="68605"/>
                </a:lnTo>
                <a:lnTo>
                  <a:pt x="5705043" y="68605"/>
                </a:lnTo>
                <a:lnTo>
                  <a:pt x="5705043" y="54889"/>
                </a:lnTo>
                <a:lnTo>
                  <a:pt x="5705043" y="5031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16000" y="3767875"/>
            <a:ext cx="13114655" cy="572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95"/>
              </a:spcBef>
            </a:pPr>
            <a:r>
              <a:rPr dirty="0" sz="7450" spc="16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7450" spc="340">
                <a:solidFill>
                  <a:srgbClr val="FFFFFF"/>
                </a:solidFill>
                <a:latin typeface="Arial"/>
                <a:cs typeface="Arial"/>
              </a:rPr>
              <a:t>biopla</a:t>
            </a:r>
            <a:r>
              <a:rPr dirty="0" sz="7250" spc="34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7450" spc="34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7250" spc="4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dirty="0" sz="7250" spc="4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7450" spc="43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250" spc="43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7450" spc="40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dirty="0" sz="7250" spc="1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7450" spc="1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250" spc="1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450" spc="1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7250" spc="15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7450" spc="27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7450" spc="2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7250" spc="24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7450" spc="19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7450" spc="229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745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dirty="0" sz="7250" spc="335">
                <a:solidFill>
                  <a:srgbClr val="FFFFFF"/>
                </a:solidFill>
                <a:latin typeface="Trebuchet MS"/>
                <a:cs typeface="Trebuchet MS"/>
              </a:rPr>
              <a:t>sust</a:t>
            </a:r>
            <a:r>
              <a:rPr dirty="0" sz="7450" spc="335">
                <a:solidFill>
                  <a:srgbClr val="FFFFFF"/>
                </a:solidFill>
                <a:latin typeface="Arial"/>
                <a:cs typeface="Arial"/>
              </a:rPr>
              <a:t>ainable</a:t>
            </a:r>
            <a:r>
              <a:rPr dirty="0" sz="745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250" spc="-1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u="sng" sz="7250" spc="-1385">
                <a:solidFill>
                  <a:srgbClr val="FFFFFF"/>
                </a:solidFill>
                <a:uFill>
                  <a:solidFill>
                    <a:srgbClr val="75C728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sz="7450" spc="2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250" spc="285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7450" spc="285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74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43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74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310">
                <a:solidFill>
                  <a:srgbClr val="FFFFFF"/>
                </a:solidFill>
                <a:latin typeface="Arial"/>
                <a:cs typeface="Arial"/>
              </a:rPr>
              <a:t>income  </a:t>
            </a:r>
            <a:r>
              <a:rPr dirty="0" sz="7450" spc="409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7250" spc="409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725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450" spc="16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7450" spc="-8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32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7150" spc="32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dirty="0" sz="3800" spc="4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950" spc="45">
                <a:solidFill>
                  <a:srgbClr val="FFFFFF"/>
                </a:solidFill>
                <a:latin typeface="Arial"/>
                <a:cs typeface="Arial"/>
              </a:rPr>
              <a:t>RFI</a:t>
            </a:r>
            <a:r>
              <a:rPr dirty="0" sz="3800" spc="4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3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50" spc="33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r>
              <a:rPr dirty="0" sz="3800" spc="33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3413"/>
            <a:ext cx="10306050" cy="10153650"/>
            <a:chOff x="0" y="133413"/>
            <a:chExt cx="10306050" cy="10153650"/>
          </a:xfrm>
        </p:grpSpPr>
        <p:sp>
          <p:nvSpPr>
            <p:cNvPr id="3" name="object 3"/>
            <p:cNvSpPr/>
            <p:nvPr/>
          </p:nvSpPr>
          <p:spPr>
            <a:xfrm>
              <a:off x="0" y="133413"/>
              <a:ext cx="10306049" cy="101535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57388" y="1031379"/>
              <a:ext cx="6488430" cy="8216900"/>
            </a:xfrm>
            <a:custGeom>
              <a:avLst/>
              <a:gdLst/>
              <a:ahLst/>
              <a:cxnLst/>
              <a:rect l="l" t="t" r="r" b="b"/>
              <a:pathLst>
                <a:path w="6488430" h="8216900">
                  <a:moveTo>
                    <a:pt x="6488011" y="1981187"/>
                  </a:moveTo>
                  <a:lnTo>
                    <a:pt x="4872837" y="1981187"/>
                  </a:lnTo>
                  <a:lnTo>
                    <a:pt x="4825860" y="1968487"/>
                  </a:lnTo>
                  <a:lnTo>
                    <a:pt x="4781321" y="1955787"/>
                  </a:lnTo>
                  <a:lnTo>
                    <a:pt x="4739640" y="1930387"/>
                  </a:lnTo>
                  <a:lnTo>
                    <a:pt x="4701248" y="1904987"/>
                  </a:lnTo>
                  <a:lnTo>
                    <a:pt x="4666589" y="1866887"/>
                  </a:lnTo>
                  <a:lnTo>
                    <a:pt x="4636084" y="1841487"/>
                  </a:lnTo>
                  <a:lnTo>
                    <a:pt x="4610151" y="1803387"/>
                  </a:lnTo>
                  <a:lnTo>
                    <a:pt x="4589246" y="1752587"/>
                  </a:lnTo>
                  <a:lnTo>
                    <a:pt x="4573778" y="1714487"/>
                  </a:lnTo>
                  <a:lnTo>
                    <a:pt x="4564202" y="1663687"/>
                  </a:lnTo>
                  <a:lnTo>
                    <a:pt x="4560913" y="1612887"/>
                  </a:lnTo>
                  <a:lnTo>
                    <a:pt x="4560913" y="0"/>
                  </a:lnTo>
                  <a:lnTo>
                    <a:pt x="2098090" y="0"/>
                  </a:lnTo>
                  <a:lnTo>
                    <a:pt x="2098090" y="3492487"/>
                  </a:lnTo>
                  <a:lnTo>
                    <a:pt x="2098090" y="4597387"/>
                  </a:lnTo>
                  <a:lnTo>
                    <a:pt x="1141704" y="4597387"/>
                  </a:lnTo>
                  <a:lnTo>
                    <a:pt x="1141704" y="3492487"/>
                  </a:lnTo>
                  <a:lnTo>
                    <a:pt x="2098090" y="3492487"/>
                  </a:lnTo>
                  <a:lnTo>
                    <a:pt x="2098090" y="0"/>
                  </a:lnTo>
                  <a:lnTo>
                    <a:pt x="627710" y="0"/>
                  </a:lnTo>
                  <a:lnTo>
                    <a:pt x="581990" y="12687"/>
                  </a:lnTo>
                  <a:lnTo>
                    <a:pt x="537273" y="12687"/>
                  </a:lnTo>
                  <a:lnTo>
                    <a:pt x="493674" y="25387"/>
                  </a:lnTo>
                  <a:lnTo>
                    <a:pt x="451256" y="50787"/>
                  </a:lnTo>
                  <a:lnTo>
                    <a:pt x="410146" y="63487"/>
                  </a:lnTo>
                  <a:lnTo>
                    <a:pt x="370420" y="88887"/>
                  </a:lnTo>
                  <a:lnTo>
                    <a:pt x="332181" y="101587"/>
                  </a:lnTo>
                  <a:lnTo>
                    <a:pt x="295529" y="126987"/>
                  </a:lnTo>
                  <a:lnTo>
                    <a:pt x="260553" y="165087"/>
                  </a:lnTo>
                  <a:lnTo>
                    <a:pt x="227330" y="190487"/>
                  </a:lnTo>
                  <a:lnTo>
                    <a:pt x="195986" y="215887"/>
                  </a:lnTo>
                  <a:lnTo>
                    <a:pt x="166598" y="253987"/>
                  </a:lnTo>
                  <a:lnTo>
                    <a:pt x="139280" y="292087"/>
                  </a:lnTo>
                  <a:lnTo>
                    <a:pt x="114096" y="330187"/>
                  </a:lnTo>
                  <a:lnTo>
                    <a:pt x="91160" y="368287"/>
                  </a:lnTo>
                  <a:lnTo>
                    <a:pt x="70573" y="406387"/>
                  </a:lnTo>
                  <a:lnTo>
                    <a:pt x="52425" y="444487"/>
                  </a:lnTo>
                  <a:lnTo>
                    <a:pt x="36804" y="482587"/>
                  </a:lnTo>
                  <a:lnTo>
                    <a:pt x="23812" y="533387"/>
                  </a:lnTo>
                  <a:lnTo>
                    <a:pt x="13538" y="571487"/>
                  </a:lnTo>
                  <a:lnTo>
                    <a:pt x="6083" y="622287"/>
                  </a:lnTo>
                  <a:lnTo>
                    <a:pt x="1536" y="673087"/>
                  </a:lnTo>
                  <a:lnTo>
                    <a:pt x="0" y="711187"/>
                  </a:lnTo>
                  <a:lnTo>
                    <a:pt x="0" y="7492987"/>
                  </a:lnTo>
                  <a:lnTo>
                    <a:pt x="1536" y="7543787"/>
                  </a:lnTo>
                  <a:lnTo>
                    <a:pt x="6083" y="7594587"/>
                  </a:lnTo>
                  <a:lnTo>
                    <a:pt x="13538" y="7632687"/>
                  </a:lnTo>
                  <a:lnTo>
                    <a:pt x="23812" y="7683487"/>
                  </a:lnTo>
                  <a:lnTo>
                    <a:pt x="36804" y="7721587"/>
                  </a:lnTo>
                  <a:lnTo>
                    <a:pt x="52425" y="7772387"/>
                  </a:lnTo>
                  <a:lnTo>
                    <a:pt x="70573" y="7810487"/>
                  </a:lnTo>
                  <a:lnTo>
                    <a:pt x="91160" y="7848587"/>
                  </a:lnTo>
                  <a:lnTo>
                    <a:pt x="114096" y="7886687"/>
                  </a:lnTo>
                  <a:lnTo>
                    <a:pt x="139280" y="7924787"/>
                  </a:lnTo>
                  <a:lnTo>
                    <a:pt x="166598" y="7962887"/>
                  </a:lnTo>
                  <a:lnTo>
                    <a:pt x="195986" y="7988287"/>
                  </a:lnTo>
                  <a:lnTo>
                    <a:pt x="227330" y="8026387"/>
                  </a:lnTo>
                  <a:lnTo>
                    <a:pt x="260553" y="8051787"/>
                  </a:lnTo>
                  <a:lnTo>
                    <a:pt x="295529" y="8077187"/>
                  </a:lnTo>
                  <a:lnTo>
                    <a:pt x="332181" y="8102587"/>
                  </a:lnTo>
                  <a:lnTo>
                    <a:pt x="370420" y="8127987"/>
                  </a:lnTo>
                  <a:lnTo>
                    <a:pt x="410146" y="8153387"/>
                  </a:lnTo>
                  <a:lnTo>
                    <a:pt x="493674" y="8178787"/>
                  </a:lnTo>
                  <a:lnTo>
                    <a:pt x="627710" y="8216887"/>
                  </a:lnTo>
                  <a:lnTo>
                    <a:pt x="5860300" y="8216887"/>
                  </a:lnTo>
                  <a:lnTo>
                    <a:pt x="5994349" y="8178787"/>
                  </a:lnTo>
                  <a:lnTo>
                    <a:pt x="6077864" y="8153387"/>
                  </a:lnTo>
                  <a:lnTo>
                    <a:pt x="6117590" y="8127987"/>
                  </a:lnTo>
                  <a:lnTo>
                    <a:pt x="6155829" y="8102587"/>
                  </a:lnTo>
                  <a:lnTo>
                    <a:pt x="6192482" y="8077187"/>
                  </a:lnTo>
                  <a:lnTo>
                    <a:pt x="6227470" y="8051787"/>
                  </a:lnTo>
                  <a:lnTo>
                    <a:pt x="6260681" y="8026387"/>
                  </a:lnTo>
                  <a:lnTo>
                    <a:pt x="6292024" y="7988287"/>
                  </a:lnTo>
                  <a:lnTo>
                    <a:pt x="6321412" y="7962887"/>
                  </a:lnTo>
                  <a:lnTo>
                    <a:pt x="6348743" y="7924787"/>
                  </a:lnTo>
                  <a:lnTo>
                    <a:pt x="6373914" y="7886687"/>
                  </a:lnTo>
                  <a:lnTo>
                    <a:pt x="6396850" y="7848587"/>
                  </a:lnTo>
                  <a:lnTo>
                    <a:pt x="6417437" y="7810487"/>
                  </a:lnTo>
                  <a:lnTo>
                    <a:pt x="6435598" y="7772387"/>
                  </a:lnTo>
                  <a:lnTo>
                    <a:pt x="6451219" y="7721587"/>
                  </a:lnTo>
                  <a:lnTo>
                    <a:pt x="6464211" y="7683487"/>
                  </a:lnTo>
                  <a:lnTo>
                    <a:pt x="6474485" y="7632687"/>
                  </a:lnTo>
                  <a:lnTo>
                    <a:pt x="6481940" y="7594587"/>
                  </a:lnTo>
                  <a:lnTo>
                    <a:pt x="6486474" y="7543787"/>
                  </a:lnTo>
                  <a:lnTo>
                    <a:pt x="6488011" y="7492987"/>
                  </a:lnTo>
                  <a:lnTo>
                    <a:pt x="6488011" y="6230086"/>
                  </a:lnTo>
                  <a:lnTo>
                    <a:pt x="6488011" y="6222987"/>
                  </a:lnTo>
                  <a:lnTo>
                    <a:pt x="6488011" y="4579874"/>
                  </a:lnTo>
                  <a:lnTo>
                    <a:pt x="6482588" y="4579874"/>
                  </a:lnTo>
                  <a:lnTo>
                    <a:pt x="6481877" y="4630140"/>
                  </a:lnTo>
                  <a:lnTo>
                    <a:pt x="6479641" y="4680216"/>
                  </a:lnTo>
                  <a:lnTo>
                    <a:pt x="6475882" y="4730077"/>
                  </a:lnTo>
                  <a:lnTo>
                    <a:pt x="6470624" y="4779683"/>
                  </a:lnTo>
                  <a:lnTo>
                    <a:pt x="6463881" y="4829010"/>
                  </a:lnTo>
                  <a:lnTo>
                    <a:pt x="6455651" y="4878019"/>
                  </a:lnTo>
                  <a:lnTo>
                    <a:pt x="6445961" y="4926673"/>
                  </a:lnTo>
                  <a:lnTo>
                    <a:pt x="6434810" y="4974958"/>
                  </a:lnTo>
                  <a:lnTo>
                    <a:pt x="6422225" y="5022824"/>
                  </a:lnTo>
                  <a:lnTo>
                    <a:pt x="6408217" y="5070246"/>
                  </a:lnTo>
                  <a:lnTo>
                    <a:pt x="6392786" y="5117198"/>
                  </a:lnTo>
                  <a:lnTo>
                    <a:pt x="6375971" y="5163655"/>
                  </a:lnTo>
                  <a:lnTo>
                    <a:pt x="6357760" y="5209552"/>
                  </a:lnTo>
                  <a:lnTo>
                    <a:pt x="6338176" y="5254904"/>
                  </a:lnTo>
                  <a:lnTo>
                    <a:pt x="6317221" y="5299634"/>
                  </a:lnTo>
                  <a:lnTo>
                    <a:pt x="6294933" y="5343741"/>
                  </a:lnTo>
                  <a:lnTo>
                    <a:pt x="6271311" y="5387187"/>
                  </a:lnTo>
                  <a:lnTo>
                    <a:pt x="6246355" y="5429936"/>
                  </a:lnTo>
                  <a:lnTo>
                    <a:pt x="6220104" y="5471960"/>
                  </a:lnTo>
                  <a:lnTo>
                    <a:pt x="6192558" y="5513222"/>
                  </a:lnTo>
                  <a:lnTo>
                    <a:pt x="6163729" y="5553697"/>
                  </a:lnTo>
                  <a:lnTo>
                    <a:pt x="6133617" y="5593346"/>
                  </a:lnTo>
                  <a:lnTo>
                    <a:pt x="6102261" y="5632132"/>
                  </a:lnTo>
                  <a:lnTo>
                    <a:pt x="6069673" y="5670042"/>
                  </a:lnTo>
                  <a:lnTo>
                    <a:pt x="6035840" y="5707037"/>
                  </a:lnTo>
                  <a:lnTo>
                    <a:pt x="6003417" y="5740387"/>
                  </a:lnTo>
                  <a:lnTo>
                    <a:pt x="6000801" y="5740387"/>
                  </a:lnTo>
                  <a:lnTo>
                    <a:pt x="5965266" y="5765787"/>
                  </a:lnTo>
                  <a:lnTo>
                    <a:pt x="5928880" y="5803887"/>
                  </a:lnTo>
                  <a:lnTo>
                    <a:pt x="5891669" y="5841987"/>
                  </a:lnTo>
                  <a:lnTo>
                    <a:pt x="5853684" y="5867387"/>
                  </a:lnTo>
                  <a:lnTo>
                    <a:pt x="5814923" y="5892787"/>
                  </a:lnTo>
                  <a:lnTo>
                    <a:pt x="5775452" y="5930887"/>
                  </a:lnTo>
                  <a:lnTo>
                    <a:pt x="5735269" y="5956287"/>
                  </a:lnTo>
                  <a:lnTo>
                    <a:pt x="5652935" y="6007087"/>
                  </a:lnTo>
                  <a:lnTo>
                    <a:pt x="5610847" y="6019787"/>
                  </a:lnTo>
                  <a:lnTo>
                    <a:pt x="5524970" y="6070587"/>
                  </a:lnTo>
                  <a:lnTo>
                    <a:pt x="5481244" y="6083287"/>
                  </a:lnTo>
                  <a:lnTo>
                    <a:pt x="5437022" y="6108687"/>
                  </a:lnTo>
                  <a:lnTo>
                    <a:pt x="5116525" y="6197587"/>
                  </a:lnTo>
                  <a:lnTo>
                    <a:pt x="5069522" y="6197587"/>
                  </a:lnTo>
                  <a:lnTo>
                    <a:pt x="5022316" y="6210287"/>
                  </a:lnTo>
                  <a:lnTo>
                    <a:pt x="4927397" y="6210287"/>
                  </a:lnTo>
                  <a:lnTo>
                    <a:pt x="4879746" y="6222987"/>
                  </a:lnTo>
                  <a:lnTo>
                    <a:pt x="4784191" y="6222987"/>
                  </a:lnTo>
                  <a:lnTo>
                    <a:pt x="4736363" y="6210287"/>
                  </a:lnTo>
                  <a:lnTo>
                    <a:pt x="4640732" y="6210287"/>
                  </a:lnTo>
                  <a:lnTo>
                    <a:pt x="4593006" y="6197587"/>
                  </a:lnTo>
                  <a:lnTo>
                    <a:pt x="4545368" y="6197587"/>
                  </a:lnTo>
                  <a:lnTo>
                    <a:pt x="4309630" y="6134087"/>
                  </a:lnTo>
                  <a:lnTo>
                    <a:pt x="4263199" y="6108687"/>
                  </a:lnTo>
                  <a:lnTo>
                    <a:pt x="4171492" y="6083287"/>
                  </a:lnTo>
                  <a:lnTo>
                    <a:pt x="4126725" y="6057887"/>
                  </a:lnTo>
                  <a:lnTo>
                    <a:pt x="4082770" y="6032487"/>
                  </a:lnTo>
                  <a:lnTo>
                    <a:pt x="4039666" y="6007087"/>
                  </a:lnTo>
                  <a:lnTo>
                    <a:pt x="3997401" y="5981687"/>
                  </a:lnTo>
                  <a:lnTo>
                    <a:pt x="3956012" y="5956287"/>
                  </a:lnTo>
                  <a:lnTo>
                    <a:pt x="3915524" y="5930887"/>
                  </a:lnTo>
                  <a:lnTo>
                    <a:pt x="3875925" y="5905487"/>
                  </a:lnTo>
                  <a:lnTo>
                    <a:pt x="3837267" y="5880087"/>
                  </a:lnTo>
                  <a:lnTo>
                    <a:pt x="3799548" y="5854687"/>
                  </a:lnTo>
                  <a:lnTo>
                    <a:pt x="3762781" y="5816587"/>
                  </a:lnTo>
                  <a:lnTo>
                    <a:pt x="3726992" y="5791187"/>
                  </a:lnTo>
                  <a:lnTo>
                    <a:pt x="3692207" y="5753087"/>
                  </a:lnTo>
                  <a:lnTo>
                    <a:pt x="3658425" y="5714987"/>
                  </a:lnTo>
                  <a:lnTo>
                    <a:pt x="3625685" y="5689587"/>
                  </a:lnTo>
                  <a:lnTo>
                    <a:pt x="3593973" y="5651487"/>
                  </a:lnTo>
                  <a:lnTo>
                    <a:pt x="3563340" y="5613387"/>
                  </a:lnTo>
                  <a:lnTo>
                    <a:pt x="3533787" y="5575287"/>
                  </a:lnTo>
                  <a:lnTo>
                    <a:pt x="3505327" y="5537187"/>
                  </a:lnTo>
                  <a:lnTo>
                    <a:pt x="3477996" y="5499087"/>
                  </a:lnTo>
                  <a:lnTo>
                    <a:pt x="3451783" y="5460987"/>
                  </a:lnTo>
                  <a:lnTo>
                    <a:pt x="3426739" y="5422887"/>
                  </a:lnTo>
                  <a:lnTo>
                    <a:pt x="3402850" y="5372087"/>
                  </a:lnTo>
                  <a:lnTo>
                    <a:pt x="3380155" y="5333987"/>
                  </a:lnTo>
                  <a:lnTo>
                    <a:pt x="3358667" y="5295887"/>
                  </a:lnTo>
                  <a:lnTo>
                    <a:pt x="3338398" y="5245087"/>
                  </a:lnTo>
                  <a:lnTo>
                    <a:pt x="3319373" y="5206987"/>
                  </a:lnTo>
                  <a:lnTo>
                    <a:pt x="3301593" y="5156187"/>
                  </a:lnTo>
                  <a:lnTo>
                    <a:pt x="3285096" y="5118087"/>
                  </a:lnTo>
                  <a:lnTo>
                    <a:pt x="3269894" y="5067287"/>
                  </a:lnTo>
                  <a:lnTo>
                    <a:pt x="3256000" y="5029187"/>
                  </a:lnTo>
                  <a:lnTo>
                    <a:pt x="3243427" y="4978387"/>
                  </a:lnTo>
                  <a:lnTo>
                    <a:pt x="3232200" y="4927587"/>
                  </a:lnTo>
                  <a:lnTo>
                    <a:pt x="3222333" y="4889487"/>
                  </a:lnTo>
                  <a:lnTo>
                    <a:pt x="3213849" y="4838687"/>
                  </a:lnTo>
                  <a:lnTo>
                    <a:pt x="3206762" y="4787887"/>
                  </a:lnTo>
                  <a:lnTo>
                    <a:pt x="3201085" y="4737087"/>
                  </a:lnTo>
                  <a:lnTo>
                    <a:pt x="3196844" y="4686287"/>
                  </a:lnTo>
                  <a:lnTo>
                    <a:pt x="3194062" y="4648187"/>
                  </a:lnTo>
                  <a:lnTo>
                    <a:pt x="3192729" y="4597387"/>
                  </a:lnTo>
                  <a:lnTo>
                    <a:pt x="2765768" y="4597387"/>
                  </a:lnTo>
                  <a:lnTo>
                    <a:pt x="2765768" y="3492487"/>
                  </a:lnTo>
                  <a:lnTo>
                    <a:pt x="2765768" y="2044687"/>
                  </a:lnTo>
                  <a:lnTo>
                    <a:pt x="3722154" y="2044687"/>
                  </a:lnTo>
                  <a:lnTo>
                    <a:pt x="3722154" y="3365487"/>
                  </a:lnTo>
                  <a:lnTo>
                    <a:pt x="3758577" y="3327387"/>
                  </a:lnTo>
                  <a:lnTo>
                    <a:pt x="3795788" y="3301987"/>
                  </a:lnTo>
                  <a:lnTo>
                    <a:pt x="3833736" y="3263887"/>
                  </a:lnTo>
                  <a:lnTo>
                    <a:pt x="3872420" y="3238487"/>
                  </a:lnTo>
                  <a:lnTo>
                    <a:pt x="3911790" y="3213087"/>
                  </a:lnTo>
                  <a:lnTo>
                    <a:pt x="3992499" y="3162287"/>
                  </a:lnTo>
                  <a:lnTo>
                    <a:pt x="4075633" y="3111487"/>
                  </a:lnTo>
                  <a:lnTo>
                    <a:pt x="4118038" y="3098787"/>
                  </a:lnTo>
                  <a:lnTo>
                    <a:pt x="4160951" y="3073387"/>
                  </a:lnTo>
                  <a:lnTo>
                    <a:pt x="4204360" y="3060687"/>
                  </a:lnTo>
                  <a:lnTo>
                    <a:pt x="4248226" y="3035287"/>
                  </a:lnTo>
                  <a:lnTo>
                    <a:pt x="4565599" y="2946387"/>
                  </a:lnTo>
                  <a:lnTo>
                    <a:pt x="4612068" y="2946387"/>
                  </a:lnTo>
                  <a:lnTo>
                    <a:pt x="4658715" y="2933687"/>
                  </a:lnTo>
                  <a:lnTo>
                    <a:pt x="4988191" y="2933687"/>
                  </a:lnTo>
                  <a:lnTo>
                    <a:pt x="5035321" y="2946387"/>
                  </a:lnTo>
                  <a:lnTo>
                    <a:pt x="5082375" y="2946387"/>
                  </a:lnTo>
                  <a:lnTo>
                    <a:pt x="5129314" y="2959087"/>
                  </a:lnTo>
                  <a:lnTo>
                    <a:pt x="5176139" y="2959087"/>
                  </a:lnTo>
                  <a:lnTo>
                    <a:pt x="5361483" y="3009887"/>
                  </a:lnTo>
                  <a:lnTo>
                    <a:pt x="5407190" y="3035287"/>
                  </a:lnTo>
                  <a:lnTo>
                    <a:pt x="5497639" y="3060687"/>
                  </a:lnTo>
                  <a:lnTo>
                    <a:pt x="5542115" y="3086087"/>
                  </a:lnTo>
                  <a:lnTo>
                    <a:pt x="5585790" y="3111487"/>
                  </a:lnTo>
                  <a:lnTo>
                    <a:pt x="5628627" y="3136887"/>
                  </a:lnTo>
                  <a:lnTo>
                    <a:pt x="5670626" y="3149587"/>
                  </a:lnTo>
                  <a:lnTo>
                    <a:pt x="5711761" y="3174987"/>
                  </a:lnTo>
                  <a:lnTo>
                    <a:pt x="5752020" y="3200387"/>
                  </a:lnTo>
                  <a:lnTo>
                    <a:pt x="5791390" y="3238487"/>
                  </a:lnTo>
                  <a:lnTo>
                    <a:pt x="5829859" y="3263887"/>
                  </a:lnTo>
                  <a:lnTo>
                    <a:pt x="5867387" y="3289287"/>
                  </a:lnTo>
                  <a:lnTo>
                    <a:pt x="5903976" y="3314687"/>
                  </a:lnTo>
                  <a:lnTo>
                    <a:pt x="5939612" y="3352787"/>
                  </a:lnTo>
                  <a:lnTo>
                    <a:pt x="5974270" y="3378187"/>
                  </a:lnTo>
                  <a:lnTo>
                    <a:pt x="6007938" y="3416287"/>
                  </a:lnTo>
                  <a:lnTo>
                    <a:pt x="6040602" y="3454387"/>
                  </a:lnTo>
                  <a:lnTo>
                    <a:pt x="6072238" y="3492487"/>
                  </a:lnTo>
                  <a:lnTo>
                    <a:pt x="6102845" y="3517887"/>
                  </a:lnTo>
                  <a:lnTo>
                    <a:pt x="6132385" y="3555987"/>
                  </a:lnTo>
                  <a:lnTo>
                    <a:pt x="6160846" y="3594087"/>
                  </a:lnTo>
                  <a:lnTo>
                    <a:pt x="6188227" y="3632187"/>
                  </a:lnTo>
                  <a:lnTo>
                    <a:pt x="6214503" y="3670287"/>
                  </a:lnTo>
                  <a:lnTo>
                    <a:pt x="6239662" y="3708387"/>
                  </a:lnTo>
                  <a:lnTo>
                    <a:pt x="6263665" y="3759187"/>
                  </a:lnTo>
                  <a:lnTo>
                    <a:pt x="6286525" y="3797287"/>
                  </a:lnTo>
                  <a:lnTo>
                    <a:pt x="6308217" y="3835387"/>
                  </a:lnTo>
                  <a:lnTo>
                    <a:pt x="6328715" y="3873487"/>
                  </a:lnTo>
                  <a:lnTo>
                    <a:pt x="6348019" y="3924287"/>
                  </a:lnTo>
                  <a:lnTo>
                    <a:pt x="6366091" y="3962387"/>
                  </a:lnTo>
                  <a:lnTo>
                    <a:pt x="6382931" y="4013187"/>
                  </a:lnTo>
                  <a:lnTo>
                    <a:pt x="6398514" y="4051287"/>
                  </a:lnTo>
                  <a:lnTo>
                    <a:pt x="6412827" y="4102087"/>
                  </a:lnTo>
                  <a:lnTo>
                    <a:pt x="6425870" y="4140187"/>
                  </a:lnTo>
                  <a:lnTo>
                    <a:pt x="6437592" y="4190987"/>
                  </a:lnTo>
                  <a:lnTo>
                    <a:pt x="6448006" y="4241787"/>
                  </a:lnTo>
                  <a:lnTo>
                    <a:pt x="6457074" y="4279887"/>
                  </a:lnTo>
                  <a:lnTo>
                    <a:pt x="6464808" y="4330687"/>
                  </a:lnTo>
                  <a:lnTo>
                    <a:pt x="6471158" y="4381487"/>
                  </a:lnTo>
                  <a:lnTo>
                    <a:pt x="6476136" y="4432287"/>
                  </a:lnTo>
                  <a:lnTo>
                    <a:pt x="6479705" y="4470387"/>
                  </a:lnTo>
                  <a:lnTo>
                    <a:pt x="6481864" y="4521187"/>
                  </a:lnTo>
                  <a:lnTo>
                    <a:pt x="6482588" y="4571987"/>
                  </a:lnTo>
                  <a:lnTo>
                    <a:pt x="6488011" y="4571987"/>
                  </a:lnTo>
                  <a:lnTo>
                    <a:pt x="6488011" y="2933687"/>
                  </a:lnTo>
                  <a:lnTo>
                    <a:pt x="6488011" y="2044687"/>
                  </a:lnTo>
                  <a:lnTo>
                    <a:pt x="6488011" y="1981187"/>
                  </a:lnTo>
                  <a:close/>
                </a:path>
              </a:pathLst>
            </a:custGeom>
            <a:solidFill>
              <a:srgbClr val="00EF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99093" y="1031379"/>
              <a:ext cx="5346700" cy="4599940"/>
            </a:xfrm>
            <a:custGeom>
              <a:avLst/>
              <a:gdLst/>
              <a:ahLst/>
              <a:cxnLst/>
              <a:rect l="l" t="t" r="r" b="b"/>
              <a:pathLst>
                <a:path w="5346700" h="4599940">
                  <a:moveTo>
                    <a:pt x="956398" y="3498570"/>
                  </a:moveTo>
                  <a:lnTo>
                    <a:pt x="0" y="3498570"/>
                  </a:lnTo>
                  <a:lnTo>
                    <a:pt x="0" y="4599330"/>
                  </a:lnTo>
                  <a:lnTo>
                    <a:pt x="956398" y="4599330"/>
                  </a:lnTo>
                  <a:lnTo>
                    <a:pt x="956398" y="3498570"/>
                  </a:lnTo>
                  <a:close/>
                </a:path>
                <a:path w="5346700" h="4599940">
                  <a:moveTo>
                    <a:pt x="2580449" y="2054961"/>
                  </a:moveTo>
                  <a:lnTo>
                    <a:pt x="1624063" y="2054961"/>
                  </a:lnTo>
                  <a:lnTo>
                    <a:pt x="1624063" y="4599330"/>
                  </a:lnTo>
                  <a:lnTo>
                    <a:pt x="2051024" y="4599330"/>
                  </a:lnTo>
                  <a:lnTo>
                    <a:pt x="2050884" y="4592853"/>
                  </a:lnTo>
                  <a:lnTo>
                    <a:pt x="2051558" y="4530725"/>
                  </a:lnTo>
                  <a:lnTo>
                    <a:pt x="2053691" y="4481766"/>
                  </a:lnTo>
                  <a:lnTo>
                    <a:pt x="2057285" y="4433024"/>
                  </a:lnTo>
                  <a:lnTo>
                    <a:pt x="2062302" y="4384522"/>
                  </a:lnTo>
                  <a:lnTo>
                    <a:pt x="2068741" y="4336300"/>
                  </a:lnTo>
                  <a:lnTo>
                    <a:pt x="2076602" y="4288383"/>
                  </a:lnTo>
                  <a:lnTo>
                    <a:pt x="2085848" y="4240796"/>
                  </a:lnTo>
                  <a:lnTo>
                    <a:pt x="2096490" y="4193578"/>
                  </a:lnTo>
                  <a:lnTo>
                    <a:pt x="2108504" y="4146753"/>
                  </a:lnTo>
                  <a:lnTo>
                    <a:pt x="2121865" y="4100347"/>
                  </a:lnTo>
                  <a:lnTo>
                    <a:pt x="2136584" y="4054398"/>
                  </a:lnTo>
                  <a:lnTo>
                    <a:pt x="2152637" y="4008920"/>
                  </a:lnTo>
                  <a:lnTo>
                    <a:pt x="2170011" y="3963962"/>
                  </a:lnTo>
                  <a:lnTo>
                    <a:pt x="2188692" y="3919537"/>
                  </a:lnTo>
                  <a:lnTo>
                    <a:pt x="2208669" y="3875684"/>
                  </a:lnTo>
                  <a:lnTo>
                    <a:pt x="2229916" y="3832415"/>
                  </a:lnTo>
                  <a:lnTo>
                    <a:pt x="2252446" y="3789781"/>
                  </a:lnTo>
                  <a:lnTo>
                    <a:pt x="2276233" y="3747808"/>
                  </a:lnTo>
                  <a:lnTo>
                    <a:pt x="2301265" y="3706507"/>
                  </a:lnTo>
                  <a:lnTo>
                    <a:pt x="2327529" y="3665931"/>
                  </a:lnTo>
                  <a:lnTo>
                    <a:pt x="2355011" y="3626091"/>
                  </a:lnTo>
                  <a:lnTo>
                    <a:pt x="2383701" y="3587026"/>
                  </a:lnTo>
                  <a:lnTo>
                    <a:pt x="2413584" y="3548761"/>
                  </a:lnTo>
                  <a:lnTo>
                    <a:pt x="2444648" y="3511334"/>
                  </a:lnTo>
                  <a:lnTo>
                    <a:pt x="2476881" y="3474758"/>
                  </a:lnTo>
                  <a:lnTo>
                    <a:pt x="2510269" y="3439071"/>
                  </a:lnTo>
                  <a:lnTo>
                    <a:pt x="2544800" y="3404311"/>
                  </a:lnTo>
                  <a:lnTo>
                    <a:pt x="2580449" y="3370491"/>
                  </a:lnTo>
                  <a:lnTo>
                    <a:pt x="2580449" y="2054961"/>
                  </a:lnTo>
                  <a:close/>
                </a:path>
                <a:path w="5346700" h="4599940">
                  <a:moveTo>
                    <a:pt x="5346306" y="1985175"/>
                  </a:moveTo>
                  <a:lnTo>
                    <a:pt x="3419208" y="0"/>
                  </a:lnTo>
                  <a:lnTo>
                    <a:pt x="3419208" y="1624266"/>
                  </a:lnTo>
                  <a:lnTo>
                    <a:pt x="3422497" y="1673250"/>
                  </a:lnTo>
                  <a:lnTo>
                    <a:pt x="3432073" y="1720227"/>
                  </a:lnTo>
                  <a:lnTo>
                    <a:pt x="3447542" y="1764766"/>
                  </a:lnTo>
                  <a:lnTo>
                    <a:pt x="3468446" y="1806435"/>
                  </a:lnTo>
                  <a:lnTo>
                    <a:pt x="3494379" y="1844827"/>
                  </a:lnTo>
                  <a:lnTo>
                    <a:pt x="3524885" y="1879485"/>
                  </a:lnTo>
                  <a:lnTo>
                    <a:pt x="3559543" y="1909991"/>
                  </a:lnTo>
                  <a:lnTo>
                    <a:pt x="3597935" y="1935911"/>
                  </a:lnTo>
                  <a:lnTo>
                    <a:pt x="3639616" y="1956816"/>
                  </a:lnTo>
                  <a:lnTo>
                    <a:pt x="3684155" y="1972284"/>
                  </a:lnTo>
                  <a:lnTo>
                    <a:pt x="3731133" y="1981885"/>
                  </a:lnTo>
                  <a:lnTo>
                    <a:pt x="3780117" y="1985175"/>
                  </a:lnTo>
                  <a:lnTo>
                    <a:pt x="5346306" y="1985175"/>
                  </a:lnTo>
                  <a:close/>
                </a:path>
              </a:pathLst>
            </a:custGeom>
            <a:solidFill>
              <a:srgbClr val="00AB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24429" y="6634962"/>
              <a:ext cx="6228080" cy="1430655"/>
            </a:xfrm>
            <a:custGeom>
              <a:avLst/>
              <a:gdLst/>
              <a:ahLst/>
              <a:cxnLst/>
              <a:rect l="l" t="t" r="r" b="b"/>
              <a:pathLst>
                <a:path w="6228080" h="1430654">
                  <a:moveTo>
                    <a:pt x="2775712" y="313042"/>
                  </a:moveTo>
                  <a:lnTo>
                    <a:pt x="2768346" y="267411"/>
                  </a:lnTo>
                  <a:lnTo>
                    <a:pt x="2747848" y="227787"/>
                  </a:lnTo>
                  <a:lnTo>
                    <a:pt x="2716606" y="196532"/>
                  </a:lnTo>
                  <a:lnTo>
                    <a:pt x="2676969" y="176034"/>
                  </a:lnTo>
                  <a:lnTo>
                    <a:pt x="2631351" y="168681"/>
                  </a:lnTo>
                  <a:lnTo>
                    <a:pt x="144360" y="168681"/>
                  </a:lnTo>
                  <a:lnTo>
                    <a:pt x="98729" y="176034"/>
                  </a:lnTo>
                  <a:lnTo>
                    <a:pt x="59105" y="196532"/>
                  </a:lnTo>
                  <a:lnTo>
                    <a:pt x="27851" y="227787"/>
                  </a:lnTo>
                  <a:lnTo>
                    <a:pt x="7353" y="267411"/>
                  </a:lnTo>
                  <a:lnTo>
                    <a:pt x="0" y="313042"/>
                  </a:lnTo>
                  <a:lnTo>
                    <a:pt x="7353" y="358673"/>
                  </a:lnTo>
                  <a:lnTo>
                    <a:pt x="27851" y="398297"/>
                  </a:lnTo>
                  <a:lnTo>
                    <a:pt x="59105" y="429552"/>
                  </a:lnTo>
                  <a:lnTo>
                    <a:pt x="98729" y="450037"/>
                  </a:lnTo>
                  <a:lnTo>
                    <a:pt x="144360" y="457403"/>
                  </a:lnTo>
                  <a:lnTo>
                    <a:pt x="2631351" y="457403"/>
                  </a:lnTo>
                  <a:lnTo>
                    <a:pt x="2676969" y="450037"/>
                  </a:lnTo>
                  <a:lnTo>
                    <a:pt x="2716606" y="429552"/>
                  </a:lnTo>
                  <a:lnTo>
                    <a:pt x="2747848" y="398297"/>
                  </a:lnTo>
                  <a:lnTo>
                    <a:pt x="2768346" y="358673"/>
                  </a:lnTo>
                  <a:lnTo>
                    <a:pt x="2775712" y="313042"/>
                  </a:lnTo>
                  <a:close/>
                </a:path>
                <a:path w="6228080" h="1430654">
                  <a:moveTo>
                    <a:pt x="4442777" y="1285862"/>
                  </a:moveTo>
                  <a:lnTo>
                    <a:pt x="4435411" y="1240231"/>
                  </a:lnTo>
                  <a:lnTo>
                    <a:pt x="4414913" y="1200594"/>
                  </a:lnTo>
                  <a:lnTo>
                    <a:pt x="4383671" y="1169352"/>
                  </a:lnTo>
                  <a:lnTo>
                    <a:pt x="4344035" y="1148854"/>
                  </a:lnTo>
                  <a:lnTo>
                    <a:pt x="4298416" y="1141488"/>
                  </a:lnTo>
                  <a:lnTo>
                    <a:pt x="144360" y="1141488"/>
                  </a:lnTo>
                  <a:lnTo>
                    <a:pt x="98729" y="1148854"/>
                  </a:lnTo>
                  <a:lnTo>
                    <a:pt x="59105" y="1169352"/>
                  </a:lnTo>
                  <a:lnTo>
                    <a:pt x="27851" y="1200594"/>
                  </a:lnTo>
                  <a:lnTo>
                    <a:pt x="7353" y="1240231"/>
                  </a:lnTo>
                  <a:lnTo>
                    <a:pt x="0" y="1285862"/>
                  </a:lnTo>
                  <a:lnTo>
                    <a:pt x="7353" y="1331480"/>
                  </a:lnTo>
                  <a:lnTo>
                    <a:pt x="27851" y="1371117"/>
                  </a:lnTo>
                  <a:lnTo>
                    <a:pt x="59105" y="1402359"/>
                  </a:lnTo>
                  <a:lnTo>
                    <a:pt x="98729" y="1422857"/>
                  </a:lnTo>
                  <a:lnTo>
                    <a:pt x="144360" y="1430223"/>
                  </a:lnTo>
                  <a:lnTo>
                    <a:pt x="4298416" y="1430223"/>
                  </a:lnTo>
                  <a:lnTo>
                    <a:pt x="4344035" y="1422857"/>
                  </a:lnTo>
                  <a:lnTo>
                    <a:pt x="4383671" y="1402359"/>
                  </a:lnTo>
                  <a:lnTo>
                    <a:pt x="4414913" y="1371117"/>
                  </a:lnTo>
                  <a:lnTo>
                    <a:pt x="4435411" y="1331480"/>
                  </a:lnTo>
                  <a:lnTo>
                    <a:pt x="4442777" y="1285862"/>
                  </a:lnTo>
                  <a:close/>
                </a:path>
                <a:path w="6228080" h="1430654">
                  <a:moveTo>
                    <a:pt x="6227673" y="1203375"/>
                  </a:moveTo>
                  <a:lnTo>
                    <a:pt x="6225552" y="1161503"/>
                  </a:lnTo>
                  <a:lnTo>
                    <a:pt x="6211481" y="1122006"/>
                  </a:lnTo>
                  <a:lnTo>
                    <a:pt x="6186030" y="1087577"/>
                  </a:lnTo>
                  <a:lnTo>
                    <a:pt x="5139283" y="40601"/>
                  </a:lnTo>
                  <a:lnTo>
                    <a:pt x="5101793" y="13525"/>
                  </a:lnTo>
                  <a:lnTo>
                    <a:pt x="5059248" y="0"/>
                  </a:lnTo>
                  <a:lnTo>
                    <a:pt x="5015027" y="0"/>
                  </a:lnTo>
                  <a:lnTo>
                    <a:pt x="4972482" y="13525"/>
                  </a:lnTo>
                  <a:lnTo>
                    <a:pt x="4934991" y="40601"/>
                  </a:lnTo>
                  <a:lnTo>
                    <a:pt x="4907927" y="78079"/>
                  </a:lnTo>
                  <a:lnTo>
                    <a:pt x="4894389" y="120599"/>
                  </a:lnTo>
                  <a:lnTo>
                    <a:pt x="4894389" y="164807"/>
                  </a:lnTo>
                  <a:lnTo>
                    <a:pt x="4907927" y="207327"/>
                  </a:lnTo>
                  <a:lnTo>
                    <a:pt x="4934991" y="244817"/>
                  </a:lnTo>
                  <a:lnTo>
                    <a:pt x="5981827" y="1291780"/>
                  </a:lnTo>
                  <a:lnTo>
                    <a:pt x="6028664" y="1323124"/>
                  </a:lnTo>
                  <a:lnTo>
                    <a:pt x="6083960" y="1334071"/>
                  </a:lnTo>
                  <a:lnTo>
                    <a:pt x="6126277" y="1327658"/>
                  </a:lnTo>
                  <a:lnTo>
                    <a:pt x="6164148" y="1309674"/>
                  </a:lnTo>
                  <a:lnTo>
                    <a:pt x="6195276" y="1281582"/>
                  </a:lnTo>
                  <a:lnTo>
                    <a:pt x="6217336" y="1244917"/>
                  </a:lnTo>
                  <a:lnTo>
                    <a:pt x="6227673" y="1203375"/>
                  </a:lnTo>
                  <a:close/>
                </a:path>
              </a:pathLst>
            </a:custGeom>
            <a:solidFill>
              <a:srgbClr val="F4B8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49983" y="3965830"/>
              <a:ext cx="3291204" cy="3290570"/>
            </a:xfrm>
            <a:custGeom>
              <a:avLst/>
              <a:gdLst/>
              <a:ahLst/>
              <a:cxnLst/>
              <a:rect l="l" t="t" r="r" b="b"/>
              <a:pathLst>
                <a:path w="3291204" h="3290570">
                  <a:moveTo>
                    <a:pt x="1654610" y="3290552"/>
                  </a:moveTo>
                  <a:lnTo>
                    <a:pt x="1607480" y="3290124"/>
                  </a:lnTo>
                  <a:lnTo>
                    <a:pt x="1560209" y="3288333"/>
                  </a:lnTo>
                  <a:lnTo>
                    <a:pt x="1512819" y="3285166"/>
                  </a:lnTo>
                  <a:lnTo>
                    <a:pt x="1465337" y="3280610"/>
                  </a:lnTo>
                  <a:lnTo>
                    <a:pt x="1417787" y="3274651"/>
                  </a:lnTo>
                  <a:lnTo>
                    <a:pt x="1370194" y="3267277"/>
                  </a:lnTo>
                  <a:lnTo>
                    <a:pt x="1322584" y="3258475"/>
                  </a:lnTo>
                  <a:lnTo>
                    <a:pt x="1275254" y="3248287"/>
                  </a:lnTo>
                  <a:lnTo>
                    <a:pt x="1228490" y="3236788"/>
                  </a:lnTo>
                  <a:lnTo>
                    <a:pt x="1182309" y="3223999"/>
                  </a:lnTo>
                  <a:lnTo>
                    <a:pt x="1136730" y="3209941"/>
                  </a:lnTo>
                  <a:lnTo>
                    <a:pt x="1091771" y="3194636"/>
                  </a:lnTo>
                  <a:lnTo>
                    <a:pt x="1047449" y="3178107"/>
                  </a:lnTo>
                  <a:lnTo>
                    <a:pt x="1003783" y="3160374"/>
                  </a:lnTo>
                  <a:lnTo>
                    <a:pt x="960790" y="3141460"/>
                  </a:lnTo>
                  <a:lnTo>
                    <a:pt x="918489" y="3121386"/>
                  </a:lnTo>
                  <a:lnTo>
                    <a:pt x="876897" y="3100173"/>
                  </a:lnTo>
                  <a:lnTo>
                    <a:pt x="836034" y="3077844"/>
                  </a:lnTo>
                  <a:lnTo>
                    <a:pt x="795915" y="3054420"/>
                  </a:lnTo>
                  <a:lnTo>
                    <a:pt x="756561" y="3029923"/>
                  </a:lnTo>
                  <a:lnTo>
                    <a:pt x="717988" y="3004374"/>
                  </a:lnTo>
                  <a:lnTo>
                    <a:pt x="680215" y="2977795"/>
                  </a:lnTo>
                  <a:lnTo>
                    <a:pt x="643259" y="2950208"/>
                  </a:lnTo>
                  <a:lnTo>
                    <a:pt x="607139" y="2921635"/>
                  </a:lnTo>
                  <a:lnTo>
                    <a:pt x="571873" y="2892097"/>
                  </a:lnTo>
                  <a:lnTo>
                    <a:pt x="537478" y="2861616"/>
                  </a:lnTo>
                  <a:lnTo>
                    <a:pt x="503973" y="2830213"/>
                  </a:lnTo>
                  <a:lnTo>
                    <a:pt x="471376" y="2797911"/>
                  </a:lnTo>
                  <a:lnTo>
                    <a:pt x="439704" y="2764730"/>
                  </a:lnTo>
                  <a:lnTo>
                    <a:pt x="408976" y="2730693"/>
                  </a:lnTo>
                  <a:lnTo>
                    <a:pt x="379210" y="2695822"/>
                  </a:lnTo>
                  <a:lnTo>
                    <a:pt x="350423" y="2660137"/>
                  </a:lnTo>
                  <a:lnTo>
                    <a:pt x="322634" y="2623661"/>
                  </a:lnTo>
                  <a:lnTo>
                    <a:pt x="295861" y="2586416"/>
                  </a:lnTo>
                  <a:lnTo>
                    <a:pt x="270122" y="2548422"/>
                  </a:lnTo>
                  <a:lnTo>
                    <a:pt x="245434" y="2509702"/>
                  </a:lnTo>
                  <a:lnTo>
                    <a:pt x="221816" y="2470278"/>
                  </a:lnTo>
                  <a:lnTo>
                    <a:pt x="199286" y="2430171"/>
                  </a:lnTo>
                  <a:lnTo>
                    <a:pt x="177861" y="2389402"/>
                  </a:lnTo>
                  <a:lnTo>
                    <a:pt x="157561" y="2347994"/>
                  </a:lnTo>
                  <a:lnTo>
                    <a:pt x="138402" y="2305968"/>
                  </a:lnTo>
                  <a:lnTo>
                    <a:pt x="120402" y="2263346"/>
                  </a:lnTo>
                  <a:lnTo>
                    <a:pt x="103581" y="2220149"/>
                  </a:lnTo>
                  <a:lnTo>
                    <a:pt x="87955" y="2176400"/>
                  </a:lnTo>
                  <a:lnTo>
                    <a:pt x="73543" y="2132119"/>
                  </a:lnTo>
                  <a:lnTo>
                    <a:pt x="60363" y="2087329"/>
                  </a:lnTo>
                  <a:lnTo>
                    <a:pt x="48433" y="2042051"/>
                  </a:lnTo>
                  <a:lnTo>
                    <a:pt x="37771" y="1996307"/>
                  </a:lnTo>
                  <a:lnTo>
                    <a:pt x="28394" y="1950119"/>
                  </a:lnTo>
                  <a:lnTo>
                    <a:pt x="20321" y="1903507"/>
                  </a:lnTo>
                  <a:lnTo>
                    <a:pt x="13570" y="1856495"/>
                  </a:lnTo>
                  <a:lnTo>
                    <a:pt x="8159" y="1809104"/>
                  </a:lnTo>
                  <a:lnTo>
                    <a:pt x="4105" y="1761355"/>
                  </a:lnTo>
                  <a:lnTo>
                    <a:pt x="1428" y="1713269"/>
                  </a:lnTo>
                  <a:lnTo>
                    <a:pt x="0" y="1645417"/>
                  </a:lnTo>
                  <a:lnTo>
                    <a:pt x="675" y="1596267"/>
                  </a:lnTo>
                  <a:lnTo>
                    <a:pt x="2811" y="1547306"/>
                  </a:lnTo>
                  <a:lnTo>
                    <a:pt x="6396" y="1498562"/>
                  </a:lnTo>
                  <a:lnTo>
                    <a:pt x="11418" y="1450064"/>
                  </a:lnTo>
                  <a:lnTo>
                    <a:pt x="17862" y="1401843"/>
                  </a:lnTo>
                  <a:lnTo>
                    <a:pt x="25717" y="1353926"/>
                  </a:lnTo>
                  <a:lnTo>
                    <a:pt x="34970" y="1306344"/>
                  </a:lnTo>
                  <a:lnTo>
                    <a:pt x="45607" y="1259125"/>
                  </a:lnTo>
                  <a:lnTo>
                    <a:pt x="57617" y="1212299"/>
                  </a:lnTo>
                  <a:lnTo>
                    <a:pt x="70986" y="1165894"/>
                  </a:lnTo>
                  <a:lnTo>
                    <a:pt x="85703" y="1119941"/>
                  </a:lnTo>
                  <a:lnTo>
                    <a:pt x="101753" y="1074468"/>
                  </a:lnTo>
                  <a:lnTo>
                    <a:pt x="119124" y="1029504"/>
                  </a:lnTo>
                  <a:lnTo>
                    <a:pt x="137804" y="985079"/>
                  </a:lnTo>
                  <a:lnTo>
                    <a:pt x="157779" y="941222"/>
                  </a:lnTo>
                  <a:lnTo>
                    <a:pt x="179038" y="897962"/>
                  </a:lnTo>
                  <a:lnTo>
                    <a:pt x="201566" y="855328"/>
                  </a:lnTo>
                  <a:lnTo>
                    <a:pt x="225353" y="813349"/>
                  </a:lnTo>
                  <a:lnTo>
                    <a:pt x="250383" y="772055"/>
                  </a:lnTo>
                  <a:lnTo>
                    <a:pt x="276646" y="731474"/>
                  </a:lnTo>
                  <a:lnTo>
                    <a:pt x="304129" y="691637"/>
                  </a:lnTo>
                  <a:lnTo>
                    <a:pt x="332817" y="652572"/>
                  </a:lnTo>
                  <a:lnTo>
                    <a:pt x="362699" y="614308"/>
                  </a:lnTo>
                  <a:lnTo>
                    <a:pt x="393763" y="576874"/>
                  </a:lnTo>
                  <a:lnTo>
                    <a:pt x="425994" y="540301"/>
                  </a:lnTo>
                  <a:lnTo>
                    <a:pt x="459381" y="504616"/>
                  </a:lnTo>
                  <a:lnTo>
                    <a:pt x="493911" y="469850"/>
                  </a:lnTo>
                  <a:lnTo>
                    <a:pt x="529571" y="436030"/>
                  </a:lnTo>
                  <a:lnTo>
                    <a:pt x="565630" y="403717"/>
                  </a:lnTo>
                  <a:lnTo>
                    <a:pt x="602418" y="372633"/>
                  </a:lnTo>
                  <a:lnTo>
                    <a:pt x="639906" y="342780"/>
                  </a:lnTo>
                  <a:lnTo>
                    <a:pt x="678067" y="314159"/>
                  </a:lnTo>
                  <a:lnTo>
                    <a:pt x="716873" y="286773"/>
                  </a:lnTo>
                  <a:lnTo>
                    <a:pt x="756294" y="260623"/>
                  </a:lnTo>
                  <a:lnTo>
                    <a:pt x="796304" y="235711"/>
                  </a:lnTo>
                  <a:lnTo>
                    <a:pt x="836873" y="212038"/>
                  </a:lnTo>
                  <a:lnTo>
                    <a:pt x="877975" y="189607"/>
                  </a:lnTo>
                  <a:lnTo>
                    <a:pt x="919580" y="168420"/>
                  </a:lnTo>
                  <a:lnTo>
                    <a:pt x="961661" y="148478"/>
                  </a:lnTo>
                  <a:lnTo>
                    <a:pt x="1004190" y="129782"/>
                  </a:lnTo>
                  <a:lnTo>
                    <a:pt x="1047138" y="112336"/>
                  </a:lnTo>
                  <a:lnTo>
                    <a:pt x="1090477" y="96140"/>
                  </a:lnTo>
                  <a:lnTo>
                    <a:pt x="1134180" y="81197"/>
                  </a:lnTo>
                  <a:lnTo>
                    <a:pt x="1178217" y="67508"/>
                  </a:lnTo>
                  <a:lnTo>
                    <a:pt x="1222562" y="55075"/>
                  </a:lnTo>
                  <a:lnTo>
                    <a:pt x="1267185" y="43900"/>
                  </a:lnTo>
                  <a:lnTo>
                    <a:pt x="1312059" y="33984"/>
                  </a:lnTo>
                  <a:lnTo>
                    <a:pt x="1357156" y="25330"/>
                  </a:lnTo>
                  <a:lnTo>
                    <a:pt x="1402447" y="17940"/>
                  </a:lnTo>
                  <a:lnTo>
                    <a:pt x="1447905" y="11814"/>
                  </a:lnTo>
                  <a:lnTo>
                    <a:pt x="1493501" y="6956"/>
                  </a:lnTo>
                  <a:lnTo>
                    <a:pt x="1539207" y="3366"/>
                  </a:lnTo>
                  <a:lnTo>
                    <a:pt x="1584995" y="1046"/>
                  </a:lnTo>
                  <a:lnTo>
                    <a:pt x="1630837" y="0"/>
                  </a:lnTo>
                  <a:lnTo>
                    <a:pt x="1676705" y="227"/>
                  </a:lnTo>
                  <a:lnTo>
                    <a:pt x="1722571" y="1730"/>
                  </a:lnTo>
                  <a:lnTo>
                    <a:pt x="1768406" y="4511"/>
                  </a:lnTo>
                  <a:lnTo>
                    <a:pt x="1814183" y="8571"/>
                  </a:lnTo>
                  <a:lnTo>
                    <a:pt x="1859873" y="13913"/>
                  </a:lnTo>
                  <a:lnTo>
                    <a:pt x="1905448" y="20538"/>
                  </a:lnTo>
                  <a:lnTo>
                    <a:pt x="1950881" y="28448"/>
                  </a:lnTo>
                  <a:lnTo>
                    <a:pt x="1996142" y="37645"/>
                  </a:lnTo>
                  <a:lnTo>
                    <a:pt x="2041204" y="48131"/>
                  </a:lnTo>
                  <a:lnTo>
                    <a:pt x="2086039" y="59907"/>
                  </a:lnTo>
                  <a:lnTo>
                    <a:pt x="2130619" y="72975"/>
                  </a:lnTo>
                  <a:lnTo>
                    <a:pt x="2174915" y="87338"/>
                  </a:lnTo>
                  <a:lnTo>
                    <a:pt x="2218900" y="102996"/>
                  </a:lnTo>
                  <a:lnTo>
                    <a:pt x="2262545" y="119952"/>
                  </a:lnTo>
                  <a:lnTo>
                    <a:pt x="2305823" y="138207"/>
                  </a:lnTo>
                  <a:lnTo>
                    <a:pt x="2348704" y="157764"/>
                  </a:lnTo>
                  <a:lnTo>
                    <a:pt x="2391161" y="178623"/>
                  </a:lnTo>
                  <a:lnTo>
                    <a:pt x="2433166" y="200788"/>
                  </a:lnTo>
                  <a:lnTo>
                    <a:pt x="2474691" y="224259"/>
                  </a:lnTo>
                  <a:lnTo>
                    <a:pt x="2515708" y="249039"/>
                  </a:lnTo>
                  <a:lnTo>
                    <a:pt x="2556188" y="275130"/>
                  </a:lnTo>
                  <a:lnTo>
                    <a:pt x="2596103" y="302532"/>
                  </a:lnTo>
                  <a:lnTo>
                    <a:pt x="2635205" y="331084"/>
                  </a:lnTo>
                  <a:lnTo>
                    <a:pt x="2673255" y="360605"/>
                  </a:lnTo>
                  <a:lnTo>
                    <a:pt x="2710248" y="391067"/>
                  </a:lnTo>
                  <a:lnTo>
                    <a:pt x="2746174" y="422443"/>
                  </a:lnTo>
                  <a:lnTo>
                    <a:pt x="2781028" y="454706"/>
                  </a:lnTo>
                  <a:lnTo>
                    <a:pt x="2814800" y="487828"/>
                  </a:lnTo>
                  <a:lnTo>
                    <a:pt x="2847484" y="521784"/>
                  </a:lnTo>
                  <a:lnTo>
                    <a:pt x="2879072" y="556545"/>
                  </a:lnTo>
                  <a:lnTo>
                    <a:pt x="2909556" y="592084"/>
                  </a:lnTo>
                  <a:lnTo>
                    <a:pt x="2938928" y="628375"/>
                  </a:lnTo>
                  <a:lnTo>
                    <a:pt x="2967182" y="665390"/>
                  </a:lnTo>
                  <a:lnTo>
                    <a:pt x="2994308" y="703102"/>
                  </a:lnTo>
                  <a:lnTo>
                    <a:pt x="3020301" y="741483"/>
                  </a:lnTo>
                  <a:lnTo>
                    <a:pt x="3045151" y="780508"/>
                  </a:lnTo>
                  <a:lnTo>
                    <a:pt x="3068852" y="820149"/>
                  </a:lnTo>
                  <a:lnTo>
                    <a:pt x="3091396" y="860378"/>
                  </a:lnTo>
                  <a:lnTo>
                    <a:pt x="3112775" y="901168"/>
                  </a:lnTo>
                  <a:lnTo>
                    <a:pt x="3132981" y="942493"/>
                  </a:lnTo>
                  <a:lnTo>
                    <a:pt x="3152008" y="984325"/>
                  </a:lnTo>
                  <a:lnTo>
                    <a:pt x="3169847" y="1026637"/>
                  </a:lnTo>
                  <a:lnTo>
                    <a:pt x="3186490" y="1069402"/>
                  </a:lnTo>
                  <a:lnTo>
                    <a:pt x="3201931" y="1112593"/>
                  </a:lnTo>
                  <a:lnTo>
                    <a:pt x="3216161" y="1156183"/>
                  </a:lnTo>
                  <a:lnTo>
                    <a:pt x="3229173" y="1200144"/>
                  </a:lnTo>
                  <a:lnTo>
                    <a:pt x="3240959" y="1244449"/>
                  </a:lnTo>
                  <a:lnTo>
                    <a:pt x="3251512" y="1289072"/>
                  </a:lnTo>
                  <a:lnTo>
                    <a:pt x="3260824" y="1333986"/>
                  </a:lnTo>
                  <a:lnTo>
                    <a:pt x="3268887" y="1379162"/>
                  </a:lnTo>
                  <a:lnTo>
                    <a:pt x="3275694" y="1424574"/>
                  </a:lnTo>
                  <a:lnTo>
                    <a:pt x="3281238" y="1470195"/>
                  </a:lnTo>
                  <a:lnTo>
                    <a:pt x="3285509" y="1515998"/>
                  </a:lnTo>
                  <a:lnTo>
                    <a:pt x="3288502" y="1561955"/>
                  </a:lnTo>
                  <a:lnTo>
                    <a:pt x="3290208" y="1608040"/>
                  </a:lnTo>
                  <a:lnTo>
                    <a:pt x="3290619" y="1654225"/>
                  </a:lnTo>
                  <a:lnTo>
                    <a:pt x="3289729" y="1700483"/>
                  </a:lnTo>
                  <a:lnTo>
                    <a:pt x="3287529" y="1746788"/>
                  </a:lnTo>
                  <a:lnTo>
                    <a:pt x="3284012" y="1793111"/>
                  </a:lnTo>
                  <a:lnTo>
                    <a:pt x="3279170" y="1839426"/>
                  </a:lnTo>
                  <a:lnTo>
                    <a:pt x="3272995" y="1885706"/>
                  </a:lnTo>
                  <a:lnTo>
                    <a:pt x="3265481" y="1931924"/>
                  </a:lnTo>
                  <a:lnTo>
                    <a:pt x="3256618" y="1978052"/>
                  </a:lnTo>
                  <a:lnTo>
                    <a:pt x="3246401" y="2024063"/>
                  </a:lnTo>
                  <a:lnTo>
                    <a:pt x="3234820" y="2069931"/>
                  </a:lnTo>
                  <a:lnTo>
                    <a:pt x="3221869" y="2115627"/>
                  </a:lnTo>
                  <a:lnTo>
                    <a:pt x="3207540" y="2161126"/>
                  </a:lnTo>
                  <a:lnTo>
                    <a:pt x="3191825" y="2206399"/>
                  </a:lnTo>
                  <a:lnTo>
                    <a:pt x="3174717" y="2251420"/>
                  </a:lnTo>
                  <a:lnTo>
                    <a:pt x="3156207" y="2296162"/>
                  </a:lnTo>
                  <a:lnTo>
                    <a:pt x="3136408" y="2340342"/>
                  </a:lnTo>
                  <a:lnTo>
                    <a:pt x="3115444" y="2383696"/>
                  </a:lnTo>
                  <a:lnTo>
                    <a:pt x="3093338" y="2426210"/>
                  </a:lnTo>
                  <a:lnTo>
                    <a:pt x="3070117" y="2467873"/>
                  </a:lnTo>
                  <a:lnTo>
                    <a:pt x="3045805" y="2508669"/>
                  </a:lnTo>
                  <a:lnTo>
                    <a:pt x="3020427" y="2548588"/>
                  </a:lnTo>
                  <a:lnTo>
                    <a:pt x="2994008" y="2587615"/>
                  </a:lnTo>
                  <a:lnTo>
                    <a:pt x="2966574" y="2625737"/>
                  </a:lnTo>
                  <a:lnTo>
                    <a:pt x="2938148" y="2662942"/>
                  </a:lnTo>
                  <a:lnTo>
                    <a:pt x="2908756" y="2699216"/>
                  </a:lnTo>
                  <a:lnTo>
                    <a:pt x="2878424" y="2734545"/>
                  </a:lnTo>
                  <a:lnTo>
                    <a:pt x="2847175" y="2768918"/>
                  </a:lnTo>
                  <a:lnTo>
                    <a:pt x="2815035" y="2802321"/>
                  </a:lnTo>
                  <a:lnTo>
                    <a:pt x="2782029" y="2834740"/>
                  </a:lnTo>
                  <a:lnTo>
                    <a:pt x="2748181" y="2866163"/>
                  </a:lnTo>
                  <a:lnTo>
                    <a:pt x="2713517" y="2896577"/>
                  </a:lnTo>
                  <a:lnTo>
                    <a:pt x="2678062" y="2925968"/>
                  </a:lnTo>
                  <a:lnTo>
                    <a:pt x="2641841" y="2954324"/>
                  </a:lnTo>
                  <a:lnTo>
                    <a:pt x="2604878" y="2981630"/>
                  </a:lnTo>
                  <a:lnTo>
                    <a:pt x="2567198" y="3007876"/>
                  </a:lnTo>
                  <a:lnTo>
                    <a:pt x="2528827" y="3033046"/>
                  </a:lnTo>
                  <a:lnTo>
                    <a:pt x="2489789" y="3057128"/>
                  </a:lnTo>
                  <a:lnTo>
                    <a:pt x="2450110" y="3080109"/>
                  </a:lnTo>
                  <a:lnTo>
                    <a:pt x="2409814" y="3101976"/>
                  </a:lnTo>
                  <a:lnTo>
                    <a:pt x="2368926" y="3122715"/>
                  </a:lnTo>
                  <a:lnTo>
                    <a:pt x="2327472" y="3142315"/>
                  </a:lnTo>
                  <a:lnTo>
                    <a:pt x="2285476" y="3160760"/>
                  </a:lnTo>
                  <a:lnTo>
                    <a:pt x="2242963" y="3178039"/>
                  </a:lnTo>
                  <a:lnTo>
                    <a:pt x="2199957" y="3194139"/>
                  </a:lnTo>
                  <a:lnTo>
                    <a:pt x="2156485" y="3209046"/>
                  </a:lnTo>
                  <a:lnTo>
                    <a:pt x="2112571" y="3222747"/>
                  </a:lnTo>
                  <a:lnTo>
                    <a:pt x="2068240" y="3235229"/>
                  </a:lnTo>
                  <a:lnTo>
                    <a:pt x="2023517" y="3246478"/>
                  </a:lnTo>
                  <a:lnTo>
                    <a:pt x="1978427" y="3256483"/>
                  </a:lnTo>
                  <a:lnTo>
                    <a:pt x="1932994" y="3265230"/>
                  </a:lnTo>
                  <a:lnTo>
                    <a:pt x="1887244" y="3272705"/>
                  </a:lnTo>
                  <a:lnTo>
                    <a:pt x="1841202" y="3278895"/>
                  </a:lnTo>
                  <a:lnTo>
                    <a:pt x="1794893" y="3283789"/>
                  </a:lnTo>
                  <a:lnTo>
                    <a:pt x="1748341" y="3287371"/>
                  </a:lnTo>
                  <a:lnTo>
                    <a:pt x="1701571" y="3289630"/>
                  </a:lnTo>
                  <a:lnTo>
                    <a:pt x="1654610" y="3290552"/>
                  </a:lnTo>
                  <a:close/>
                </a:path>
              </a:pathLst>
            </a:custGeom>
            <a:solidFill>
              <a:srgbClr val="FEDA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336268" y="974703"/>
            <a:ext cx="5935980" cy="242697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 indent="1731010">
              <a:lnSpc>
                <a:spcPts val="9400"/>
              </a:lnSpc>
              <a:spcBef>
                <a:spcPts val="500"/>
              </a:spcBef>
            </a:pPr>
            <a:r>
              <a:rPr dirty="0" sz="7900" spc="15">
                <a:solidFill>
                  <a:srgbClr val="2A59DB"/>
                </a:solidFill>
              </a:rPr>
              <a:t>B</a:t>
            </a:r>
            <a:r>
              <a:rPr dirty="0" sz="7750" spc="620">
                <a:solidFill>
                  <a:srgbClr val="2A59DB"/>
                </a:solidFill>
                <a:latin typeface="Trebuchet MS"/>
                <a:cs typeface="Trebuchet MS"/>
              </a:rPr>
              <a:t>us</a:t>
            </a:r>
            <a:r>
              <a:rPr dirty="0" sz="7900" spc="300">
                <a:solidFill>
                  <a:srgbClr val="2A59DB"/>
                </a:solidFill>
              </a:rPr>
              <a:t>ine</a:t>
            </a:r>
            <a:r>
              <a:rPr dirty="0" sz="7750" spc="550">
                <a:solidFill>
                  <a:srgbClr val="2A59DB"/>
                </a:solidFill>
                <a:latin typeface="Trebuchet MS"/>
                <a:cs typeface="Trebuchet MS"/>
              </a:rPr>
              <a:t>ss  </a:t>
            </a:r>
            <a:r>
              <a:rPr dirty="0" sz="7900" spc="350">
                <a:solidFill>
                  <a:srgbClr val="2A59DB"/>
                </a:solidFill>
              </a:rPr>
              <a:t>Oppo</a:t>
            </a:r>
            <a:r>
              <a:rPr dirty="0" sz="7750" spc="345">
                <a:solidFill>
                  <a:srgbClr val="2A59DB"/>
                </a:solidFill>
                <a:latin typeface="Trebuchet MS"/>
                <a:cs typeface="Trebuchet MS"/>
              </a:rPr>
              <a:t>rtu</a:t>
            </a:r>
            <a:r>
              <a:rPr dirty="0" sz="7900" spc="434">
                <a:solidFill>
                  <a:srgbClr val="2A59DB"/>
                </a:solidFill>
              </a:rPr>
              <a:t>ni</a:t>
            </a:r>
            <a:r>
              <a:rPr dirty="0" sz="7750" spc="254">
                <a:solidFill>
                  <a:srgbClr val="2A59DB"/>
                </a:solidFill>
                <a:latin typeface="Trebuchet MS"/>
                <a:cs typeface="Trebuchet MS"/>
              </a:rPr>
              <a:t>ty</a:t>
            </a:r>
            <a:endParaRPr sz="77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81422" y="4096422"/>
            <a:ext cx="5278120" cy="215900"/>
          </a:xfrm>
          <a:custGeom>
            <a:avLst/>
            <a:gdLst/>
            <a:ahLst/>
            <a:cxnLst/>
            <a:rect l="l" t="t" r="r" b="b"/>
            <a:pathLst>
              <a:path w="5278119" h="215900">
                <a:moveTo>
                  <a:pt x="20815" y="136817"/>
                </a:moveTo>
                <a:lnTo>
                  <a:pt x="4165" y="136817"/>
                </a:lnTo>
                <a:lnTo>
                  <a:pt x="4165" y="140957"/>
                </a:lnTo>
                <a:lnTo>
                  <a:pt x="0" y="140957"/>
                </a:lnTo>
                <a:lnTo>
                  <a:pt x="0" y="145110"/>
                </a:lnTo>
                <a:lnTo>
                  <a:pt x="20815" y="145110"/>
                </a:lnTo>
                <a:lnTo>
                  <a:pt x="20815" y="136817"/>
                </a:lnTo>
                <a:close/>
              </a:path>
              <a:path w="5278119" h="215900">
                <a:moveTo>
                  <a:pt x="37465" y="161709"/>
                </a:moveTo>
                <a:lnTo>
                  <a:pt x="33299" y="165862"/>
                </a:lnTo>
                <a:lnTo>
                  <a:pt x="37465" y="165862"/>
                </a:lnTo>
                <a:lnTo>
                  <a:pt x="37465" y="161709"/>
                </a:lnTo>
                <a:close/>
              </a:path>
              <a:path w="5278119" h="215900">
                <a:moveTo>
                  <a:pt x="37465" y="157556"/>
                </a:moveTo>
                <a:lnTo>
                  <a:pt x="29133" y="157556"/>
                </a:lnTo>
                <a:lnTo>
                  <a:pt x="33299" y="165862"/>
                </a:lnTo>
                <a:lnTo>
                  <a:pt x="37465" y="157556"/>
                </a:lnTo>
                <a:close/>
              </a:path>
              <a:path w="5278119" h="215900">
                <a:moveTo>
                  <a:pt x="49949" y="140957"/>
                </a:moveTo>
                <a:lnTo>
                  <a:pt x="45796" y="136817"/>
                </a:lnTo>
                <a:lnTo>
                  <a:pt x="41630" y="140957"/>
                </a:lnTo>
                <a:lnTo>
                  <a:pt x="45796" y="145110"/>
                </a:lnTo>
                <a:lnTo>
                  <a:pt x="49949" y="140957"/>
                </a:lnTo>
                <a:close/>
              </a:path>
              <a:path w="5278119" h="215900">
                <a:moveTo>
                  <a:pt x="91579" y="153416"/>
                </a:moveTo>
                <a:lnTo>
                  <a:pt x="79095" y="153416"/>
                </a:lnTo>
                <a:lnTo>
                  <a:pt x="79095" y="165862"/>
                </a:lnTo>
                <a:lnTo>
                  <a:pt x="79095" y="170014"/>
                </a:lnTo>
                <a:lnTo>
                  <a:pt x="83261" y="165862"/>
                </a:lnTo>
                <a:lnTo>
                  <a:pt x="83261" y="170014"/>
                </a:lnTo>
                <a:lnTo>
                  <a:pt x="91579" y="170014"/>
                </a:lnTo>
                <a:lnTo>
                  <a:pt x="91579" y="153416"/>
                </a:lnTo>
                <a:close/>
              </a:path>
              <a:path w="5278119" h="215900">
                <a:moveTo>
                  <a:pt x="120726" y="124358"/>
                </a:moveTo>
                <a:lnTo>
                  <a:pt x="116560" y="116065"/>
                </a:lnTo>
                <a:lnTo>
                  <a:pt x="116560" y="111912"/>
                </a:lnTo>
                <a:lnTo>
                  <a:pt x="108242" y="111912"/>
                </a:lnTo>
                <a:lnTo>
                  <a:pt x="108242" y="120218"/>
                </a:lnTo>
                <a:lnTo>
                  <a:pt x="104076" y="120218"/>
                </a:lnTo>
                <a:lnTo>
                  <a:pt x="99910" y="124358"/>
                </a:lnTo>
                <a:lnTo>
                  <a:pt x="99910" y="145110"/>
                </a:lnTo>
                <a:lnTo>
                  <a:pt x="120726" y="145110"/>
                </a:lnTo>
                <a:lnTo>
                  <a:pt x="120726" y="124358"/>
                </a:lnTo>
                <a:close/>
              </a:path>
              <a:path w="5278119" h="215900">
                <a:moveTo>
                  <a:pt x="149872" y="136817"/>
                </a:moveTo>
                <a:lnTo>
                  <a:pt x="141541" y="136817"/>
                </a:lnTo>
                <a:lnTo>
                  <a:pt x="141541" y="145110"/>
                </a:lnTo>
                <a:lnTo>
                  <a:pt x="149872" y="145110"/>
                </a:lnTo>
                <a:lnTo>
                  <a:pt x="149872" y="136817"/>
                </a:lnTo>
                <a:close/>
              </a:path>
              <a:path w="5278119" h="215900">
                <a:moveTo>
                  <a:pt x="162356" y="161709"/>
                </a:moveTo>
                <a:lnTo>
                  <a:pt x="158191" y="157556"/>
                </a:lnTo>
                <a:lnTo>
                  <a:pt x="137375" y="157556"/>
                </a:lnTo>
                <a:lnTo>
                  <a:pt x="137375" y="165862"/>
                </a:lnTo>
                <a:lnTo>
                  <a:pt x="162356" y="165862"/>
                </a:lnTo>
                <a:lnTo>
                  <a:pt x="162356" y="161709"/>
                </a:lnTo>
                <a:close/>
              </a:path>
              <a:path w="5278119" h="215900">
                <a:moveTo>
                  <a:pt x="179006" y="136817"/>
                </a:moveTo>
                <a:lnTo>
                  <a:pt x="170675" y="136817"/>
                </a:lnTo>
                <a:lnTo>
                  <a:pt x="166522" y="140957"/>
                </a:lnTo>
                <a:lnTo>
                  <a:pt x="166522" y="145110"/>
                </a:lnTo>
                <a:lnTo>
                  <a:pt x="174840" y="145110"/>
                </a:lnTo>
                <a:lnTo>
                  <a:pt x="179006" y="140957"/>
                </a:lnTo>
                <a:lnTo>
                  <a:pt x="179006" y="136817"/>
                </a:lnTo>
                <a:close/>
              </a:path>
              <a:path w="5278119" h="215900">
                <a:moveTo>
                  <a:pt x="203987" y="174155"/>
                </a:moveTo>
                <a:lnTo>
                  <a:pt x="199821" y="170014"/>
                </a:lnTo>
                <a:lnTo>
                  <a:pt x="199821" y="174155"/>
                </a:lnTo>
                <a:lnTo>
                  <a:pt x="203987" y="174155"/>
                </a:lnTo>
                <a:close/>
              </a:path>
              <a:path w="5278119" h="215900">
                <a:moveTo>
                  <a:pt x="208153" y="170014"/>
                </a:moveTo>
                <a:lnTo>
                  <a:pt x="203987" y="165862"/>
                </a:lnTo>
                <a:lnTo>
                  <a:pt x="199821" y="165862"/>
                </a:lnTo>
                <a:lnTo>
                  <a:pt x="199821" y="170014"/>
                </a:lnTo>
                <a:lnTo>
                  <a:pt x="208153" y="174155"/>
                </a:lnTo>
                <a:lnTo>
                  <a:pt x="208153" y="170014"/>
                </a:lnTo>
                <a:close/>
              </a:path>
              <a:path w="5278119" h="215900">
                <a:moveTo>
                  <a:pt x="228968" y="124358"/>
                </a:moveTo>
                <a:lnTo>
                  <a:pt x="220637" y="124358"/>
                </a:lnTo>
                <a:lnTo>
                  <a:pt x="220637" y="136817"/>
                </a:lnTo>
                <a:lnTo>
                  <a:pt x="228968" y="136817"/>
                </a:lnTo>
                <a:lnTo>
                  <a:pt x="228968" y="124358"/>
                </a:lnTo>
                <a:close/>
              </a:path>
              <a:path w="5278119" h="215900">
                <a:moveTo>
                  <a:pt x="237286" y="107772"/>
                </a:moveTo>
                <a:lnTo>
                  <a:pt x="233121" y="103619"/>
                </a:lnTo>
                <a:lnTo>
                  <a:pt x="228968" y="103619"/>
                </a:lnTo>
                <a:lnTo>
                  <a:pt x="228968" y="116065"/>
                </a:lnTo>
                <a:lnTo>
                  <a:pt x="233121" y="116065"/>
                </a:lnTo>
                <a:lnTo>
                  <a:pt x="237286" y="111912"/>
                </a:lnTo>
                <a:lnTo>
                  <a:pt x="237286" y="107772"/>
                </a:lnTo>
                <a:close/>
              </a:path>
              <a:path w="5278119" h="215900">
                <a:moveTo>
                  <a:pt x="278917" y="107772"/>
                </a:moveTo>
                <a:lnTo>
                  <a:pt x="274751" y="107772"/>
                </a:lnTo>
                <a:lnTo>
                  <a:pt x="270598" y="111912"/>
                </a:lnTo>
                <a:lnTo>
                  <a:pt x="270598" y="116065"/>
                </a:lnTo>
                <a:lnTo>
                  <a:pt x="274751" y="116065"/>
                </a:lnTo>
                <a:lnTo>
                  <a:pt x="278917" y="107772"/>
                </a:lnTo>
                <a:close/>
              </a:path>
              <a:path w="5278119" h="215900">
                <a:moveTo>
                  <a:pt x="283083" y="136817"/>
                </a:moveTo>
                <a:lnTo>
                  <a:pt x="258102" y="136817"/>
                </a:lnTo>
                <a:lnTo>
                  <a:pt x="258102" y="124358"/>
                </a:lnTo>
                <a:lnTo>
                  <a:pt x="245618" y="124358"/>
                </a:lnTo>
                <a:lnTo>
                  <a:pt x="245618" y="116065"/>
                </a:lnTo>
                <a:lnTo>
                  <a:pt x="241452" y="116065"/>
                </a:lnTo>
                <a:lnTo>
                  <a:pt x="241452" y="128511"/>
                </a:lnTo>
                <a:lnTo>
                  <a:pt x="253936" y="128511"/>
                </a:lnTo>
                <a:lnTo>
                  <a:pt x="253936" y="140957"/>
                </a:lnTo>
                <a:lnTo>
                  <a:pt x="245618" y="140957"/>
                </a:lnTo>
                <a:lnTo>
                  <a:pt x="245618" y="161709"/>
                </a:lnTo>
                <a:lnTo>
                  <a:pt x="266433" y="161709"/>
                </a:lnTo>
                <a:lnTo>
                  <a:pt x="266433" y="140957"/>
                </a:lnTo>
                <a:lnTo>
                  <a:pt x="278917" y="140957"/>
                </a:lnTo>
                <a:lnTo>
                  <a:pt x="278917" y="145110"/>
                </a:lnTo>
                <a:lnTo>
                  <a:pt x="283083" y="149263"/>
                </a:lnTo>
                <a:lnTo>
                  <a:pt x="283083" y="136817"/>
                </a:lnTo>
                <a:close/>
              </a:path>
              <a:path w="5278119" h="215900">
                <a:moveTo>
                  <a:pt x="287248" y="157556"/>
                </a:moveTo>
                <a:lnTo>
                  <a:pt x="283083" y="161709"/>
                </a:lnTo>
                <a:lnTo>
                  <a:pt x="283083" y="165862"/>
                </a:lnTo>
                <a:lnTo>
                  <a:pt x="287248" y="165862"/>
                </a:lnTo>
                <a:lnTo>
                  <a:pt x="287248" y="157556"/>
                </a:lnTo>
                <a:close/>
              </a:path>
              <a:path w="5278119" h="215900">
                <a:moveTo>
                  <a:pt x="299732" y="145110"/>
                </a:moveTo>
                <a:lnTo>
                  <a:pt x="291414" y="145110"/>
                </a:lnTo>
                <a:lnTo>
                  <a:pt x="291414" y="140957"/>
                </a:lnTo>
                <a:lnTo>
                  <a:pt x="283083" y="149263"/>
                </a:lnTo>
                <a:lnTo>
                  <a:pt x="291414" y="149263"/>
                </a:lnTo>
                <a:lnTo>
                  <a:pt x="291414" y="157556"/>
                </a:lnTo>
                <a:lnTo>
                  <a:pt x="299732" y="157556"/>
                </a:lnTo>
                <a:lnTo>
                  <a:pt x="299732" y="145110"/>
                </a:lnTo>
                <a:close/>
              </a:path>
              <a:path w="5278119" h="215900">
                <a:moveTo>
                  <a:pt x="416293" y="178308"/>
                </a:moveTo>
                <a:lnTo>
                  <a:pt x="412140" y="178308"/>
                </a:lnTo>
                <a:lnTo>
                  <a:pt x="412140" y="186601"/>
                </a:lnTo>
                <a:lnTo>
                  <a:pt x="416293" y="186601"/>
                </a:lnTo>
                <a:lnTo>
                  <a:pt x="416293" y="178308"/>
                </a:lnTo>
                <a:close/>
              </a:path>
              <a:path w="5278119" h="215900">
                <a:moveTo>
                  <a:pt x="457923" y="107772"/>
                </a:moveTo>
                <a:lnTo>
                  <a:pt x="449605" y="107772"/>
                </a:lnTo>
                <a:lnTo>
                  <a:pt x="449605" y="116065"/>
                </a:lnTo>
                <a:lnTo>
                  <a:pt x="457923" y="116065"/>
                </a:lnTo>
                <a:lnTo>
                  <a:pt x="457923" y="107772"/>
                </a:lnTo>
                <a:close/>
              </a:path>
              <a:path w="5278119" h="215900">
                <a:moveTo>
                  <a:pt x="478739" y="103619"/>
                </a:moveTo>
                <a:lnTo>
                  <a:pt x="470420" y="103619"/>
                </a:lnTo>
                <a:lnTo>
                  <a:pt x="470420" y="124358"/>
                </a:lnTo>
                <a:lnTo>
                  <a:pt x="478739" y="124358"/>
                </a:lnTo>
                <a:lnTo>
                  <a:pt x="478739" y="103619"/>
                </a:lnTo>
                <a:close/>
              </a:path>
              <a:path w="5278119" h="215900">
                <a:moveTo>
                  <a:pt x="749338" y="111912"/>
                </a:moveTo>
                <a:lnTo>
                  <a:pt x="728522" y="111912"/>
                </a:lnTo>
                <a:lnTo>
                  <a:pt x="728522" y="124358"/>
                </a:lnTo>
                <a:lnTo>
                  <a:pt x="741006" y="124358"/>
                </a:lnTo>
                <a:lnTo>
                  <a:pt x="745172" y="120218"/>
                </a:lnTo>
                <a:lnTo>
                  <a:pt x="749338" y="120218"/>
                </a:lnTo>
                <a:lnTo>
                  <a:pt x="749338" y="111912"/>
                </a:lnTo>
                <a:close/>
              </a:path>
              <a:path w="5278119" h="215900">
                <a:moveTo>
                  <a:pt x="778471" y="194906"/>
                </a:moveTo>
                <a:lnTo>
                  <a:pt x="770153" y="194906"/>
                </a:lnTo>
                <a:lnTo>
                  <a:pt x="770153" y="203200"/>
                </a:lnTo>
                <a:lnTo>
                  <a:pt x="774319" y="203200"/>
                </a:lnTo>
                <a:lnTo>
                  <a:pt x="778471" y="199059"/>
                </a:lnTo>
                <a:lnTo>
                  <a:pt x="778471" y="194906"/>
                </a:lnTo>
                <a:close/>
              </a:path>
              <a:path w="5278119" h="215900">
                <a:moveTo>
                  <a:pt x="949159" y="178396"/>
                </a:moveTo>
                <a:lnTo>
                  <a:pt x="928344" y="178396"/>
                </a:lnTo>
                <a:lnTo>
                  <a:pt x="928344" y="191096"/>
                </a:lnTo>
                <a:lnTo>
                  <a:pt x="932510" y="191096"/>
                </a:lnTo>
                <a:lnTo>
                  <a:pt x="932510" y="187286"/>
                </a:lnTo>
                <a:lnTo>
                  <a:pt x="949159" y="187286"/>
                </a:lnTo>
                <a:lnTo>
                  <a:pt x="949159" y="178396"/>
                </a:lnTo>
                <a:close/>
              </a:path>
              <a:path w="5278119" h="215900">
                <a:moveTo>
                  <a:pt x="982459" y="166966"/>
                </a:moveTo>
                <a:lnTo>
                  <a:pt x="961644" y="166966"/>
                </a:lnTo>
                <a:lnTo>
                  <a:pt x="961644" y="174586"/>
                </a:lnTo>
                <a:lnTo>
                  <a:pt x="978306" y="174586"/>
                </a:lnTo>
                <a:lnTo>
                  <a:pt x="982459" y="170776"/>
                </a:lnTo>
                <a:lnTo>
                  <a:pt x="982459" y="166966"/>
                </a:lnTo>
                <a:close/>
              </a:path>
              <a:path w="5278119" h="215900">
                <a:moveTo>
                  <a:pt x="1036586" y="161886"/>
                </a:moveTo>
                <a:lnTo>
                  <a:pt x="1028255" y="161886"/>
                </a:lnTo>
                <a:lnTo>
                  <a:pt x="1028255" y="178396"/>
                </a:lnTo>
                <a:lnTo>
                  <a:pt x="1036586" y="178396"/>
                </a:lnTo>
                <a:lnTo>
                  <a:pt x="1036586" y="161886"/>
                </a:lnTo>
                <a:close/>
              </a:path>
              <a:path w="5278119" h="215900">
                <a:moveTo>
                  <a:pt x="1065720" y="170776"/>
                </a:moveTo>
                <a:lnTo>
                  <a:pt x="1057402" y="170776"/>
                </a:lnTo>
                <a:lnTo>
                  <a:pt x="1057402" y="166966"/>
                </a:lnTo>
                <a:lnTo>
                  <a:pt x="1049070" y="166966"/>
                </a:lnTo>
                <a:lnTo>
                  <a:pt x="1049070" y="174586"/>
                </a:lnTo>
                <a:lnTo>
                  <a:pt x="1065720" y="174586"/>
                </a:lnTo>
                <a:lnTo>
                  <a:pt x="1065720" y="170776"/>
                </a:lnTo>
                <a:close/>
              </a:path>
              <a:path w="5278119" h="215900">
                <a:moveTo>
                  <a:pt x="1128166" y="187286"/>
                </a:moveTo>
                <a:lnTo>
                  <a:pt x="1119847" y="187286"/>
                </a:lnTo>
                <a:lnTo>
                  <a:pt x="1119847" y="191096"/>
                </a:lnTo>
                <a:lnTo>
                  <a:pt x="1128166" y="194906"/>
                </a:lnTo>
                <a:lnTo>
                  <a:pt x="1128166" y="187286"/>
                </a:lnTo>
                <a:close/>
              </a:path>
              <a:path w="5278119" h="215900">
                <a:moveTo>
                  <a:pt x="1148981" y="161886"/>
                </a:moveTo>
                <a:lnTo>
                  <a:pt x="1144816" y="154266"/>
                </a:lnTo>
                <a:lnTo>
                  <a:pt x="1140663" y="154266"/>
                </a:lnTo>
                <a:lnTo>
                  <a:pt x="1140663" y="166966"/>
                </a:lnTo>
                <a:lnTo>
                  <a:pt x="1148981" y="166966"/>
                </a:lnTo>
                <a:lnTo>
                  <a:pt x="1148981" y="161886"/>
                </a:lnTo>
                <a:close/>
              </a:path>
              <a:path w="5278119" h="215900">
                <a:moveTo>
                  <a:pt x="1169797" y="191096"/>
                </a:moveTo>
                <a:lnTo>
                  <a:pt x="1165631" y="191096"/>
                </a:lnTo>
                <a:lnTo>
                  <a:pt x="1165631" y="187286"/>
                </a:lnTo>
                <a:lnTo>
                  <a:pt x="1161478" y="191096"/>
                </a:lnTo>
                <a:lnTo>
                  <a:pt x="1165631" y="194906"/>
                </a:lnTo>
                <a:lnTo>
                  <a:pt x="1169797" y="194906"/>
                </a:lnTo>
                <a:lnTo>
                  <a:pt x="1169797" y="191096"/>
                </a:lnTo>
                <a:close/>
              </a:path>
              <a:path w="5278119" h="215900">
                <a:moveTo>
                  <a:pt x="1228077" y="207352"/>
                </a:moveTo>
                <a:lnTo>
                  <a:pt x="1219758" y="207352"/>
                </a:lnTo>
                <a:lnTo>
                  <a:pt x="1219758" y="215658"/>
                </a:lnTo>
                <a:lnTo>
                  <a:pt x="1228077" y="215658"/>
                </a:lnTo>
                <a:lnTo>
                  <a:pt x="1228077" y="207352"/>
                </a:lnTo>
                <a:close/>
              </a:path>
              <a:path w="5278119" h="215900">
                <a:moveTo>
                  <a:pt x="1236408" y="194906"/>
                </a:moveTo>
                <a:lnTo>
                  <a:pt x="1232242" y="194906"/>
                </a:lnTo>
                <a:lnTo>
                  <a:pt x="1228077" y="190754"/>
                </a:lnTo>
                <a:lnTo>
                  <a:pt x="1223911" y="190754"/>
                </a:lnTo>
                <a:lnTo>
                  <a:pt x="1223911" y="203200"/>
                </a:lnTo>
                <a:lnTo>
                  <a:pt x="1236408" y="203200"/>
                </a:lnTo>
                <a:lnTo>
                  <a:pt x="1236408" y="194906"/>
                </a:lnTo>
                <a:close/>
              </a:path>
              <a:path w="5278119" h="215900">
                <a:moveTo>
                  <a:pt x="1286357" y="187286"/>
                </a:moveTo>
                <a:lnTo>
                  <a:pt x="1278039" y="187286"/>
                </a:lnTo>
                <a:lnTo>
                  <a:pt x="1278039" y="194906"/>
                </a:lnTo>
                <a:lnTo>
                  <a:pt x="1286357" y="194906"/>
                </a:lnTo>
                <a:lnTo>
                  <a:pt x="1286357" y="187286"/>
                </a:lnTo>
                <a:close/>
              </a:path>
              <a:path w="5278119" h="215900">
                <a:moveTo>
                  <a:pt x="1290523" y="116166"/>
                </a:moveTo>
                <a:lnTo>
                  <a:pt x="1273873" y="116166"/>
                </a:lnTo>
                <a:lnTo>
                  <a:pt x="1269707" y="121246"/>
                </a:lnTo>
                <a:lnTo>
                  <a:pt x="1269707" y="128866"/>
                </a:lnTo>
                <a:lnTo>
                  <a:pt x="1257223" y="128866"/>
                </a:lnTo>
                <a:lnTo>
                  <a:pt x="1257223" y="137756"/>
                </a:lnTo>
                <a:lnTo>
                  <a:pt x="1248892" y="137756"/>
                </a:lnTo>
                <a:lnTo>
                  <a:pt x="1248892" y="145376"/>
                </a:lnTo>
                <a:lnTo>
                  <a:pt x="1253058" y="145376"/>
                </a:lnTo>
                <a:lnTo>
                  <a:pt x="1253058" y="150456"/>
                </a:lnTo>
                <a:lnTo>
                  <a:pt x="1248892" y="150456"/>
                </a:lnTo>
                <a:lnTo>
                  <a:pt x="1248892" y="145376"/>
                </a:lnTo>
                <a:lnTo>
                  <a:pt x="1245971" y="145376"/>
                </a:lnTo>
                <a:lnTo>
                  <a:pt x="1244206" y="139026"/>
                </a:lnTo>
                <a:lnTo>
                  <a:pt x="1244803" y="121246"/>
                </a:lnTo>
                <a:lnTo>
                  <a:pt x="1248892" y="88226"/>
                </a:lnTo>
                <a:lnTo>
                  <a:pt x="1223911" y="88226"/>
                </a:lnTo>
                <a:lnTo>
                  <a:pt x="1223911" y="99656"/>
                </a:lnTo>
                <a:lnTo>
                  <a:pt x="1211427" y="99656"/>
                </a:lnTo>
                <a:lnTo>
                  <a:pt x="1211427" y="66636"/>
                </a:lnTo>
                <a:lnTo>
                  <a:pt x="1198943" y="66636"/>
                </a:lnTo>
                <a:lnTo>
                  <a:pt x="1198943" y="62826"/>
                </a:lnTo>
                <a:lnTo>
                  <a:pt x="1207262" y="62826"/>
                </a:lnTo>
                <a:lnTo>
                  <a:pt x="1211427" y="59016"/>
                </a:lnTo>
                <a:lnTo>
                  <a:pt x="1211427" y="50126"/>
                </a:lnTo>
                <a:lnTo>
                  <a:pt x="1190612" y="50126"/>
                </a:lnTo>
                <a:lnTo>
                  <a:pt x="1190612" y="59016"/>
                </a:lnTo>
                <a:lnTo>
                  <a:pt x="1169797" y="59016"/>
                </a:lnTo>
                <a:lnTo>
                  <a:pt x="1169797" y="66636"/>
                </a:lnTo>
                <a:lnTo>
                  <a:pt x="1153147" y="66636"/>
                </a:lnTo>
                <a:lnTo>
                  <a:pt x="1153147" y="79336"/>
                </a:lnTo>
                <a:lnTo>
                  <a:pt x="1144816" y="79336"/>
                </a:lnTo>
                <a:lnTo>
                  <a:pt x="1144816" y="75526"/>
                </a:lnTo>
                <a:lnTo>
                  <a:pt x="1140663" y="70446"/>
                </a:lnTo>
                <a:lnTo>
                  <a:pt x="1140663" y="59016"/>
                </a:lnTo>
                <a:lnTo>
                  <a:pt x="1119847" y="59016"/>
                </a:lnTo>
                <a:lnTo>
                  <a:pt x="1119847" y="70446"/>
                </a:lnTo>
                <a:lnTo>
                  <a:pt x="1107351" y="70446"/>
                </a:lnTo>
                <a:lnTo>
                  <a:pt x="1107351" y="79336"/>
                </a:lnTo>
                <a:lnTo>
                  <a:pt x="1107351" y="95846"/>
                </a:lnTo>
                <a:lnTo>
                  <a:pt x="1111516" y="95846"/>
                </a:lnTo>
                <a:lnTo>
                  <a:pt x="1111516" y="99656"/>
                </a:lnTo>
                <a:lnTo>
                  <a:pt x="1111516" y="104736"/>
                </a:lnTo>
                <a:lnTo>
                  <a:pt x="1103185" y="104736"/>
                </a:lnTo>
                <a:lnTo>
                  <a:pt x="1103185" y="112356"/>
                </a:lnTo>
                <a:lnTo>
                  <a:pt x="1099032" y="112356"/>
                </a:lnTo>
                <a:lnTo>
                  <a:pt x="1099032" y="95846"/>
                </a:lnTo>
                <a:lnTo>
                  <a:pt x="1094867" y="92036"/>
                </a:lnTo>
                <a:lnTo>
                  <a:pt x="1086535" y="92036"/>
                </a:lnTo>
                <a:lnTo>
                  <a:pt x="1086535" y="83146"/>
                </a:lnTo>
                <a:lnTo>
                  <a:pt x="1078217" y="83146"/>
                </a:lnTo>
                <a:lnTo>
                  <a:pt x="1078217" y="79336"/>
                </a:lnTo>
                <a:lnTo>
                  <a:pt x="1074051" y="75526"/>
                </a:lnTo>
                <a:lnTo>
                  <a:pt x="1057402" y="75526"/>
                </a:lnTo>
                <a:lnTo>
                  <a:pt x="1057402" y="66636"/>
                </a:lnTo>
                <a:lnTo>
                  <a:pt x="1049070" y="66636"/>
                </a:lnTo>
                <a:lnTo>
                  <a:pt x="1049070" y="75526"/>
                </a:lnTo>
                <a:lnTo>
                  <a:pt x="1036586" y="75526"/>
                </a:lnTo>
                <a:lnTo>
                  <a:pt x="1036586" y="66636"/>
                </a:lnTo>
                <a:lnTo>
                  <a:pt x="1032421" y="66636"/>
                </a:lnTo>
                <a:lnTo>
                  <a:pt x="1028255" y="70446"/>
                </a:lnTo>
                <a:lnTo>
                  <a:pt x="1028255" y="83146"/>
                </a:lnTo>
                <a:lnTo>
                  <a:pt x="1015771" y="83146"/>
                </a:lnTo>
                <a:lnTo>
                  <a:pt x="1015771" y="62826"/>
                </a:lnTo>
                <a:lnTo>
                  <a:pt x="1007440" y="62826"/>
                </a:lnTo>
                <a:lnTo>
                  <a:pt x="1007440" y="83146"/>
                </a:lnTo>
                <a:lnTo>
                  <a:pt x="999121" y="83146"/>
                </a:lnTo>
                <a:lnTo>
                  <a:pt x="999121" y="70446"/>
                </a:lnTo>
                <a:lnTo>
                  <a:pt x="974140" y="70446"/>
                </a:lnTo>
                <a:lnTo>
                  <a:pt x="969975" y="75526"/>
                </a:lnTo>
                <a:lnTo>
                  <a:pt x="969975" y="83146"/>
                </a:lnTo>
                <a:lnTo>
                  <a:pt x="978306" y="83146"/>
                </a:lnTo>
                <a:lnTo>
                  <a:pt x="978306" y="95846"/>
                </a:lnTo>
                <a:lnTo>
                  <a:pt x="990790" y="95846"/>
                </a:lnTo>
                <a:lnTo>
                  <a:pt x="990790" y="104736"/>
                </a:lnTo>
                <a:lnTo>
                  <a:pt x="982459" y="104736"/>
                </a:lnTo>
                <a:lnTo>
                  <a:pt x="978306" y="99656"/>
                </a:lnTo>
                <a:lnTo>
                  <a:pt x="978306" y="95846"/>
                </a:lnTo>
                <a:lnTo>
                  <a:pt x="969975" y="95846"/>
                </a:lnTo>
                <a:lnTo>
                  <a:pt x="969975" y="88226"/>
                </a:lnTo>
                <a:lnTo>
                  <a:pt x="961644" y="88226"/>
                </a:lnTo>
                <a:lnTo>
                  <a:pt x="961644" y="75526"/>
                </a:lnTo>
                <a:lnTo>
                  <a:pt x="949159" y="75526"/>
                </a:lnTo>
                <a:lnTo>
                  <a:pt x="949159" y="145376"/>
                </a:lnTo>
                <a:lnTo>
                  <a:pt x="949159" y="154266"/>
                </a:lnTo>
                <a:lnTo>
                  <a:pt x="940828" y="154266"/>
                </a:lnTo>
                <a:lnTo>
                  <a:pt x="940828" y="145376"/>
                </a:lnTo>
                <a:lnTo>
                  <a:pt x="949159" y="145376"/>
                </a:lnTo>
                <a:lnTo>
                  <a:pt x="949159" y="75526"/>
                </a:lnTo>
                <a:lnTo>
                  <a:pt x="932510" y="75526"/>
                </a:lnTo>
                <a:lnTo>
                  <a:pt x="932510" y="88226"/>
                </a:lnTo>
                <a:lnTo>
                  <a:pt x="924179" y="88226"/>
                </a:lnTo>
                <a:lnTo>
                  <a:pt x="920013" y="92036"/>
                </a:lnTo>
                <a:lnTo>
                  <a:pt x="920013" y="99656"/>
                </a:lnTo>
                <a:lnTo>
                  <a:pt x="907529" y="99656"/>
                </a:lnTo>
                <a:lnTo>
                  <a:pt x="907529" y="104736"/>
                </a:lnTo>
                <a:lnTo>
                  <a:pt x="907529" y="112356"/>
                </a:lnTo>
                <a:lnTo>
                  <a:pt x="903363" y="112356"/>
                </a:lnTo>
                <a:lnTo>
                  <a:pt x="899198" y="116166"/>
                </a:lnTo>
                <a:lnTo>
                  <a:pt x="899198" y="125056"/>
                </a:lnTo>
                <a:lnTo>
                  <a:pt x="907529" y="125056"/>
                </a:lnTo>
                <a:lnTo>
                  <a:pt x="907529" y="132676"/>
                </a:lnTo>
                <a:lnTo>
                  <a:pt x="903363" y="132676"/>
                </a:lnTo>
                <a:lnTo>
                  <a:pt x="899198" y="128866"/>
                </a:lnTo>
                <a:lnTo>
                  <a:pt x="899198" y="128511"/>
                </a:lnTo>
                <a:lnTo>
                  <a:pt x="899198" y="125056"/>
                </a:lnTo>
                <a:lnTo>
                  <a:pt x="886714" y="125056"/>
                </a:lnTo>
                <a:lnTo>
                  <a:pt x="882548" y="128866"/>
                </a:lnTo>
                <a:lnTo>
                  <a:pt x="886714" y="132676"/>
                </a:lnTo>
                <a:lnTo>
                  <a:pt x="886714" y="141566"/>
                </a:lnTo>
                <a:lnTo>
                  <a:pt x="886714" y="145110"/>
                </a:lnTo>
                <a:lnTo>
                  <a:pt x="882548" y="145110"/>
                </a:lnTo>
                <a:lnTo>
                  <a:pt x="878395" y="140957"/>
                </a:lnTo>
                <a:lnTo>
                  <a:pt x="878395" y="124358"/>
                </a:lnTo>
                <a:lnTo>
                  <a:pt x="857580" y="124358"/>
                </a:lnTo>
                <a:lnTo>
                  <a:pt x="857580" y="116065"/>
                </a:lnTo>
                <a:lnTo>
                  <a:pt x="836764" y="116065"/>
                </a:lnTo>
                <a:lnTo>
                  <a:pt x="836764" y="136817"/>
                </a:lnTo>
                <a:lnTo>
                  <a:pt x="836764" y="145110"/>
                </a:lnTo>
                <a:lnTo>
                  <a:pt x="828433" y="145110"/>
                </a:lnTo>
                <a:lnTo>
                  <a:pt x="828433" y="136817"/>
                </a:lnTo>
                <a:lnTo>
                  <a:pt x="836764" y="136817"/>
                </a:lnTo>
                <a:lnTo>
                  <a:pt x="836764" y="116065"/>
                </a:lnTo>
                <a:lnTo>
                  <a:pt x="832599" y="116065"/>
                </a:lnTo>
                <a:lnTo>
                  <a:pt x="828433" y="120218"/>
                </a:lnTo>
                <a:lnTo>
                  <a:pt x="828433" y="124358"/>
                </a:lnTo>
                <a:lnTo>
                  <a:pt x="820102" y="124358"/>
                </a:lnTo>
                <a:lnTo>
                  <a:pt x="820102" y="136817"/>
                </a:lnTo>
                <a:lnTo>
                  <a:pt x="820102" y="140957"/>
                </a:lnTo>
                <a:lnTo>
                  <a:pt x="815949" y="145110"/>
                </a:lnTo>
                <a:lnTo>
                  <a:pt x="803452" y="145110"/>
                </a:lnTo>
                <a:lnTo>
                  <a:pt x="803452" y="153416"/>
                </a:lnTo>
                <a:lnTo>
                  <a:pt x="795134" y="153416"/>
                </a:lnTo>
                <a:lnTo>
                  <a:pt x="795134" y="103619"/>
                </a:lnTo>
                <a:lnTo>
                  <a:pt x="790968" y="103619"/>
                </a:lnTo>
                <a:lnTo>
                  <a:pt x="786803" y="107772"/>
                </a:lnTo>
                <a:lnTo>
                  <a:pt x="786803" y="116065"/>
                </a:lnTo>
                <a:lnTo>
                  <a:pt x="786803" y="136817"/>
                </a:lnTo>
                <a:lnTo>
                  <a:pt x="786803" y="145110"/>
                </a:lnTo>
                <a:lnTo>
                  <a:pt x="782637" y="145110"/>
                </a:lnTo>
                <a:lnTo>
                  <a:pt x="778471" y="149263"/>
                </a:lnTo>
                <a:lnTo>
                  <a:pt x="778471" y="145110"/>
                </a:lnTo>
                <a:lnTo>
                  <a:pt x="774319" y="145110"/>
                </a:lnTo>
                <a:lnTo>
                  <a:pt x="774319" y="140957"/>
                </a:lnTo>
                <a:lnTo>
                  <a:pt x="770153" y="140957"/>
                </a:lnTo>
                <a:lnTo>
                  <a:pt x="770153" y="128511"/>
                </a:lnTo>
                <a:lnTo>
                  <a:pt x="778471" y="128511"/>
                </a:lnTo>
                <a:lnTo>
                  <a:pt x="778471" y="136817"/>
                </a:lnTo>
                <a:lnTo>
                  <a:pt x="786803" y="136817"/>
                </a:lnTo>
                <a:lnTo>
                  <a:pt x="786803" y="116065"/>
                </a:lnTo>
                <a:lnTo>
                  <a:pt x="765987" y="116065"/>
                </a:lnTo>
                <a:lnTo>
                  <a:pt x="765987" y="124358"/>
                </a:lnTo>
                <a:lnTo>
                  <a:pt x="761822" y="124358"/>
                </a:lnTo>
                <a:lnTo>
                  <a:pt x="761822" y="128511"/>
                </a:lnTo>
                <a:lnTo>
                  <a:pt x="757656" y="132664"/>
                </a:lnTo>
                <a:lnTo>
                  <a:pt x="757656" y="145110"/>
                </a:lnTo>
                <a:lnTo>
                  <a:pt x="749338" y="145110"/>
                </a:lnTo>
                <a:lnTo>
                  <a:pt x="749338" y="136817"/>
                </a:lnTo>
                <a:lnTo>
                  <a:pt x="728522" y="136817"/>
                </a:lnTo>
                <a:lnTo>
                  <a:pt x="728522" y="124358"/>
                </a:lnTo>
                <a:lnTo>
                  <a:pt x="720191" y="124358"/>
                </a:lnTo>
                <a:lnTo>
                  <a:pt x="720191" y="145110"/>
                </a:lnTo>
                <a:lnTo>
                  <a:pt x="720191" y="149263"/>
                </a:lnTo>
                <a:lnTo>
                  <a:pt x="720191" y="153416"/>
                </a:lnTo>
                <a:lnTo>
                  <a:pt x="711873" y="153416"/>
                </a:lnTo>
                <a:lnTo>
                  <a:pt x="711873" y="145110"/>
                </a:lnTo>
                <a:lnTo>
                  <a:pt x="720191" y="145110"/>
                </a:lnTo>
                <a:lnTo>
                  <a:pt x="720191" y="124358"/>
                </a:lnTo>
                <a:lnTo>
                  <a:pt x="716038" y="124358"/>
                </a:lnTo>
                <a:lnTo>
                  <a:pt x="716038" y="103619"/>
                </a:lnTo>
                <a:lnTo>
                  <a:pt x="711873" y="99466"/>
                </a:lnTo>
                <a:lnTo>
                  <a:pt x="707707" y="99466"/>
                </a:lnTo>
                <a:lnTo>
                  <a:pt x="707707" y="107772"/>
                </a:lnTo>
                <a:lnTo>
                  <a:pt x="691057" y="107772"/>
                </a:lnTo>
                <a:lnTo>
                  <a:pt x="691057" y="120218"/>
                </a:lnTo>
                <a:lnTo>
                  <a:pt x="699376" y="120218"/>
                </a:lnTo>
                <a:lnTo>
                  <a:pt x="699376" y="132664"/>
                </a:lnTo>
                <a:lnTo>
                  <a:pt x="695223" y="132664"/>
                </a:lnTo>
                <a:lnTo>
                  <a:pt x="691057" y="128511"/>
                </a:lnTo>
                <a:lnTo>
                  <a:pt x="691057" y="120218"/>
                </a:lnTo>
                <a:lnTo>
                  <a:pt x="670242" y="120218"/>
                </a:lnTo>
                <a:lnTo>
                  <a:pt x="670242" y="145110"/>
                </a:lnTo>
                <a:lnTo>
                  <a:pt x="670242" y="153416"/>
                </a:lnTo>
                <a:lnTo>
                  <a:pt x="661911" y="153416"/>
                </a:lnTo>
                <a:lnTo>
                  <a:pt x="661911" y="165862"/>
                </a:lnTo>
                <a:lnTo>
                  <a:pt x="661911" y="170014"/>
                </a:lnTo>
                <a:lnTo>
                  <a:pt x="657745" y="170014"/>
                </a:lnTo>
                <a:lnTo>
                  <a:pt x="657745" y="165862"/>
                </a:lnTo>
                <a:lnTo>
                  <a:pt x="661911" y="165862"/>
                </a:lnTo>
                <a:lnTo>
                  <a:pt x="661911" y="153416"/>
                </a:lnTo>
                <a:lnTo>
                  <a:pt x="657745" y="153416"/>
                </a:lnTo>
                <a:lnTo>
                  <a:pt x="661911" y="145110"/>
                </a:lnTo>
                <a:lnTo>
                  <a:pt x="670242" y="145110"/>
                </a:lnTo>
                <a:lnTo>
                  <a:pt x="670242" y="120218"/>
                </a:lnTo>
                <a:lnTo>
                  <a:pt x="670242" y="111912"/>
                </a:lnTo>
                <a:lnTo>
                  <a:pt x="657745" y="111912"/>
                </a:lnTo>
                <a:lnTo>
                  <a:pt x="657745" y="103619"/>
                </a:lnTo>
                <a:lnTo>
                  <a:pt x="649427" y="103619"/>
                </a:lnTo>
                <a:lnTo>
                  <a:pt x="649427" y="124358"/>
                </a:lnTo>
                <a:lnTo>
                  <a:pt x="641096" y="124358"/>
                </a:lnTo>
                <a:lnTo>
                  <a:pt x="641096" y="111912"/>
                </a:lnTo>
                <a:lnTo>
                  <a:pt x="628611" y="111912"/>
                </a:lnTo>
                <a:lnTo>
                  <a:pt x="628611" y="149263"/>
                </a:lnTo>
                <a:lnTo>
                  <a:pt x="628611" y="153416"/>
                </a:lnTo>
                <a:lnTo>
                  <a:pt x="624446" y="151345"/>
                </a:lnTo>
                <a:lnTo>
                  <a:pt x="624446" y="190754"/>
                </a:lnTo>
                <a:lnTo>
                  <a:pt x="624446" y="194906"/>
                </a:lnTo>
                <a:lnTo>
                  <a:pt x="616115" y="194906"/>
                </a:lnTo>
                <a:lnTo>
                  <a:pt x="616115" y="186601"/>
                </a:lnTo>
                <a:lnTo>
                  <a:pt x="620280" y="186601"/>
                </a:lnTo>
                <a:lnTo>
                  <a:pt x="624446" y="190754"/>
                </a:lnTo>
                <a:lnTo>
                  <a:pt x="624446" y="151345"/>
                </a:lnTo>
                <a:lnTo>
                  <a:pt x="620280" y="149263"/>
                </a:lnTo>
                <a:lnTo>
                  <a:pt x="624446" y="145110"/>
                </a:lnTo>
                <a:lnTo>
                  <a:pt x="628611" y="149263"/>
                </a:lnTo>
                <a:lnTo>
                  <a:pt x="628611" y="111912"/>
                </a:lnTo>
                <a:lnTo>
                  <a:pt x="616115" y="111912"/>
                </a:lnTo>
                <a:lnTo>
                  <a:pt x="616115" y="124358"/>
                </a:lnTo>
                <a:lnTo>
                  <a:pt x="616115" y="132664"/>
                </a:lnTo>
                <a:lnTo>
                  <a:pt x="607796" y="132664"/>
                </a:lnTo>
                <a:lnTo>
                  <a:pt x="607796" y="111912"/>
                </a:lnTo>
                <a:lnTo>
                  <a:pt x="616115" y="111912"/>
                </a:lnTo>
                <a:lnTo>
                  <a:pt x="611962" y="107772"/>
                </a:lnTo>
                <a:lnTo>
                  <a:pt x="586981" y="107772"/>
                </a:lnTo>
                <a:lnTo>
                  <a:pt x="586981" y="128511"/>
                </a:lnTo>
                <a:lnTo>
                  <a:pt x="574497" y="128511"/>
                </a:lnTo>
                <a:lnTo>
                  <a:pt x="574497" y="116065"/>
                </a:lnTo>
                <a:lnTo>
                  <a:pt x="553681" y="116065"/>
                </a:lnTo>
                <a:lnTo>
                  <a:pt x="553681" y="128511"/>
                </a:lnTo>
                <a:lnTo>
                  <a:pt x="549516" y="128511"/>
                </a:lnTo>
                <a:lnTo>
                  <a:pt x="549516" y="136817"/>
                </a:lnTo>
                <a:lnTo>
                  <a:pt x="549516" y="145110"/>
                </a:lnTo>
                <a:lnTo>
                  <a:pt x="545350" y="149263"/>
                </a:lnTo>
                <a:lnTo>
                  <a:pt x="545350" y="153416"/>
                </a:lnTo>
                <a:lnTo>
                  <a:pt x="545350" y="157556"/>
                </a:lnTo>
                <a:lnTo>
                  <a:pt x="532866" y="157556"/>
                </a:lnTo>
                <a:lnTo>
                  <a:pt x="532866" y="136817"/>
                </a:lnTo>
                <a:lnTo>
                  <a:pt x="549516" y="136817"/>
                </a:lnTo>
                <a:lnTo>
                  <a:pt x="549516" y="128511"/>
                </a:lnTo>
                <a:lnTo>
                  <a:pt x="541185" y="128511"/>
                </a:lnTo>
                <a:lnTo>
                  <a:pt x="541185" y="124358"/>
                </a:lnTo>
                <a:lnTo>
                  <a:pt x="528701" y="124358"/>
                </a:lnTo>
                <a:lnTo>
                  <a:pt x="528701" y="128511"/>
                </a:lnTo>
                <a:lnTo>
                  <a:pt x="528701" y="132664"/>
                </a:lnTo>
                <a:lnTo>
                  <a:pt x="528701" y="136817"/>
                </a:lnTo>
                <a:lnTo>
                  <a:pt x="524535" y="136817"/>
                </a:lnTo>
                <a:lnTo>
                  <a:pt x="520369" y="132664"/>
                </a:lnTo>
                <a:lnTo>
                  <a:pt x="520369" y="128511"/>
                </a:lnTo>
                <a:lnTo>
                  <a:pt x="516204" y="128511"/>
                </a:lnTo>
                <a:lnTo>
                  <a:pt x="516204" y="124358"/>
                </a:lnTo>
                <a:lnTo>
                  <a:pt x="499554" y="124358"/>
                </a:lnTo>
                <a:lnTo>
                  <a:pt x="499554" y="140957"/>
                </a:lnTo>
                <a:lnTo>
                  <a:pt x="499554" y="149263"/>
                </a:lnTo>
                <a:lnTo>
                  <a:pt x="495388" y="153416"/>
                </a:lnTo>
                <a:lnTo>
                  <a:pt x="466255" y="153416"/>
                </a:lnTo>
                <a:lnTo>
                  <a:pt x="466255" y="140957"/>
                </a:lnTo>
                <a:lnTo>
                  <a:pt x="499554" y="140957"/>
                </a:lnTo>
                <a:lnTo>
                  <a:pt x="499554" y="124358"/>
                </a:lnTo>
                <a:lnTo>
                  <a:pt x="495388" y="124358"/>
                </a:lnTo>
                <a:lnTo>
                  <a:pt x="495388" y="136817"/>
                </a:lnTo>
                <a:lnTo>
                  <a:pt x="482904" y="136817"/>
                </a:lnTo>
                <a:lnTo>
                  <a:pt x="482904" y="128511"/>
                </a:lnTo>
                <a:lnTo>
                  <a:pt x="474573" y="128511"/>
                </a:lnTo>
                <a:lnTo>
                  <a:pt x="474573" y="136817"/>
                </a:lnTo>
                <a:lnTo>
                  <a:pt x="466255" y="136817"/>
                </a:lnTo>
                <a:lnTo>
                  <a:pt x="466255" y="128511"/>
                </a:lnTo>
                <a:lnTo>
                  <a:pt x="457923" y="128511"/>
                </a:lnTo>
                <a:lnTo>
                  <a:pt x="457923" y="136817"/>
                </a:lnTo>
                <a:lnTo>
                  <a:pt x="449605" y="136817"/>
                </a:lnTo>
                <a:lnTo>
                  <a:pt x="449605" y="116065"/>
                </a:lnTo>
                <a:lnTo>
                  <a:pt x="441274" y="116065"/>
                </a:lnTo>
                <a:lnTo>
                  <a:pt x="441274" y="107772"/>
                </a:lnTo>
                <a:lnTo>
                  <a:pt x="412140" y="107772"/>
                </a:lnTo>
                <a:lnTo>
                  <a:pt x="412140" y="116065"/>
                </a:lnTo>
                <a:lnTo>
                  <a:pt x="420458" y="116065"/>
                </a:lnTo>
                <a:lnTo>
                  <a:pt x="424624" y="120218"/>
                </a:lnTo>
                <a:lnTo>
                  <a:pt x="428790" y="120218"/>
                </a:lnTo>
                <a:lnTo>
                  <a:pt x="428790" y="124358"/>
                </a:lnTo>
                <a:lnTo>
                  <a:pt x="424624" y="124358"/>
                </a:lnTo>
                <a:lnTo>
                  <a:pt x="424624" y="136817"/>
                </a:lnTo>
                <a:lnTo>
                  <a:pt x="416293" y="136817"/>
                </a:lnTo>
                <a:lnTo>
                  <a:pt x="412140" y="132664"/>
                </a:lnTo>
                <a:lnTo>
                  <a:pt x="412140" y="124358"/>
                </a:lnTo>
                <a:lnTo>
                  <a:pt x="407974" y="120218"/>
                </a:lnTo>
                <a:lnTo>
                  <a:pt x="395478" y="120218"/>
                </a:lnTo>
                <a:lnTo>
                  <a:pt x="395478" y="145110"/>
                </a:lnTo>
                <a:lnTo>
                  <a:pt x="395478" y="153416"/>
                </a:lnTo>
                <a:lnTo>
                  <a:pt x="395478" y="157556"/>
                </a:lnTo>
                <a:lnTo>
                  <a:pt x="382993" y="157556"/>
                </a:lnTo>
                <a:lnTo>
                  <a:pt x="382993" y="136817"/>
                </a:lnTo>
                <a:lnTo>
                  <a:pt x="370509" y="136817"/>
                </a:lnTo>
                <a:lnTo>
                  <a:pt x="370509" y="124358"/>
                </a:lnTo>
                <a:lnTo>
                  <a:pt x="382993" y="124358"/>
                </a:lnTo>
                <a:lnTo>
                  <a:pt x="382993" y="132664"/>
                </a:lnTo>
                <a:lnTo>
                  <a:pt x="387159" y="132664"/>
                </a:lnTo>
                <a:lnTo>
                  <a:pt x="391325" y="136817"/>
                </a:lnTo>
                <a:lnTo>
                  <a:pt x="393395" y="140957"/>
                </a:lnTo>
                <a:lnTo>
                  <a:pt x="395478" y="145110"/>
                </a:lnTo>
                <a:lnTo>
                  <a:pt x="395478" y="120218"/>
                </a:lnTo>
                <a:lnTo>
                  <a:pt x="382993" y="120218"/>
                </a:lnTo>
                <a:lnTo>
                  <a:pt x="382993" y="116065"/>
                </a:lnTo>
                <a:lnTo>
                  <a:pt x="378828" y="116065"/>
                </a:lnTo>
                <a:lnTo>
                  <a:pt x="374662" y="111912"/>
                </a:lnTo>
                <a:lnTo>
                  <a:pt x="362178" y="111912"/>
                </a:lnTo>
                <a:lnTo>
                  <a:pt x="362178" y="99466"/>
                </a:lnTo>
                <a:lnTo>
                  <a:pt x="345528" y="99466"/>
                </a:lnTo>
                <a:lnTo>
                  <a:pt x="345528" y="116065"/>
                </a:lnTo>
                <a:lnTo>
                  <a:pt x="345528" y="136817"/>
                </a:lnTo>
                <a:lnTo>
                  <a:pt x="333032" y="136817"/>
                </a:lnTo>
                <a:lnTo>
                  <a:pt x="328879" y="132664"/>
                </a:lnTo>
                <a:lnTo>
                  <a:pt x="328879" y="116065"/>
                </a:lnTo>
                <a:lnTo>
                  <a:pt x="345528" y="116065"/>
                </a:lnTo>
                <a:lnTo>
                  <a:pt x="345528" y="99466"/>
                </a:lnTo>
                <a:lnTo>
                  <a:pt x="333032" y="99466"/>
                </a:lnTo>
                <a:lnTo>
                  <a:pt x="328879" y="95313"/>
                </a:lnTo>
                <a:lnTo>
                  <a:pt x="324713" y="95313"/>
                </a:lnTo>
                <a:lnTo>
                  <a:pt x="324713" y="91173"/>
                </a:lnTo>
                <a:lnTo>
                  <a:pt x="316382" y="91173"/>
                </a:lnTo>
                <a:lnTo>
                  <a:pt x="316382" y="95313"/>
                </a:lnTo>
                <a:lnTo>
                  <a:pt x="312216" y="99466"/>
                </a:lnTo>
                <a:lnTo>
                  <a:pt x="312216" y="111912"/>
                </a:lnTo>
                <a:lnTo>
                  <a:pt x="308063" y="111912"/>
                </a:lnTo>
                <a:lnTo>
                  <a:pt x="303898" y="116065"/>
                </a:lnTo>
                <a:lnTo>
                  <a:pt x="291414" y="116065"/>
                </a:lnTo>
                <a:lnTo>
                  <a:pt x="291414" y="124358"/>
                </a:lnTo>
                <a:lnTo>
                  <a:pt x="299732" y="124358"/>
                </a:lnTo>
                <a:lnTo>
                  <a:pt x="299732" y="136817"/>
                </a:lnTo>
                <a:lnTo>
                  <a:pt x="320548" y="136817"/>
                </a:lnTo>
                <a:lnTo>
                  <a:pt x="320548" y="140957"/>
                </a:lnTo>
                <a:lnTo>
                  <a:pt x="320548" y="157556"/>
                </a:lnTo>
                <a:lnTo>
                  <a:pt x="312216" y="157556"/>
                </a:lnTo>
                <a:lnTo>
                  <a:pt x="312216" y="165862"/>
                </a:lnTo>
                <a:lnTo>
                  <a:pt x="337197" y="165862"/>
                </a:lnTo>
                <a:lnTo>
                  <a:pt x="337197" y="149263"/>
                </a:lnTo>
                <a:lnTo>
                  <a:pt x="324713" y="149263"/>
                </a:lnTo>
                <a:lnTo>
                  <a:pt x="324713" y="140957"/>
                </a:lnTo>
                <a:lnTo>
                  <a:pt x="362178" y="140957"/>
                </a:lnTo>
                <a:lnTo>
                  <a:pt x="362178" y="149263"/>
                </a:lnTo>
                <a:lnTo>
                  <a:pt x="341363" y="149263"/>
                </a:lnTo>
                <a:lnTo>
                  <a:pt x="341363" y="157556"/>
                </a:lnTo>
                <a:lnTo>
                  <a:pt x="349694" y="157556"/>
                </a:lnTo>
                <a:lnTo>
                  <a:pt x="353847" y="161709"/>
                </a:lnTo>
                <a:lnTo>
                  <a:pt x="353847" y="165862"/>
                </a:lnTo>
                <a:lnTo>
                  <a:pt x="358013" y="170014"/>
                </a:lnTo>
                <a:lnTo>
                  <a:pt x="362178" y="170014"/>
                </a:lnTo>
                <a:lnTo>
                  <a:pt x="362178" y="165862"/>
                </a:lnTo>
                <a:lnTo>
                  <a:pt x="366344" y="165862"/>
                </a:lnTo>
                <a:lnTo>
                  <a:pt x="366344" y="161709"/>
                </a:lnTo>
                <a:lnTo>
                  <a:pt x="374662" y="161709"/>
                </a:lnTo>
                <a:lnTo>
                  <a:pt x="374662" y="170014"/>
                </a:lnTo>
                <a:lnTo>
                  <a:pt x="391325" y="170014"/>
                </a:lnTo>
                <a:lnTo>
                  <a:pt x="395478" y="165862"/>
                </a:lnTo>
                <a:lnTo>
                  <a:pt x="395478" y="161709"/>
                </a:lnTo>
                <a:lnTo>
                  <a:pt x="416293" y="161709"/>
                </a:lnTo>
                <a:lnTo>
                  <a:pt x="416293" y="165862"/>
                </a:lnTo>
                <a:lnTo>
                  <a:pt x="420458" y="170014"/>
                </a:lnTo>
                <a:lnTo>
                  <a:pt x="416293" y="174155"/>
                </a:lnTo>
                <a:lnTo>
                  <a:pt x="432955" y="174155"/>
                </a:lnTo>
                <a:lnTo>
                  <a:pt x="437108" y="170014"/>
                </a:lnTo>
                <a:lnTo>
                  <a:pt x="437108" y="161709"/>
                </a:lnTo>
                <a:lnTo>
                  <a:pt x="457923" y="161709"/>
                </a:lnTo>
                <a:lnTo>
                  <a:pt x="457923" y="170014"/>
                </a:lnTo>
                <a:lnTo>
                  <a:pt x="462089" y="174155"/>
                </a:lnTo>
                <a:lnTo>
                  <a:pt x="466255" y="174155"/>
                </a:lnTo>
                <a:lnTo>
                  <a:pt x="466255" y="182460"/>
                </a:lnTo>
                <a:lnTo>
                  <a:pt x="491236" y="182460"/>
                </a:lnTo>
                <a:lnTo>
                  <a:pt x="491236" y="165862"/>
                </a:lnTo>
                <a:lnTo>
                  <a:pt x="503720" y="165862"/>
                </a:lnTo>
                <a:lnTo>
                  <a:pt x="503720" y="136817"/>
                </a:lnTo>
                <a:lnTo>
                  <a:pt x="516204" y="136817"/>
                </a:lnTo>
                <a:lnTo>
                  <a:pt x="516204" y="149263"/>
                </a:lnTo>
                <a:lnTo>
                  <a:pt x="524535" y="149263"/>
                </a:lnTo>
                <a:lnTo>
                  <a:pt x="524535" y="161709"/>
                </a:lnTo>
                <a:lnTo>
                  <a:pt x="524535" y="165862"/>
                </a:lnTo>
                <a:lnTo>
                  <a:pt x="524535" y="174155"/>
                </a:lnTo>
                <a:lnTo>
                  <a:pt x="528701" y="178308"/>
                </a:lnTo>
                <a:lnTo>
                  <a:pt x="528701" y="190754"/>
                </a:lnTo>
                <a:lnTo>
                  <a:pt x="549516" y="190754"/>
                </a:lnTo>
                <a:lnTo>
                  <a:pt x="553681" y="192836"/>
                </a:lnTo>
                <a:lnTo>
                  <a:pt x="553681" y="199059"/>
                </a:lnTo>
                <a:lnTo>
                  <a:pt x="562000" y="199059"/>
                </a:lnTo>
                <a:lnTo>
                  <a:pt x="562000" y="182460"/>
                </a:lnTo>
                <a:lnTo>
                  <a:pt x="570331" y="182460"/>
                </a:lnTo>
                <a:lnTo>
                  <a:pt x="570331" y="174155"/>
                </a:lnTo>
                <a:lnTo>
                  <a:pt x="578650" y="174155"/>
                </a:lnTo>
                <a:lnTo>
                  <a:pt x="578650" y="182460"/>
                </a:lnTo>
                <a:lnTo>
                  <a:pt x="576567" y="186601"/>
                </a:lnTo>
                <a:lnTo>
                  <a:pt x="574497" y="190754"/>
                </a:lnTo>
                <a:lnTo>
                  <a:pt x="578650" y="194906"/>
                </a:lnTo>
                <a:lnTo>
                  <a:pt x="578650" y="203200"/>
                </a:lnTo>
                <a:lnTo>
                  <a:pt x="595312" y="203200"/>
                </a:lnTo>
                <a:lnTo>
                  <a:pt x="595312" y="211505"/>
                </a:lnTo>
                <a:lnTo>
                  <a:pt x="616115" y="211505"/>
                </a:lnTo>
                <a:lnTo>
                  <a:pt x="616115" y="203200"/>
                </a:lnTo>
                <a:lnTo>
                  <a:pt x="624446" y="203200"/>
                </a:lnTo>
                <a:lnTo>
                  <a:pt x="624446" y="199059"/>
                </a:lnTo>
                <a:lnTo>
                  <a:pt x="645261" y="199059"/>
                </a:lnTo>
                <a:lnTo>
                  <a:pt x="645261" y="215658"/>
                </a:lnTo>
                <a:lnTo>
                  <a:pt x="666076" y="215658"/>
                </a:lnTo>
                <a:lnTo>
                  <a:pt x="666076" y="211505"/>
                </a:lnTo>
                <a:lnTo>
                  <a:pt x="661911" y="207352"/>
                </a:lnTo>
                <a:lnTo>
                  <a:pt x="657745" y="207352"/>
                </a:lnTo>
                <a:lnTo>
                  <a:pt x="657745" y="194906"/>
                </a:lnTo>
                <a:lnTo>
                  <a:pt x="666076" y="194906"/>
                </a:lnTo>
                <a:lnTo>
                  <a:pt x="666076" y="199059"/>
                </a:lnTo>
                <a:lnTo>
                  <a:pt x="674408" y="199059"/>
                </a:lnTo>
                <a:lnTo>
                  <a:pt x="674408" y="207352"/>
                </a:lnTo>
                <a:lnTo>
                  <a:pt x="711873" y="207352"/>
                </a:lnTo>
                <a:lnTo>
                  <a:pt x="711873" y="199059"/>
                </a:lnTo>
                <a:lnTo>
                  <a:pt x="716038" y="194906"/>
                </a:lnTo>
                <a:lnTo>
                  <a:pt x="724357" y="194906"/>
                </a:lnTo>
                <a:lnTo>
                  <a:pt x="724357" y="186601"/>
                </a:lnTo>
                <a:lnTo>
                  <a:pt x="728522" y="182460"/>
                </a:lnTo>
                <a:lnTo>
                  <a:pt x="728522" y="174155"/>
                </a:lnTo>
                <a:lnTo>
                  <a:pt x="736854" y="174155"/>
                </a:lnTo>
                <a:lnTo>
                  <a:pt x="736854" y="182460"/>
                </a:lnTo>
                <a:lnTo>
                  <a:pt x="741006" y="182460"/>
                </a:lnTo>
                <a:lnTo>
                  <a:pt x="741006" y="186601"/>
                </a:lnTo>
                <a:lnTo>
                  <a:pt x="736854" y="190754"/>
                </a:lnTo>
                <a:lnTo>
                  <a:pt x="732688" y="190754"/>
                </a:lnTo>
                <a:lnTo>
                  <a:pt x="728522" y="194906"/>
                </a:lnTo>
                <a:lnTo>
                  <a:pt x="724357" y="194906"/>
                </a:lnTo>
                <a:lnTo>
                  <a:pt x="724357" y="203200"/>
                </a:lnTo>
                <a:lnTo>
                  <a:pt x="753503" y="203200"/>
                </a:lnTo>
                <a:lnTo>
                  <a:pt x="753503" y="207352"/>
                </a:lnTo>
                <a:lnTo>
                  <a:pt x="761822" y="207352"/>
                </a:lnTo>
                <a:lnTo>
                  <a:pt x="761822" y="186601"/>
                </a:lnTo>
                <a:lnTo>
                  <a:pt x="770153" y="186601"/>
                </a:lnTo>
                <a:lnTo>
                  <a:pt x="770153" y="178308"/>
                </a:lnTo>
                <a:lnTo>
                  <a:pt x="765987" y="174155"/>
                </a:lnTo>
                <a:lnTo>
                  <a:pt x="761822" y="182460"/>
                </a:lnTo>
                <a:lnTo>
                  <a:pt x="757656" y="178308"/>
                </a:lnTo>
                <a:lnTo>
                  <a:pt x="757656" y="170014"/>
                </a:lnTo>
                <a:lnTo>
                  <a:pt x="745172" y="170014"/>
                </a:lnTo>
                <a:lnTo>
                  <a:pt x="745172" y="161709"/>
                </a:lnTo>
                <a:lnTo>
                  <a:pt x="761822" y="161709"/>
                </a:lnTo>
                <a:lnTo>
                  <a:pt x="761822" y="165862"/>
                </a:lnTo>
                <a:lnTo>
                  <a:pt x="770153" y="165862"/>
                </a:lnTo>
                <a:lnTo>
                  <a:pt x="770153" y="157556"/>
                </a:lnTo>
                <a:lnTo>
                  <a:pt x="790968" y="157556"/>
                </a:lnTo>
                <a:lnTo>
                  <a:pt x="790968" y="161709"/>
                </a:lnTo>
                <a:lnTo>
                  <a:pt x="786803" y="165862"/>
                </a:lnTo>
                <a:lnTo>
                  <a:pt x="770153" y="165862"/>
                </a:lnTo>
                <a:lnTo>
                  <a:pt x="770153" y="170014"/>
                </a:lnTo>
                <a:lnTo>
                  <a:pt x="770153" y="174155"/>
                </a:lnTo>
                <a:lnTo>
                  <a:pt x="774319" y="174155"/>
                </a:lnTo>
                <a:lnTo>
                  <a:pt x="786803" y="170014"/>
                </a:lnTo>
                <a:lnTo>
                  <a:pt x="790968" y="170014"/>
                </a:lnTo>
                <a:lnTo>
                  <a:pt x="790968" y="174155"/>
                </a:lnTo>
                <a:lnTo>
                  <a:pt x="790968" y="190754"/>
                </a:lnTo>
                <a:lnTo>
                  <a:pt x="803452" y="190754"/>
                </a:lnTo>
                <a:lnTo>
                  <a:pt x="803452" y="199059"/>
                </a:lnTo>
                <a:lnTo>
                  <a:pt x="820102" y="199059"/>
                </a:lnTo>
                <a:lnTo>
                  <a:pt x="820102" y="190754"/>
                </a:lnTo>
                <a:lnTo>
                  <a:pt x="832599" y="190754"/>
                </a:lnTo>
                <a:lnTo>
                  <a:pt x="832599" y="203200"/>
                </a:lnTo>
                <a:lnTo>
                  <a:pt x="836764" y="203200"/>
                </a:lnTo>
                <a:lnTo>
                  <a:pt x="840917" y="199059"/>
                </a:lnTo>
                <a:lnTo>
                  <a:pt x="840917" y="190754"/>
                </a:lnTo>
                <a:lnTo>
                  <a:pt x="849249" y="190754"/>
                </a:lnTo>
                <a:lnTo>
                  <a:pt x="849249" y="182460"/>
                </a:lnTo>
                <a:lnTo>
                  <a:pt x="840917" y="182460"/>
                </a:lnTo>
                <a:lnTo>
                  <a:pt x="840917" y="174155"/>
                </a:lnTo>
                <a:lnTo>
                  <a:pt x="849249" y="174155"/>
                </a:lnTo>
                <a:lnTo>
                  <a:pt x="849249" y="182460"/>
                </a:lnTo>
                <a:lnTo>
                  <a:pt x="861733" y="182460"/>
                </a:lnTo>
                <a:lnTo>
                  <a:pt x="861733" y="194906"/>
                </a:lnTo>
                <a:lnTo>
                  <a:pt x="853414" y="194906"/>
                </a:lnTo>
                <a:lnTo>
                  <a:pt x="853414" y="203200"/>
                </a:lnTo>
                <a:lnTo>
                  <a:pt x="882548" y="203200"/>
                </a:lnTo>
                <a:lnTo>
                  <a:pt x="882548" y="165862"/>
                </a:lnTo>
                <a:lnTo>
                  <a:pt x="890879" y="165862"/>
                </a:lnTo>
                <a:lnTo>
                  <a:pt x="890879" y="145376"/>
                </a:lnTo>
                <a:lnTo>
                  <a:pt x="903363" y="145376"/>
                </a:lnTo>
                <a:lnTo>
                  <a:pt x="903363" y="154266"/>
                </a:lnTo>
                <a:lnTo>
                  <a:pt x="915860" y="154266"/>
                </a:lnTo>
                <a:lnTo>
                  <a:pt x="915860" y="158076"/>
                </a:lnTo>
                <a:lnTo>
                  <a:pt x="915860" y="166966"/>
                </a:lnTo>
                <a:lnTo>
                  <a:pt x="911694" y="166966"/>
                </a:lnTo>
                <a:lnTo>
                  <a:pt x="911694" y="174586"/>
                </a:lnTo>
                <a:lnTo>
                  <a:pt x="915860" y="174586"/>
                </a:lnTo>
                <a:lnTo>
                  <a:pt x="920013" y="170776"/>
                </a:lnTo>
                <a:lnTo>
                  <a:pt x="920013" y="166966"/>
                </a:lnTo>
                <a:lnTo>
                  <a:pt x="924179" y="166966"/>
                </a:lnTo>
                <a:lnTo>
                  <a:pt x="928344" y="161886"/>
                </a:lnTo>
                <a:lnTo>
                  <a:pt x="932510" y="161886"/>
                </a:lnTo>
                <a:lnTo>
                  <a:pt x="932510" y="158076"/>
                </a:lnTo>
                <a:lnTo>
                  <a:pt x="944994" y="158076"/>
                </a:lnTo>
                <a:lnTo>
                  <a:pt x="944994" y="161886"/>
                </a:lnTo>
                <a:lnTo>
                  <a:pt x="953325" y="161886"/>
                </a:lnTo>
                <a:lnTo>
                  <a:pt x="953325" y="154266"/>
                </a:lnTo>
                <a:lnTo>
                  <a:pt x="957491" y="154266"/>
                </a:lnTo>
                <a:lnTo>
                  <a:pt x="961644" y="158076"/>
                </a:lnTo>
                <a:lnTo>
                  <a:pt x="961644" y="161886"/>
                </a:lnTo>
                <a:lnTo>
                  <a:pt x="994956" y="161886"/>
                </a:lnTo>
                <a:lnTo>
                  <a:pt x="994956" y="158076"/>
                </a:lnTo>
                <a:lnTo>
                  <a:pt x="999121" y="158076"/>
                </a:lnTo>
                <a:lnTo>
                  <a:pt x="1003274" y="161886"/>
                </a:lnTo>
                <a:lnTo>
                  <a:pt x="1003274" y="166966"/>
                </a:lnTo>
                <a:lnTo>
                  <a:pt x="1015771" y="166966"/>
                </a:lnTo>
                <a:lnTo>
                  <a:pt x="1015771" y="154266"/>
                </a:lnTo>
                <a:lnTo>
                  <a:pt x="1028255" y="154266"/>
                </a:lnTo>
                <a:lnTo>
                  <a:pt x="1028255" y="158076"/>
                </a:lnTo>
                <a:lnTo>
                  <a:pt x="1036586" y="158076"/>
                </a:lnTo>
                <a:lnTo>
                  <a:pt x="1036586" y="161886"/>
                </a:lnTo>
                <a:lnTo>
                  <a:pt x="1049070" y="161886"/>
                </a:lnTo>
                <a:lnTo>
                  <a:pt x="1049070" y="158076"/>
                </a:lnTo>
                <a:lnTo>
                  <a:pt x="1057402" y="158076"/>
                </a:lnTo>
                <a:lnTo>
                  <a:pt x="1057402" y="161886"/>
                </a:lnTo>
                <a:lnTo>
                  <a:pt x="1057402" y="166966"/>
                </a:lnTo>
                <a:lnTo>
                  <a:pt x="1065720" y="166966"/>
                </a:lnTo>
                <a:lnTo>
                  <a:pt x="1065720" y="170776"/>
                </a:lnTo>
                <a:lnTo>
                  <a:pt x="1074051" y="174586"/>
                </a:lnTo>
                <a:lnTo>
                  <a:pt x="1078217" y="170776"/>
                </a:lnTo>
                <a:lnTo>
                  <a:pt x="1086535" y="170776"/>
                </a:lnTo>
                <a:lnTo>
                  <a:pt x="1086535" y="161886"/>
                </a:lnTo>
                <a:lnTo>
                  <a:pt x="1090701" y="161886"/>
                </a:lnTo>
                <a:lnTo>
                  <a:pt x="1090701" y="170776"/>
                </a:lnTo>
                <a:lnTo>
                  <a:pt x="1103185" y="170776"/>
                </a:lnTo>
                <a:lnTo>
                  <a:pt x="1103185" y="174586"/>
                </a:lnTo>
                <a:lnTo>
                  <a:pt x="1090701" y="174586"/>
                </a:lnTo>
                <a:lnTo>
                  <a:pt x="1090701" y="187286"/>
                </a:lnTo>
                <a:lnTo>
                  <a:pt x="1103185" y="187286"/>
                </a:lnTo>
                <a:lnTo>
                  <a:pt x="1103185" y="178396"/>
                </a:lnTo>
                <a:lnTo>
                  <a:pt x="1119847" y="178396"/>
                </a:lnTo>
                <a:lnTo>
                  <a:pt x="1119847" y="174586"/>
                </a:lnTo>
                <a:lnTo>
                  <a:pt x="1124000" y="170776"/>
                </a:lnTo>
                <a:lnTo>
                  <a:pt x="1140663" y="170776"/>
                </a:lnTo>
                <a:lnTo>
                  <a:pt x="1140663" y="166966"/>
                </a:lnTo>
                <a:lnTo>
                  <a:pt x="1136497" y="166966"/>
                </a:lnTo>
                <a:lnTo>
                  <a:pt x="1136497" y="158076"/>
                </a:lnTo>
                <a:lnTo>
                  <a:pt x="1140663" y="154266"/>
                </a:lnTo>
                <a:lnTo>
                  <a:pt x="1140663" y="150456"/>
                </a:lnTo>
                <a:lnTo>
                  <a:pt x="1153147" y="150456"/>
                </a:lnTo>
                <a:lnTo>
                  <a:pt x="1153147" y="141566"/>
                </a:lnTo>
                <a:lnTo>
                  <a:pt x="1161478" y="141566"/>
                </a:lnTo>
                <a:lnTo>
                  <a:pt x="1161478" y="150456"/>
                </a:lnTo>
                <a:lnTo>
                  <a:pt x="1165631" y="145376"/>
                </a:lnTo>
                <a:lnTo>
                  <a:pt x="1173962" y="145376"/>
                </a:lnTo>
                <a:lnTo>
                  <a:pt x="1173962" y="154266"/>
                </a:lnTo>
                <a:lnTo>
                  <a:pt x="1169797" y="154266"/>
                </a:lnTo>
                <a:lnTo>
                  <a:pt x="1169797" y="150456"/>
                </a:lnTo>
                <a:lnTo>
                  <a:pt x="1165631" y="154266"/>
                </a:lnTo>
                <a:lnTo>
                  <a:pt x="1161478" y="154266"/>
                </a:lnTo>
                <a:lnTo>
                  <a:pt x="1153147" y="154266"/>
                </a:lnTo>
                <a:lnTo>
                  <a:pt x="1153147" y="158076"/>
                </a:lnTo>
                <a:lnTo>
                  <a:pt x="1153147" y="174586"/>
                </a:lnTo>
                <a:lnTo>
                  <a:pt x="1153147" y="183476"/>
                </a:lnTo>
                <a:lnTo>
                  <a:pt x="1157312" y="187286"/>
                </a:lnTo>
                <a:lnTo>
                  <a:pt x="1161478" y="187286"/>
                </a:lnTo>
                <a:lnTo>
                  <a:pt x="1161478" y="174586"/>
                </a:lnTo>
                <a:lnTo>
                  <a:pt x="1173962" y="174586"/>
                </a:lnTo>
                <a:lnTo>
                  <a:pt x="1173962" y="178396"/>
                </a:lnTo>
                <a:lnTo>
                  <a:pt x="1178128" y="178396"/>
                </a:lnTo>
                <a:lnTo>
                  <a:pt x="1182293" y="174586"/>
                </a:lnTo>
                <a:lnTo>
                  <a:pt x="1182293" y="154266"/>
                </a:lnTo>
                <a:lnTo>
                  <a:pt x="1194777" y="154266"/>
                </a:lnTo>
                <a:lnTo>
                  <a:pt x="1194777" y="166966"/>
                </a:lnTo>
                <a:lnTo>
                  <a:pt x="1198943" y="170776"/>
                </a:lnTo>
                <a:lnTo>
                  <a:pt x="1215593" y="170776"/>
                </a:lnTo>
                <a:lnTo>
                  <a:pt x="1215593" y="158076"/>
                </a:lnTo>
                <a:lnTo>
                  <a:pt x="1203096" y="158076"/>
                </a:lnTo>
                <a:lnTo>
                  <a:pt x="1203096" y="145376"/>
                </a:lnTo>
                <a:lnTo>
                  <a:pt x="1211427" y="145376"/>
                </a:lnTo>
                <a:lnTo>
                  <a:pt x="1211427" y="150456"/>
                </a:lnTo>
                <a:lnTo>
                  <a:pt x="1232242" y="150456"/>
                </a:lnTo>
                <a:lnTo>
                  <a:pt x="1232242" y="158076"/>
                </a:lnTo>
                <a:lnTo>
                  <a:pt x="1228077" y="158076"/>
                </a:lnTo>
                <a:lnTo>
                  <a:pt x="1228077" y="166966"/>
                </a:lnTo>
                <a:lnTo>
                  <a:pt x="1236408" y="166966"/>
                </a:lnTo>
                <a:lnTo>
                  <a:pt x="1236408" y="158076"/>
                </a:lnTo>
                <a:lnTo>
                  <a:pt x="1248892" y="158076"/>
                </a:lnTo>
                <a:lnTo>
                  <a:pt x="1248892" y="174586"/>
                </a:lnTo>
                <a:lnTo>
                  <a:pt x="1257223" y="174586"/>
                </a:lnTo>
                <a:lnTo>
                  <a:pt x="1257223" y="150456"/>
                </a:lnTo>
                <a:lnTo>
                  <a:pt x="1265542" y="150456"/>
                </a:lnTo>
                <a:lnTo>
                  <a:pt x="1269707" y="154266"/>
                </a:lnTo>
                <a:lnTo>
                  <a:pt x="1269707" y="161886"/>
                </a:lnTo>
                <a:lnTo>
                  <a:pt x="1265542" y="166966"/>
                </a:lnTo>
                <a:lnTo>
                  <a:pt x="1265542" y="170776"/>
                </a:lnTo>
                <a:lnTo>
                  <a:pt x="1290523" y="170776"/>
                </a:lnTo>
                <a:lnTo>
                  <a:pt x="1290523" y="158076"/>
                </a:lnTo>
                <a:lnTo>
                  <a:pt x="1282204" y="158076"/>
                </a:lnTo>
                <a:lnTo>
                  <a:pt x="1282204" y="166966"/>
                </a:lnTo>
                <a:lnTo>
                  <a:pt x="1273873" y="166966"/>
                </a:lnTo>
                <a:lnTo>
                  <a:pt x="1273873" y="158076"/>
                </a:lnTo>
                <a:lnTo>
                  <a:pt x="1282204" y="158076"/>
                </a:lnTo>
                <a:lnTo>
                  <a:pt x="1282204" y="137756"/>
                </a:lnTo>
                <a:lnTo>
                  <a:pt x="1290523" y="137756"/>
                </a:lnTo>
                <a:lnTo>
                  <a:pt x="1290523" y="116166"/>
                </a:lnTo>
                <a:close/>
              </a:path>
              <a:path w="5278119" h="215900">
                <a:moveTo>
                  <a:pt x="1311338" y="170776"/>
                </a:moveTo>
                <a:lnTo>
                  <a:pt x="1290523" y="170776"/>
                </a:lnTo>
                <a:lnTo>
                  <a:pt x="1290523" y="178396"/>
                </a:lnTo>
                <a:lnTo>
                  <a:pt x="1311338" y="178396"/>
                </a:lnTo>
                <a:lnTo>
                  <a:pt x="1311338" y="170776"/>
                </a:lnTo>
                <a:close/>
              </a:path>
              <a:path w="5278119" h="215900">
                <a:moveTo>
                  <a:pt x="1327988" y="183476"/>
                </a:moveTo>
                <a:lnTo>
                  <a:pt x="1315504" y="183476"/>
                </a:lnTo>
                <a:lnTo>
                  <a:pt x="1315504" y="191096"/>
                </a:lnTo>
                <a:lnTo>
                  <a:pt x="1319669" y="194906"/>
                </a:lnTo>
                <a:lnTo>
                  <a:pt x="1327988" y="194906"/>
                </a:lnTo>
                <a:lnTo>
                  <a:pt x="1327988" y="183476"/>
                </a:lnTo>
                <a:close/>
              </a:path>
              <a:path w="5278119" h="215900">
                <a:moveTo>
                  <a:pt x="1340485" y="174586"/>
                </a:moveTo>
                <a:lnTo>
                  <a:pt x="1336319" y="170776"/>
                </a:lnTo>
                <a:lnTo>
                  <a:pt x="1327988" y="170776"/>
                </a:lnTo>
                <a:lnTo>
                  <a:pt x="1327988" y="178396"/>
                </a:lnTo>
                <a:lnTo>
                  <a:pt x="1340485" y="178396"/>
                </a:lnTo>
                <a:lnTo>
                  <a:pt x="1340485" y="174586"/>
                </a:lnTo>
                <a:close/>
              </a:path>
              <a:path w="5278119" h="215900">
                <a:moveTo>
                  <a:pt x="1407083" y="178396"/>
                </a:moveTo>
                <a:lnTo>
                  <a:pt x="1402930" y="178396"/>
                </a:lnTo>
                <a:lnTo>
                  <a:pt x="1398765" y="174586"/>
                </a:lnTo>
                <a:lnTo>
                  <a:pt x="1398765" y="166966"/>
                </a:lnTo>
                <a:lnTo>
                  <a:pt x="1394599" y="166966"/>
                </a:lnTo>
                <a:lnTo>
                  <a:pt x="1394599" y="178396"/>
                </a:lnTo>
                <a:lnTo>
                  <a:pt x="1398765" y="183476"/>
                </a:lnTo>
                <a:lnTo>
                  <a:pt x="1407083" y="183476"/>
                </a:lnTo>
                <a:lnTo>
                  <a:pt x="1407083" y="178396"/>
                </a:lnTo>
                <a:close/>
              </a:path>
              <a:path w="5278119" h="215900">
                <a:moveTo>
                  <a:pt x="1436230" y="161886"/>
                </a:moveTo>
                <a:lnTo>
                  <a:pt x="1415415" y="161886"/>
                </a:lnTo>
                <a:lnTo>
                  <a:pt x="1415415" y="141566"/>
                </a:lnTo>
                <a:lnTo>
                  <a:pt x="1423746" y="141566"/>
                </a:lnTo>
                <a:lnTo>
                  <a:pt x="1423746" y="104736"/>
                </a:lnTo>
                <a:lnTo>
                  <a:pt x="1411249" y="104736"/>
                </a:lnTo>
                <a:lnTo>
                  <a:pt x="1411249" y="125056"/>
                </a:lnTo>
                <a:lnTo>
                  <a:pt x="1407782" y="125056"/>
                </a:lnTo>
                <a:lnTo>
                  <a:pt x="1407083" y="124358"/>
                </a:lnTo>
                <a:lnTo>
                  <a:pt x="1398765" y="124358"/>
                </a:lnTo>
                <a:lnTo>
                  <a:pt x="1398765" y="125056"/>
                </a:lnTo>
                <a:lnTo>
                  <a:pt x="1394599" y="125056"/>
                </a:lnTo>
                <a:lnTo>
                  <a:pt x="1394599" y="116166"/>
                </a:lnTo>
                <a:lnTo>
                  <a:pt x="1377950" y="116166"/>
                </a:lnTo>
                <a:lnTo>
                  <a:pt x="1377950" y="104736"/>
                </a:lnTo>
                <a:lnTo>
                  <a:pt x="1369618" y="104736"/>
                </a:lnTo>
                <a:lnTo>
                  <a:pt x="1369618" y="125056"/>
                </a:lnTo>
                <a:lnTo>
                  <a:pt x="1361300" y="125056"/>
                </a:lnTo>
                <a:lnTo>
                  <a:pt x="1361300" y="132676"/>
                </a:lnTo>
                <a:lnTo>
                  <a:pt x="1352981" y="132676"/>
                </a:lnTo>
                <a:lnTo>
                  <a:pt x="1352969" y="128866"/>
                </a:lnTo>
                <a:lnTo>
                  <a:pt x="1352969" y="124358"/>
                </a:lnTo>
                <a:lnTo>
                  <a:pt x="1348803" y="124358"/>
                </a:lnTo>
                <a:lnTo>
                  <a:pt x="1348803" y="128866"/>
                </a:lnTo>
                <a:lnTo>
                  <a:pt x="1340485" y="128866"/>
                </a:lnTo>
                <a:lnTo>
                  <a:pt x="1340485" y="121246"/>
                </a:lnTo>
                <a:lnTo>
                  <a:pt x="1298854" y="121246"/>
                </a:lnTo>
                <a:lnTo>
                  <a:pt x="1298854" y="132676"/>
                </a:lnTo>
                <a:lnTo>
                  <a:pt x="1298854" y="145376"/>
                </a:lnTo>
                <a:lnTo>
                  <a:pt x="1298854" y="154266"/>
                </a:lnTo>
                <a:lnTo>
                  <a:pt x="1311338" y="154266"/>
                </a:lnTo>
                <a:lnTo>
                  <a:pt x="1311338" y="161886"/>
                </a:lnTo>
                <a:lnTo>
                  <a:pt x="1311338" y="166966"/>
                </a:lnTo>
                <a:lnTo>
                  <a:pt x="1311338" y="170776"/>
                </a:lnTo>
                <a:lnTo>
                  <a:pt x="1327988" y="170776"/>
                </a:lnTo>
                <a:lnTo>
                  <a:pt x="1327988" y="166966"/>
                </a:lnTo>
                <a:lnTo>
                  <a:pt x="1332153" y="166966"/>
                </a:lnTo>
                <a:lnTo>
                  <a:pt x="1336319" y="170776"/>
                </a:lnTo>
                <a:lnTo>
                  <a:pt x="1340485" y="170776"/>
                </a:lnTo>
                <a:lnTo>
                  <a:pt x="1340485" y="161886"/>
                </a:lnTo>
                <a:lnTo>
                  <a:pt x="1348803" y="161886"/>
                </a:lnTo>
                <a:lnTo>
                  <a:pt x="1348803" y="183476"/>
                </a:lnTo>
                <a:lnTo>
                  <a:pt x="1357134" y="183476"/>
                </a:lnTo>
                <a:lnTo>
                  <a:pt x="1357134" y="174586"/>
                </a:lnTo>
                <a:lnTo>
                  <a:pt x="1369618" y="174586"/>
                </a:lnTo>
                <a:lnTo>
                  <a:pt x="1369618" y="154266"/>
                </a:lnTo>
                <a:lnTo>
                  <a:pt x="1373784" y="150456"/>
                </a:lnTo>
                <a:lnTo>
                  <a:pt x="1373784" y="145376"/>
                </a:lnTo>
                <a:lnTo>
                  <a:pt x="1377950" y="145376"/>
                </a:lnTo>
                <a:lnTo>
                  <a:pt x="1382115" y="150456"/>
                </a:lnTo>
                <a:lnTo>
                  <a:pt x="1382115" y="166966"/>
                </a:lnTo>
                <a:lnTo>
                  <a:pt x="1394599" y="166966"/>
                </a:lnTo>
                <a:lnTo>
                  <a:pt x="1398765" y="161886"/>
                </a:lnTo>
                <a:lnTo>
                  <a:pt x="1407083" y="161886"/>
                </a:lnTo>
                <a:lnTo>
                  <a:pt x="1407083" y="178396"/>
                </a:lnTo>
                <a:lnTo>
                  <a:pt x="1411249" y="183476"/>
                </a:lnTo>
                <a:lnTo>
                  <a:pt x="1411249" y="191096"/>
                </a:lnTo>
                <a:lnTo>
                  <a:pt x="1419580" y="191096"/>
                </a:lnTo>
                <a:lnTo>
                  <a:pt x="1419580" y="183476"/>
                </a:lnTo>
                <a:lnTo>
                  <a:pt x="1436230" y="183476"/>
                </a:lnTo>
                <a:lnTo>
                  <a:pt x="1436230" y="161886"/>
                </a:lnTo>
                <a:close/>
              </a:path>
              <a:path w="5278119" h="215900">
                <a:moveTo>
                  <a:pt x="1457045" y="194906"/>
                </a:moveTo>
                <a:lnTo>
                  <a:pt x="1448714" y="194906"/>
                </a:lnTo>
                <a:lnTo>
                  <a:pt x="1444561" y="199059"/>
                </a:lnTo>
                <a:lnTo>
                  <a:pt x="1444561" y="207352"/>
                </a:lnTo>
                <a:lnTo>
                  <a:pt x="1457045" y="207352"/>
                </a:lnTo>
                <a:lnTo>
                  <a:pt x="1457045" y="194906"/>
                </a:lnTo>
                <a:close/>
              </a:path>
              <a:path w="5278119" h="215900">
                <a:moveTo>
                  <a:pt x="1511160" y="107772"/>
                </a:moveTo>
                <a:lnTo>
                  <a:pt x="1490345" y="107772"/>
                </a:lnTo>
                <a:lnTo>
                  <a:pt x="1490345" y="111912"/>
                </a:lnTo>
                <a:lnTo>
                  <a:pt x="1494510" y="116065"/>
                </a:lnTo>
                <a:lnTo>
                  <a:pt x="1511160" y="116065"/>
                </a:lnTo>
                <a:lnTo>
                  <a:pt x="1511160" y="107772"/>
                </a:lnTo>
                <a:close/>
              </a:path>
              <a:path w="5278119" h="215900">
                <a:moveTo>
                  <a:pt x="1727644" y="116065"/>
                </a:moveTo>
                <a:lnTo>
                  <a:pt x="1719313" y="116065"/>
                </a:lnTo>
                <a:lnTo>
                  <a:pt x="1719313" y="124358"/>
                </a:lnTo>
                <a:lnTo>
                  <a:pt x="1723478" y="128511"/>
                </a:lnTo>
                <a:lnTo>
                  <a:pt x="1727644" y="128511"/>
                </a:lnTo>
                <a:lnTo>
                  <a:pt x="1727644" y="116065"/>
                </a:lnTo>
                <a:close/>
              </a:path>
              <a:path w="5278119" h="215900">
                <a:moveTo>
                  <a:pt x="1939950" y="103619"/>
                </a:moveTo>
                <a:lnTo>
                  <a:pt x="1935784" y="99466"/>
                </a:lnTo>
                <a:lnTo>
                  <a:pt x="1931631" y="99466"/>
                </a:lnTo>
                <a:lnTo>
                  <a:pt x="1927466" y="103619"/>
                </a:lnTo>
                <a:lnTo>
                  <a:pt x="1931631" y="107772"/>
                </a:lnTo>
                <a:lnTo>
                  <a:pt x="1939950" y="107772"/>
                </a:lnTo>
                <a:lnTo>
                  <a:pt x="1939950" y="103619"/>
                </a:lnTo>
                <a:close/>
              </a:path>
              <a:path w="5278119" h="215900">
                <a:moveTo>
                  <a:pt x="1964931" y="87020"/>
                </a:moveTo>
                <a:lnTo>
                  <a:pt x="1960765" y="91173"/>
                </a:lnTo>
                <a:lnTo>
                  <a:pt x="1960765" y="95313"/>
                </a:lnTo>
                <a:lnTo>
                  <a:pt x="1964931" y="95313"/>
                </a:lnTo>
                <a:lnTo>
                  <a:pt x="1964931" y="87020"/>
                </a:lnTo>
                <a:close/>
              </a:path>
              <a:path w="5278119" h="215900">
                <a:moveTo>
                  <a:pt x="2035695" y="113030"/>
                </a:moveTo>
                <a:lnTo>
                  <a:pt x="2035619" y="116840"/>
                </a:lnTo>
                <a:lnTo>
                  <a:pt x="2035695" y="113030"/>
                </a:lnTo>
                <a:close/>
              </a:path>
              <a:path w="5278119" h="215900">
                <a:moveTo>
                  <a:pt x="2077326" y="179070"/>
                </a:moveTo>
                <a:lnTo>
                  <a:pt x="2073084" y="182880"/>
                </a:lnTo>
                <a:lnTo>
                  <a:pt x="2069007" y="182880"/>
                </a:lnTo>
                <a:lnTo>
                  <a:pt x="2069007" y="191770"/>
                </a:lnTo>
                <a:lnTo>
                  <a:pt x="2073173" y="191770"/>
                </a:lnTo>
                <a:lnTo>
                  <a:pt x="2073173" y="186690"/>
                </a:lnTo>
                <a:lnTo>
                  <a:pt x="2077326" y="182880"/>
                </a:lnTo>
                <a:lnTo>
                  <a:pt x="2077326" y="179070"/>
                </a:lnTo>
                <a:close/>
              </a:path>
              <a:path w="5278119" h="215900">
                <a:moveTo>
                  <a:pt x="2177161" y="58420"/>
                </a:moveTo>
                <a:lnTo>
                  <a:pt x="2172995" y="58420"/>
                </a:lnTo>
                <a:lnTo>
                  <a:pt x="2172995" y="54610"/>
                </a:lnTo>
                <a:lnTo>
                  <a:pt x="2168829" y="58420"/>
                </a:lnTo>
                <a:lnTo>
                  <a:pt x="2168829" y="67310"/>
                </a:lnTo>
                <a:lnTo>
                  <a:pt x="2177161" y="67310"/>
                </a:lnTo>
                <a:lnTo>
                  <a:pt x="2177161" y="58420"/>
                </a:lnTo>
                <a:close/>
              </a:path>
              <a:path w="5278119" h="215900">
                <a:moveTo>
                  <a:pt x="2189734" y="74574"/>
                </a:moveTo>
                <a:lnTo>
                  <a:pt x="2185568" y="74574"/>
                </a:lnTo>
                <a:lnTo>
                  <a:pt x="2177237" y="82867"/>
                </a:lnTo>
                <a:lnTo>
                  <a:pt x="2189734" y="82867"/>
                </a:lnTo>
                <a:lnTo>
                  <a:pt x="2189734" y="74574"/>
                </a:lnTo>
                <a:close/>
              </a:path>
              <a:path w="5278119" h="215900">
                <a:moveTo>
                  <a:pt x="2214626" y="54610"/>
                </a:moveTo>
                <a:lnTo>
                  <a:pt x="2206294" y="54610"/>
                </a:lnTo>
                <a:lnTo>
                  <a:pt x="2206294" y="62230"/>
                </a:lnTo>
                <a:lnTo>
                  <a:pt x="2214626" y="62230"/>
                </a:lnTo>
                <a:lnTo>
                  <a:pt x="2214626" y="54610"/>
                </a:lnTo>
                <a:close/>
              </a:path>
              <a:path w="5278119" h="215900">
                <a:moveTo>
                  <a:pt x="2568562" y="158750"/>
                </a:moveTo>
                <a:lnTo>
                  <a:pt x="2556078" y="158750"/>
                </a:lnTo>
                <a:lnTo>
                  <a:pt x="2556078" y="162560"/>
                </a:lnTo>
                <a:lnTo>
                  <a:pt x="2560231" y="166370"/>
                </a:lnTo>
                <a:lnTo>
                  <a:pt x="2564396" y="166370"/>
                </a:lnTo>
                <a:lnTo>
                  <a:pt x="2568562" y="162560"/>
                </a:lnTo>
                <a:lnTo>
                  <a:pt x="2568562" y="158750"/>
                </a:lnTo>
                <a:close/>
              </a:path>
              <a:path w="5278119" h="215900">
                <a:moveTo>
                  <a:pt x="2606027" y="129540"/>
                </a:moveTo>
                <a:lnTo>
                  <a:pt x="2606027" y="137160"/>
                </a:lnTo>
                <a:lnTo>
                  <a:pt x="2606027" y="129540"/>
                </a:lnTo>
                <a:close/>
              </a:path>
              <a:path w="5278119" h="215900">
                <a:moveTo>
                  <a:pt x="2676804" y="149860"/>
                </a:moveTo>
                <a:lnTo>
                  <a:pt x="2668473" y="146050"/>
                </a:lnTo>
                <a:lnTo>
                  <a:pt x="2668473" y="153670"/>
                </a:lnTo>
                <a:lnTo>
                  <a:pt x="2676804" y="149860"/>
                </a:lnTo>
                <a:close/>
              </a:path>
              <a:path w="5278119" h="215900">
                <a:moveTo>
                  <a:pt x="2676804" y="149860"/>
                </a:moveTo>
                <a:lnTo>
                  <a:pt x="2672638" y="153670"/>
                </a:lnTo>
                <a:lnTo>
                  <a:pt x="2676804" y="153670"/>
                </a:lnTo>
                <a:lnTo>
                  <a:pt x="2676804" y="149860"/>
                </a:lnTo>
                <a:close/>
              </a:path>
              <a:path w="5278119" h="215900">
                <a:moveTo>
                  <a:pt x="2697619" y="133350"/>
                </a:moveTo>
                <a:lnTo>
                  <a:pt x="2697569" y="140970"/>
                </a:lnTo>
                <a:lnTo>
                  <a:pt x="2689288" y="140970"/>
                </a:lnTo>
                <a:lnTo>
                  <a:pt x="2689288" y="149860"/>
                </a:lnTo>
                <a:lnTo>
                  <a:pt x="2697619" y="149860"/>
                </a:lnTo>
                <a:lnTo>
                  <a:pt x="2697619" y="140970"/>
                </a:lnTo>
                <a:lnTo>
                  <a:pt x="2697619" y="133350"/>
                </a:lnTo>
                <a:close/>
              </a:path>
              <a:path w="5278119" h="215900">
                <a:moveTo>
                  <a:pt x="2768384" y="153670"/>
                </a:moveTo>
                <a:lnTo>
                  <a:pt x="2764218" y="153670"/>
                </a:lnTo>
                <a:lnTo>
                  <a:pt x="2764218" y="162560"/>
                </a:lnTo>
                <a:lnTo>
                  <a:pt x="2768384" y="162560"/>
                </a:lnTo>
                <a:lnTo>
                  <a:pt x="2768384" y="153670"/>
                </a:lnTo>
                <a:close/>
              </a:path>
              <a:path w="5278119" h="215900">
                <a:moveTo>
                  <a:pt x="2989021" y="129540"/>
                </a:moveTo>
                <a:lnTo>
                  <a:pt x="2984817" y="129540"/>
                </a:lnTo>
                <a:lnTo>
                  <a:pt x="2984817" y="133350"/>
                </a:lnTo>
                <a:lnTo>
                  <a:pt x="2980702" y="133350"/>
                </a:lnTo>
                <a:lnTo>
                  <a:pt x="2984855" y="137160"/>
                </a:lnTo>
                <a:lnTo>
                  <a:pt x="2984855" y="133350"/>
                </a:lnTo>
                <a:lnTo>
                  <a:pt x="2989021" y="129540"/>
                </a:lnTo>
                <a:close/>
              </a:path>
              <a:path w="5278119" h="215900">
                <a:moveTo>
                  <a:pt x="3076448" y="129540"/>
                </a:moveTo>
                <a:lnTo>
                  <a:pt x="3072282" y="129540"/>
                </a:lnTo>
                <a:lnTo>
                  <a:pt x="3068116" y="133350"/>
                </a:lnTo>
                <a:lnTo>
                  <a:pt x="3068116" y="137160"/>
                </a:lnTo>
                <a:lnTo>
                  <a:pt x="3072282" y="137160"/>
                </a:lnTo>
                <a:lnTo>
                  <a:pt x="3076448" y="133350"/>
                </a:lnTo>
                <a:lnTo>
                  <a:pt x="3076448" y="129540"/>
                </a:lnTo>
                <a:close/>
              </a:path>
              <a:path w="5278119" h="215900">
                <a:moveTo>
                  <a:pt x="3147212" y="137160"/>
                </a:moveTo>
                <a:lnTo>
                  <a:pt x="3138894" y="137160"/>
                </a:lnTo>
                <a:lnTo>
                  <a:pt x="3138894" y="146050"/>
                </a:lnTo>
                <a:lnTo>
                  <a:pt x="3147212" y="146050"/>
                </a:lnTo>
                <a:lnTo>
                  <a:pt x="3147212" y="137160"/>
                </a:lnTo>
                <a:close/>
              </a:path>
              <a:path w="5278119" h="215900">
                <a:moveTo>
                  <a:pt x="3226320" y="145110"/>
                </a:moveTo>
                <a:lnTo>
                  <a:pt x="3217989" y="145110"/>
                </a:lnTo>
                <a:lnTo>
                  <a:pt x="3217989" y="161709"/>
                </a:lnTo>
                <a:lnTo>
                  <a:pt x="3226320" y="161709"/>
                </a:lnTo>
                <a:lnTo>
                  <a:pt x="3226320" y="145110"/>
                </a:lnTo>
                <a:close/>
              </a:path>
              <a:path w="5278119" h="215900">
                <a:moveTo>
                  <a:pt x="3226320" y="116840"/>
                </a:moveTo>
                <a:lnTo>
                  <a:pt x="3205505" y="116840"/>
                </a:lnTo>
                <a:lnTo>
                  <a:pt x="3205505" y="124460"/>
                </a:lnTo>
                <a:lnTo>
                  <a:pt x="3226320" y="124460"/>
                </a:lnTo>
                <a:lnTo>
                  <a:pt x="3226320" y="116840"/>
                </a:lnTo>
                <a:close/>
              </a:path>
              <a:path w="5278119" h="215900">
                <a:moveTo>
                  <a:pt x="3284601" y="137160"/>
                </a:moveTo>
                <a:lnTo>
                  <a:pt x="3280435" y="140970"/>
                </a:lnTo>
                <a:lnTo>
                  <a:pt x="3284601" y="146050"/>
                </a:lnTo>
                <a:lnTo>
                  <a:pt x="3284601" y="137160"/>
                </a:lnTo>
                <a:close/>
              </a:path>
              <a:path w="5278119" h="215900">
                <a:moveTo>
                  <a:pt x="3301250" y="28930"/>
                </a:moveTo>
                <a:lnTo>
                  <a:pt x="3297085" y="28930"/>
                </a:lnTo>
                <a:lnTo>
                  <a:pt x="3297085" y="33070"/>
                </a:lnTo>
                <a:lnTo>
                  <a:pt x="3301250" y="33070"/>
                </a:lnTo>
                <a:lnTo>
                  <a:pt x="3301250" y="28930"/>
                </a:lnTo>
                <a:close/>
              </a:path>
              <a:path w="5278119" h="215900">
                <a:moveTo>
                  <a:pt x="3305416" y="137160"/>
                </a:moveTo>
                <a:lnTo>
                  <a:pt x="3301250" y="124460"/>
                </a:lnTo>
                <a:lnTo>
                  <a:pt x="3297085" y="124460"/>
                </a:lnTo>
                <a:lnTo>
                  <a:pt x="3297085" y="133350"/>
                </a:lnTo>
                <a:lnTo>
                  <a:pt x="3301250" y="133350"/>
                </a:lnTo>
                <a:lnTo>
                  <a:pt x="3305416" y="137160"/>
                </a:lnTo>
                <a:close/>
              </a:path>
              <a:path w="5278119" h="215900">
                <a:moveTo>
                  <a:pt x="3326231" y="28930"/>
                </a:moveTo>
                <a:lnTo>
                  <a:pt x="3317900" y="28930"/>
                </a:lnTo>
                <a:lnTo>
                  <a:pt x="3317900" y="33070"/>
                </a:lnTo>
                <a:lnTo>
                  <a:pt x="3317900" y="37223"/>
                </a:lnTo>
                <a:lnTo>
                  <a:pt x="3322066" y="37223"/>
                </a:lnTo>
                <a:lnTo>
                  <a:pt x="3326231" y="33070"/>
                </a:lnTo>
                <a:lnTo>
                  <a:pt x="3326231" y="28930"/>
                </a:lnTo>
                <a:close/>
              </a:path>
              <a:path w="5278119" h="215900">
                <a:moveTo>
                  <a:pt x="3351199" y="53822"/>
                </a:moveTo>
                <a:lnTo>
                  <a:pt x="3347047" y="49669"/>
                </a:lnTo>
                <a:lnTo>
                  <a:pt x="3347047" y="53822"/>
                </a:lnTo>
                <a:lnTo>
                  <a:pt x="3351199" y="53822"/>
                </a:lnTo>
                <a:close/>
              </a:path>
              <a:path w="5278119" h="215900">
                <a:moveTo>
                  <a:pt x="3355365" y="116801"/>
                </a:moveTo>
                <a:close/>
              </a:path>
              <a:path w="5278119" h="215900">
                <a:moveTo>
                  <a:pt x="3355365" y="45529"/>
                </a:moveTo>
                <a:lnTo>
                  <a:pt x="3351199" y="45529"/>
                </a:lnTo>
                <a:lnTo>
                  <a:pt x="3347047" y="49669"/>
                </a:lnTo>
                <a:lnTo>
                  <a:pt x="3355365" y="53822"/>
                </a:lnTo>
                <a:lnTo>
                  <a:pt x="3355365" y="45529"/>
                </a:lnTo>
                <a:close/>
              </a:path>
              <a:path w="5278119" h="215900">
                <a:moveTo>
                  <a:pt x="3355365" y="37223"/>
                </a:moveTo>
                <a:lnTo>
                  <a:pt x="3351199" y="28930"/>
                </a:lnTo>
                <a:lnTo>
                  <a:pt x="3347047" y="33070"/>
                </a:lnTo>
                <a:lnTo>
                  <a:pt x="3351199" y="33070"/>
                </a:lnTo>
                <a:lnTo>
                  <a:pt x="3351199" y="37223"/>
                </a:lnTo>
                <a:lnTo>
                  <a:pt x="3355365" y="37223"/>
                </a:lnTo>
                <a:close/>
              </a:path>
              <a:path w="5278119" h="215900">
                <a:moveTo>
                  <a:pt x="3446957" y="113030"/>
                </a:moveTo>
                <a:lnTo>
                  <a:pt x="3438626" y="113030"/>
                </a:lnTo>
                <a:lnTo>
                  <a:pt x="3438626" y="116840"/>
                </a:lnTo>
                <a:lnTo>
                  <a:pt x="3446957" y="116840"/>
                </a:lnTo>
                <a:lnTo>
                  <a:pt x="3446957" y="113030"/>
                </a:lnTo>
                <a:close/>
              </a:path>
              <a:path w="5278119" h="215900">
                <a:moveTo>
                  <a:pt x="3467773" y="41376"/>
                </a:moveTo>
                <a:lnTo>
                  <a:pt x="3463607" y="37223"/>
                </a:lnTo>
                <a:lnTo>
                  <a:pt x="3459442" y="37223"/>
                </a:lnTo>
                <a:lnTo>
                  <a:pt x="3459442" y="41376"/>
                </a:lnTo>
                <a:lnTo>
                  <a:pt x="3467773" y="41376"/>
                </a:lnTo>
                <a:close/>
              </a:path>
              <a:path w="5278119" h="215900">
                <a:moveTo>
                  <a:pt x="3471926" y="120650"/>
                </a:moveTo>
                <a:lnTo>
                  <a:pt x="3467773" y="120650"/>
                </a:lnTo>
                <a:lnTo>
                  <a:pt x="3471926" y="124460"/>
                </a:lnTo>
                <a:lnTo>
                  <a:pt x="3471926" y="120650"/>
                </a:lnTo>
                <a:close/>
              </a:path>
              <a:path w="5278119" h="215900">
                <a:moveTo>
                  <a:pt x="3550983" y="116840"/>
                </a:moveTo>
                <a:lnTo>
                  <a:pt x="3546868" y="116840"/>
                </a:lnTo>
                <a:lnTo>
                  <a:pt x="3546868" y="120650"/>
                </a:lnTo>
                <a:lnTo>
                  <a:pt x="3550983" y="124421"/>
                </a:lnTo>
                <a:lnTo>
                  <a:pt x="3550983" y="116840"/>
                </a:lnTo>
                <a:close/>
              </a:path>
              <a:path w="5278119" h="215900">
                <a:moveTo>
                  <a:pt x="3551034" y="124460"/>
                </a:moveTo>
                <a:close/>
              </a:path>
              <a:path w="5278119" h="215900">
                <a:moveTo>
                  <a:pt x="3750856" y="67310"/>
                </a:moveTo>
                <a:lnTo>
                  <a:pt x="3746690" y="67310"/>
                </a:lnTo>
                <a:lnTo>
                  <a:pt x="3746690" y="71120"/>
                </a:lnTo>
                <a:lnTo>
                  <a:pt x="3750856" y="71120"/>
                </a:lnTo>
                <a:lnTo>
                  <a:pt x="3750856" y="67310"/>
                </a:lnTo>
                <a:close/>
              </a:path>
              <a:path w="5278119" h="215900">
                <a:moveTo>
                  <a:pt x="4013123" y="28930"/>
                </a:moveTo>
                <a:lnTo>
                  <a:pt x="4008958" y="33070"/>
                </a:lnTo>
                <a:lnTo>
                  <a:pt x="4013123" y="33070"/>
                </a:lnTo>
                <a:lnTo>
                  <a:pt x="4013123" y="28930"/>
                </a:lnTo>
                <a:close/>
              </a:path>
              <a:path w="5278119" h="215900">
                <a:moveTo>
                  <a:pt x="4096385" y="16471"/>
                </a:moveTo>
                <a:lnTo>
                  <a:pt x="4092219" y="16471"/>
                </a:lnTo>
                <a:lnTo>
                  <a:pt x="4083888" y="20624"/>
                </a:lnTo>
                <a:lnTo>
                  <a:pt x="4088053" y="24777"/>
                </a:lnTo>
                <a:lnTo>
                  <a:pt x="4092219" y="24777"/>
                </a:lnTo>
                <a:lnTo>
                  <a:pt x="4096385" y="20624"/>
                </a:lnTo>
                <a:lnTo>
                  <a:pt x="4096385" y="16471"/>
                </a:lnTo>
                <a:close/>
              </a:path>
              <a:path w="5278119" h="215900">
                <a:moveTo>
                  <a:pt x="4125518" y="20624"/>
                </a:moveTo>
                <a:lnTo>
                  <a:pt x="4121353" y="16471"/>
                </a:lnTo>
                <a:lnTo>
                  <a:pt x="4117200" y="16471"/>
                </a:lnTo>
                <a:lnTo>
                  <a:pt x="4117200" y="20624"/>
                </a:lnTo>
                <a:lnTo>
                  <a:pt x="4125518" y="20624"/>
                </a:lnTo>
                <a:close/>
              </a:path>
              <a:path w="5278119" h="215900">
                <a:moveTo>
                  <a:pt x="4279557" y="124460"/>
                </a:moveTo>
                <a:lnTo>
                  <a:pt x="4271226" y="124460"/>
                </a:lnTo>
                <a:lnTo>
                  <a:pt x="4271226" y="129540"/>
                </a:lnTo>
                <a:lnTo>
                  <a:pt x="4279557" y="129540"/>
                </a:lnTo>
                <a:lnTo>
                  <a:pt x="4279557" y="124460"/>
                </a:lnTo>
                <a:close/>
              </a:path>
              <a:path w="5278119" h="215900">
                <a:moveTo>
                  <a:pt x="4396117" y="129540"/>
                </a:moveTo>
                <a:lnTo>
                  <a:pt x="4387786" y="129540"/>
                </a:lnTo>
                <a:lnTo>
                  <a:pt x="4387786" y="137160"/>
                </a:lnTo>
                <a:lnTo>
                  <a:pt x="4396117" y="137160"/>
                </a:lnTo>
                <a:lnTo>
                  <a:pt x="4396117" y="129540"/>
                </a:lnTo>
                <a:close/>
              </a:path>
              <a:path w="5278119" h="215900">
                <a:moveTo>
                  <a:pt x="4416933" y="28930"/>
                </a:moveTo>
                <a:lnTo>
                  <a:pt x="4412767" y="28930"/>
                </a:lnTo>
                <a:lnTo>
                  <a:pt x="4408602" y="33070"/>
                </a:lnTo>
                <a:lnTo>
                  <a:pt x="4416933" y="33070"/>
                </a:lnTo>
                <a:lnTo>
                  <a:pt x="4416933" y="28930"/>
                </a:lnTo>
                <a:close/>
              </a:path>
              <a:path w="5278119" h="215900">
                <a:moveTo>
                  <a:pt x="4675035" y="124460"/>
                </a:moveTo>
                <a:lnTo>
                  <a:pt x="4670869" y="124460"/>
                </a:lnTo>
                <a:lnTo>
                  <a:pt x="4670869" y="129540"/>
                </a:lnTo>
                <a:lnTo>
                  <a:pt x="4675035" y="129540"/>
                </a:lnTo>
                <a:lnTo>
                  <a:pt x="4675035" y="124460"/>
                </a:lnTo>
                <a:close/>
              </a:path>
              <a:path w="5278119" h="215900">
                <a:moveTo>
                  <a:pt x="5195405" y="129540"/>
                </a:moveTo>
                <a:lnTo>
                  <a:pt x="5187086" y="129540"/>
                </a:lnTo>
                <a:lnTo>
                  <a:pt x="5191252" y="133350"/>
                </a:lnTo>
                <a:lnTo>
                  <a:pt x="5195405" y="129540"/>
                </a:lnTo>
                <a:close/>
              </a:path>
              <a:path w="5278119" h="215900">
                <a:moveTo>
                  <a:pt x="5220386" y="149860"/>
                </a:moveTo>
                <a:lnTo>
                  <a:pt x="5216220" y="149860"/>
                </a:lnTo>
                <a:lnTo>
                  <a:pt x="5216220" y="133350"/>
                </a:lnTo>
                <a:lnTo>
                  <a:pt x="5207901" y="133350"/>
                </a:lnTo>
                <a:lnTo>
                  <a:pt x="5207901" y="153670"/>
                </a:lnTo>
                <a:lnTo>
                  <a:pt x="5220386" y="153670"/>
                </a:lnTo>
                <a:lnTo>
                  <a:pt x="5220386" y="149860"/>
                </a:lnTo>
                <a:close/>
              </a:path>
              <a:path w="5278119" h="215900">
                <a:moveTo>
                  <a:pt x="5253685" y="137160"/>
                </a:moveTo>
                <a:lnTo>
                  <a:pt x="5241201" y="137160"/>
                </a:lnTo>
                <a:lnTo>
                  <a:pt x="5241201" y="146050"/>
                </a:lnTo>
                <a:lnTo>
                  <a:pt x="5253685" y="146050"/>
                </a:lnTo>
                <a:lnTo>
                  <a:pt x="5253685" y="137160"/>
                </a:lnTo>
                <a:close/>
              </a:path>
              <a:path w="5278119" h="215900">
                <a:moveTo>
                  <a:pt x="5266182" y="133350"/>
                </a:moveTo>
                <a:lnTo>
                  <a:pt x="5262016" y="129540"/>
                </a:lnTo>
                <a:lnTo>
                  <a:pt x="5257851" y="129540"/>
                </a:lnTo>
                <a:lnTo>
                  <a:pt x="5257851" y="133350"/>
                </a:lnTo>
                <a:lnTo>
                  <a:pt x="5262016" y="137160"/>
                </a:lnTo>
                <a:lnTo>
                  <a:pt x="5266182" y="133350"/>
                </a:lnTo>
                <a:close/>
              </a:path>
              <a:path w="5278119" h="215900">
                <a:moveTo>
                  <a:pt x="5277751" y="34290"/>
                </a:moveTo>
                <a:lnTo>
                  <a:pt x="5274551" y="34290"/>
                </a:lnTo>
                <a:lnTo>
                  <a:pt x="5274551" y="38100"/>
                </a:lnTo>
                <a:lnTo>
                  <a:pt x="5266220" y="45720"/>
                </a:lnTo>
                <a:lnTo>
                  <a:pt x="5253736" y="45720"/>
                </a:lnTo>
                <a:lnTo>
                  <a:pt x="5253736" y="38100"/>
                </a:lnTo>
                <a:lnTo>
                  <a:pt x="5245405" y="38100"/>
                </a:lnTo>
                <a:lnTo>
                  <a:pt x="5245405" y="45720"/>
                </a:lnTo>
                <a:lnTo>
                  <a:pt x="5237086" y="45720"/>
                </a:lnTo>
                <a:lnTo>
                  <a:pt x="5237086" y="38100"/>
                </a:lnTo>
                <a:lnTo>
                  <a:pt x="5228755" y="38100"/>
                </a:lnTo>
                <a:lnTo>
                  <a:pt x="5228755" y="45720"/>
                </a:lnTo>
                <a:lnTo>
                  <a:pt x="5224589" y="50800"/>
                </a:lnTo>
                <a:lnTo>
                  <a:pt x="5224589" y="54610"/>
                </a:lnTo>
                <a:lnTo>
                  <a:pt x="5220424" y="58420"/>
                </a:lnTo>
                <a:lnTo>
                  <a:pt x="5203774" y="58420"/>
                </a:lnTo>
                <a:lnTo>
                  <a:pt x="5203774" y="50800"/>
                </a:lnTo>
                <a:lnTo>
                  <a:pt x="5191290" y="50800"/>
                </a:lnTo>
                <a:lnTo>
                  <a:pt x="5191290" y="38100"/>
                </a:lnTo>
                <a:lnTo>
                  <a:pt x="5178793" y="38100"/>
                </a:lnTo>
                <a:lnTo>
                  <a:pt x="5178793" y="45720"/>
                </a:lnTo>
                <a:lnTo>
                  <a:pt x="5174589" y="45720"/>
                </a:lnTo>
                <a:lnTo>
                  <a:pt x="5174589" y="107950"/>
                </a:lnTo>
                <a:lnTo>
                  <a:pt x="5174589" y="116840"/>
                </a:lnTo>
                <a:lnTo>
                  <a:pt x="5166271" y="116840"/>
                </a:lnTo>
                <a:lnTo>
                  <a:pt x="5166271" y="107950"/>
                </a:lnTo>
                <a:lnTo>
                  <a:pt x="5174589" y="107950"/>
                </a:lnTo>
                <a:lnTo>
                  <a:pt x="5174589" y="45720"/>
                </a:lnTo>
                <a:lnTo>
                  <a:pt x="5170475" y="45720"/>
                </a:lnTo>
                <a:lnTo>
                  <a:pt x="5170475" y="25400"/>
                </a:lnTo>
                <a:lnTo>
                  <a:pt x="5157978" y="25400"/>
                </a:lnTo>
                <a:lnTo>
                  <a:pt x="5157978" y="38100"/>
                </a:lnTo>
                <a:lnTo>
                  <a:pt x="5149659" y="38100"/>
                </a:lnTo>
                <a:lnTo>
                  <a:pt x="5149659" y="45720"/>
                </a:lnTo>
                <a:lnTo>
                  <a:pt x="5149659" y="58420"/>
                </a:lnTo>
                <a:lnTo>
                  <a:pt x="5149621" y="96520"/>
                </a:lnTo>
                <a:lnTo>
                  <a:pt x="5149621" y="104140"/>
                </a:lnTo>
                <a:lnTo>
                  <a:pt x="5137124" y="104140"/>
                </a:lnTo>
                <a:lnTo>
                  <a:pt x="5137124" y="96520"/>
                </a:lnTo>
                <a:lnTo>
                  <a:pt x="5149621" y="96520"/>
                </a:lnTo>
                <a:lnTo>
                  <a:pt x="5149621" y="58420"/>
                </a:lnTo>
                <a:lnTo>
                  <a:pt x="5137162" y="58420"/>
                </a:lnTo>
                <a:lnTo>
                  <a:pt x="5137162" y="50800"/>
                </a:lnTo>
                <a:lnTo>
                  <a:pt x="5124640" y="50800"/>
                </a:lnTo>
                <a:lnTo>
                  <a:pt x="5124640" y="100330"/>
                </a:lnTo>
                <a:lnTo>
                  <a:pt x="5124640" y="104140"/>
                </a:lnTo>
                <a:lnTo>
                  <a:pt x="5124640" y="107950"/>
                </a:lnTo>
                <a:lnTo>
                  <a:pt x="5124640" y="113030"/>
                </a:lnTo>
                <a:lnTo>
                  <a:pt x="5112143" y="113030"/>
                </a:lnTo>
                <a:lnTo>
                  <a:pt x="5112143" y="116840"/>
                </a:lnTo>
                <a:lnTo>
                  <a:pt x="5112143" y="120650"/>
                </a:lnTo>
                <a:lnTo>
                  <a:pt x="5116309" y="124460"/>
                </a:lnTo>
                <a:lnTo>
                  <a:pt x="5124640" y="124460"/>
                </a:lnTo>
                <a:lnTo>
                  <a:pt x="5124640" y="137160"/>
                </a:lnTo>
                <a:lnTo>
                  <a:pt x="5107991" y="137160"/>
                </a:lnTo>
                <a:lnTo>
                  <a:pt x="5107991" y="140970"/>
                </a:lnTo>
                <a:lnTo>
                  <a:pt x="5107991" y="149860"/>
                </a:lnTo>
                <a:lnTo>
                  <a:pt x="5107991" y="153670"/>
                </a:lnTo>
                <a:lnTo>
                  <a:pt x="5095494" y="153670"/>
                </a:lnTo>
                <a:lnTo>
                  <a:pt x="5095494" y="146050"/>
                </a:lnTo>
                <a:lnTo>
                  <a:pt x="5103825" y="140970"/>
                </a:lnTo>
                <a:lnTo>
                  <a:pt x="5107991" y="140970"/>
                </a:lnTo>
                <a:lnTo>
                  <a:pt x="5107991" y="137160"/>
                </a:lnTo>
                <a:lnTo>
                  <a:pt x="5103825" y="129540"/>
                </a:lnTo>
                <a:lnTo>
                  <a:pt x="5099659" y="129540"/>
                </a:lnTo>
                <a:lnTo>
                  <a:pt x="5099659" y="137160"/>
                </a:lnTo>
                <a:lnTo>
                  <a:pt x="5087175" y="137160"/>
                </a:lnTo>
                <a:lnTo>
                  <a:pt x="5087175" y="124460"/>
                </a:lnTo>
                <a:lnTo>
                  <a:pt x="5099659" y="124460"/>
                </a:lnTo>
                <a:lnTo>
                  <a:pt x="5099659" y="113030"/>
                </a:lnTo>
                <a:lnTo>
                  <a:pt x="5103825" y="107950"/>
                </a:lnTo>
                <a:lnTo>
                  <a:pt x="5107991" y="107950"/>
                </a:lnTo>
                <a:lnTo>
                  <a:pt x="5107991" y="104140"/>
                </a:lnTo>
                <a:lnTo>
                  <a:pt x="5112143" y="100330"/>
                </a:lnTo>
                <a:lnTo>
                  <a:pt x="5112143" y="96520"/>
                </a:lnTo>
                <a:lnTo>
                  <a:pt x="5120475" y="96520"/>
                </a:lnTo>
                <a:lnTo>
                  <a:pt x="5124640" y="100330"/>
                </a:lnTo>
                <a:lnTo>
                  <a:pt x="5124640" y="50800"/>
                </a:lnTo>
                <a:lnTo>
                  <a:pt x="5116360" y="50800"/>
                </a:lnTo>
                <a:lnTo>
                  <a:pt x="5116360" y="58420"/>
                </a:lnTo>
                <a:lnTo>
                  <a:pt x="5095545" y="58420"/>
                </a:lnTo>
                <a:lnTo>
                  <a:pt x="5095545" y="38100"/>
                </a:lnTo>
                <a:lnTo>
                  <a:pt x="5074729" y="38100"/>
                </a:lnTo>
                <a:lnTo>
                  <a:pt x="5074729" y="25400"/>
                </a:lnTo>
                <a:lnTo>
                  <a:pt x="5062232" y="25400"/>
                </a:lnTo>
                <a:lnTo>
                  <a:pt x="5062232" y="29210"/>
                </a:lnTo>
                <a:lnTo>
                  <a:pt x="5058067" y="29210"/>
                </a:lnTo>
                <a:lnTo>
                  <a:pt x="5058067" y="41910"/>
                </a:lnTo>
                <a:lnTo>
                  <a:pt x="5058067" y="54610"/>
                </a:lnTo>
                <a:lnTo>
                  <a:pt x="5053863" y="54610"/>
                </a:lnTo>
                <a:lnTo>
                  <a:pt x="5053863" y="53822"/>
                </a:lnTo>
                <a:lnTo>
                  <a:pt x="5045583" y="53822"/>
                </a:lnTo>
                <a:lnTo>
                  <a:pt x="5045583" y="45529"/>
                </a:lnTo>
                <a:lnTo>
                  <a:pt x="5053863" y="45529"/>
                </a:lnTo>
                <a:lnTo>
                  <a:pt x="5053863" y="41910"/>
                </a:lnTo>
                <a:lnTo>
                  <a:pt x="5058067" y="41910"/>
                </a:lnTo>
                <a:lnTo>
                  <a:pt x="5058067" y="29210"/>
                </a:lnTo>
                <a:lnTo>
                  <a:pt x="5053914" y="29210"/>
                </a:lnTo>
                <a:lnTo>
                  <a:pt x="5053914" y="21590"/>
                </a:lnTo>
                <a:lnTo>
                  <a:pt x="5045583" y="21590"/>
                </a:lnTo>
                <a:lnTo>
                  <a:pt x="5045583" y="34290"/>
                </a:lnTo>
                <a:lnTo>
                  <a:pt x="5045583" y="37223"/>
                </a:lnTo>
                <a:lnTo>
                  <a:pt x="5045545" y="41910"/>
                </a:lnTo>
                <a:lnTo>
                  <a:pt x="5037252" y="41910"/>
                </a:lnTo>
                <a:lnTo>
                  <a:pt x="5037252" y="34290"/>
                </a:lnTo>
                <a:lnTo>
                  <a:pt x="5045583" y="34290"/>
                </a:lnTo>
                <a:lnTo>
                  <a:pt x="5045583" y="21590"/>
                </a:lnTo>
                <a:lnTo>
                  <a:pt x="5033099" y="21590"/>
                </a:lnTo>
                <a:lnTo>
                  <a:pt x="5033099" y="29210"/>
                </a:lnTo>
                <a:lnTo>
                  <a:pt x="5033099" y="34290"/>
                </a:lnTo>
                <a:lnTo>
                  <a:pt x="5033048" y="104140"/>
                </a:lnTo>
                <a:lnTo>
                  <a:pt x="5033048" y="116840"/>
                </a:lnTo>
                <a:lnTo>
                  <a:pt x="5024729" y="116840"/>
                </a:lnTo>
                <a:lnTo>
                  <a:pt x="5024729" y="124460"/>
                </a:lnTo>
                <a:lnTo>
                  <a:pt x="5016398" y="124460"/>
                </a:lnTo>
                <a:lnTo>
                  <a:pt x="5016398" y="116840"/>
                </a:lnTo>
                <a:lnTo>
                  <a:pt x="5024729" y="116840"/>
                </a:lnTo>
                <a:lnTo>
                  <a:pt x="5024729" y="113030"/>
                </a:lnTo>
                <a:lnTo>
                  <a:pt x="5020564" y="107950"/>
                </a:lnTo>
                <a:lnTo>
                  <a:pt x="5024729" y="104140"/>
                </a:lnTo>
                <a:lnTo>
                  <a:pt x="5033048" y="104140"/>
                </a:lnTo>
                <a:lnTo>
                  <a:pt x="5033048" y="34290"/>
                </a:lnTo>
                <a:lnTo>
                  <a:pt x="5024767" y="34290"/>
                </a:lnTo>
                <a:lnTo>
                  <a:pt x="5024767" y="54610"/>
                </a:lnTo>
                <a:lnTo>
                  <a:pt x="5024767" y="58420"/>
                </a:lnTo>
                <a:lnTo>
                  <a:pt x="5012283" y="58420"/>
                </a:lnTo>
                <a:lnTo>
                  <a:pt x="5012283" y="45720"/>
                </a:lnTo>
                <a:lnTo>
                  <a:pt x="5016436" y="41910"/>
                </a:lnTo>
                <a:lnTo>
                  <a:pt x="5012283" y="34290"/>
                </a:lnTo>
                <a:lnTo>
                  <a:pt x="5012283" y="25400"/>
                </a:lnTo>
                <a:lnTo>
                  <a:pt x="5003914" y="25400"/>
                </a:lnTo>
                <a:lnTo>
                  <a:pt x="5003914" y="129540"/>
                </a:lnTo>
                <a:lnTo>
                  <a:pt x="5003914" y="133350"/>
                </a:lnTo>
                <a:lnTo>
                  <a:pt x="4999748" y="137160"/>
                </a:lnTo>
                <a:lnTo>
                  <a:pt x="4995583" y="137160"/>
                </a:lnTo>
                <a:lnTo>
                  <a:pt x="4995583" y="129540"/>
                </a:lnTo>
                <a:lnTo>
                  <a:pt x="5003914" y="129540"/>
                </a:lnTo>
                <a:lnTo>
                  <a:pt x="5003914" y="25400"/>
                </a:lnTo>
                <a:lnTo>
                  <a:pt x="4999787" y="25400"/>
                </a:lnTo>
                <a:lnTo>
                  <a:pt x="4995621" y="21590"/>
                </a:lnTo>
                <a:lnTo>
                  <a:pt x="4991468" y="21590"/>
                </a:lnTo>
                <a:lnTo>
                  <a:pt x="4991468" y="16510"/>
                </a:lnTo>
                <a:lnTo>
                  <a:pt x="4987302" y="12700"/>
                </a:lnTo>
                <a:lnTo>
                  <a:pt x="4974768" y="12700"/>
                </a:lnTo>
                <a:lnTo>
                  <a:pt x="4974768" y="153670"/>
                </a:lnTo>
                <a:lnTo>
                  <a:pt x="4970602" y="153670"/>
                </a:lnTo>
                <a:lnTo>
                  <a:pt x="4966449" y="149860"/>
                </a:lnTo>
                <a:lnTo>
                  <a:pt x="4970602" y="146050"/>
                </a:lnTo>
                <a:lnTo>
                  <a:pt x="4972685" y="149860"/>
                </a:lnTo>
                <a:lnTo>
                  <a:pt x="4974768" y="153670"/>
                </a:lnTo>
                <a:lnTo>
                  <a:pt x="4974768" y="12700"/>
                </a:lnTo>
                <a:lnTo>
                  <a:pt x="4970653" y="12700"/>
                </a:lnTo>
                <a:lnTo>
                  <a:pt x="4970653" y="29210"/>
                </a:lnTo>
                <a:lnTo>
                  <a:pt x="4962283" y="29210"/>
                </a:lnTo>
                <a:lnTo>
                  <a:pt x="4962283" y="107950"/>
                </a:lnTo>
                <a:lnTo>
                  <a:pt x="4962283" y="116840"/>
                </a:lnTo>
                <a:lnTo>
                  <a:pt x="4958118" y="116840"/>
                </a:lnTo>
                <a:lnTo>
                  <a:pt x="4953952" y="113030"/>
                </a:lnTo>
                <a:lnTo>
                  <a:pt x="4949787" y="116840"/>
                </a:lnTo>
                <a:lnTo>
                  <a:pt x="4949787" y="113030"/>
                </a:lnTo>
                <a:lnTo>
                  <a:pt x="4953952" y="107950"/>
                </a:lnTo>
                <a:lnTo>
                  <a:pt x="4962283" y="107950"/>
                </a:lnTo>
                <a:lnTo>
                  <a:pt x="4962283" y="29210"/>
                </a:lnTo>
                <a:lnTo>
                  <a:pt x="4949837" y="29210"/>
                </a:lnTo>
                <a:lnTo>
                  <a:pt x="4949837" y="0"/>
                </a:lnTo>
                <a:lnTo>
                  <a:pt x="4937341" y="0"/>
                </a:lnTo>
                <a:lnTo>
                  <a:pt x="4937341" y="8890"/>
                </a:lnTo>
                <a:lnTo>
                  <a:pt x="4933137" y="8890"/>
                </a:lnTo>
                <a:lnTo>
                  <a:pt x="4933137" y="83820"/>
                </a:lnTo>
                <a:lnTo>
                  <a:pt x="4933137" y="96520"/>
                </a:lnTo>
                <a:lnTo>
                  <a:pt x="4933137" y="116840"/>
                </a:lnTo>
                <a:lnTo>
                  <a:pt x="4933137" y="124460"/>
                </a:lnTo>
                <a:lnTo>
                  <a:pt x="4924818" y="120650"/>
                </a:lnTo>
                <a:lnTo>
                  <a:pt x="4933137" y="116840"/>
                </a:lnTo>
                <a:lnTo>
                  <a:pt x="4933137" y="96520"/>
                </a:lnTo>
                <a:lnTo>
                  <a:pt x="4924818" y="96520"/>
                </a:lnTo>
                <a:lnTo>
                  <a:pt x="4920653" y="91440"/>
                </a:lnTo>
                <a:lnTo>
                  <a:pt x="4920653" y="83820"/>
                </a:lnTo>
                <a:lnTo>
                  <a:pt x="4933137" y="83820"/>
                </a:lnTo>
                <a:lnTo>
                  <a:pt x="4933137" y="8890"/>
                </a:lnTo>
                <a:lnTo>
                  <a:pt x="4924857" y="8890"/>
                </a:lnTo>
                <a:lnTo>
                  <a:pt x="4924857" y="5080"/>
                </a:lnTo>
                <a:lnTo>
                  <a:pt x="4904041" y="5080"/>
                </a:lnTo>
                <a:lnTo>
                  <a:pt x="4904041" y="8890"/>
                </a:lnTo>
                <a:lnTo>
                  <a:pt x="4904041" y="21590"/>
                </a:lnTo>
                <a:lnTo>
                  <a:pt x="4904003" y="96520"/>
                </a:lnTo>
                <a:lnTo>
                  <a:pt x="4904003" y="104140"/>
                </a:lnTo>
                <a:lnTo>
                  <a:pt x="4895672" y="104140"/>
                </a:lnTo>
                <a:lnTo>
                  <a:pt x="4895672" y="96520"/>
                </a:lnTo>
                <a:lnTo>
                  <a:pt x="4904003" y="96520"/>
                </a:lnTo>
                <a:lnTo>
                  <a:pt x="4904003" y="21590"/>
                </a:lnTo>
                <a:lnTo>
                  <a:pt x="4862411" y="21590"/>
                </a:lnTo>
                <a:lnTo>
                  <a:pt x="4862411" y="16510"/>
                </a:lnTo>
                <a:lnTo>
                  <a:pt x="4866576" y="12700"/>
                </a:lnTo>
                <a:lnTo>
                  <a:pt x="4874895" y="12700"/>
                </a:lnTo>
                <a:lnTo>
                  <a:pt x="4874895" y="5080"/>
                </a:lnTo>
                <a:lnTo>
                  <a:pt x="4862411" y="5080"/>
                </a:lnTo>
                <a:lnTo>
                  <a:pt x="4862411" y="12700"/>
                </a:lnTo>
                <a:lnTo>
                  <a:pt x="4862373" y="74930"/>
                </a:lnTo>
                <a:lnTo>
                  <a:pt x="4862373" y="78740"/>
                </a:lnTo>
                <a:lnTo>
                  <a:pt x="4858207" y="83820"/>
                </a:lnTo>
                <a:lnTo>
                  <a:pt x="4858207" y="78740"/>
                </a:lnTo>
                <a:lnTo>
                  <a:pt x="4854041" y="74930"/>
                </a:lnTo>
                <a:lnTo>
                  <a:pt x="4862373" y="74930"/>
                </a:lnTo>
                <a:lnTo>
                  <a:pt x="4862373" y="12700"/>
                </a:lnTo>
                <a:lnTo>
                  <a:pt x="4854079" y="12700"/>
                </a:lnTo>
                <a:lnTo>
                  <a:pt x="4854079" y="16510"/>
                </a:lnTo>
                <a:lnTo>
                  <a:pt x="4854079" y="21590"/>
                </a:lnTo>
                <a:lnTo>
                  <a:pt x="4854079" y="25400"/>
                </a:lnTo>
                <a:lnTo>
                  <a:pt x="4845761" y="25400"/>
                </a:lnTo>
                <a:lnTo>
                  <a:pt x="4845761" y="16510"/>
                </a:lnTo>
                <a:lnTo>
                  <a:pt x="4854079" y="16510"/>
                </a:lnTo>
                <a:lnTo>
                  <a:pt x="4854079" y="12700"/>
                </a:lnTo>
                <a:lnTo>
                  <a:pt x="4854079" y="8890"/>
                </a:lnTo>
                <a:lnTo>
                  <a:pt x="4837430" y="8890"/>
                </a:lnTo>
                <a:lnTo>
                  <a:pt x="4837430" y="25400"/>
                </a:lnTo>
                <a:lnTo>
                  <a:pt x="4829111" y="25400"/>
                </a:lnTo>
                <a:lnTo>
                  <a:pt x="4829111" y="29210"/>
                </a:lnTo>
                <a:lnTo>
                  <a:pt x="4829111" y="34290"/>
                </a:lnTo>
                <a:lnTo>
                  <a:pt x="4845761" y="34290"/>
                </a:lnTo>
                <a:lnTo>
                  <a:pt x="4845761" y="38100"/>
                </a:lnTo>
                <a:lnTo>
                  <a:pt x="4841595" y="41910"/>
                </a:lnTo>
                <a:lnTo>
                  <a:pt x="4837430" y="41910"/>
                </a:lnTo>
                <a:lnTo>
                  <a:pt x="4833264" y="45720"/>
                </a:lnTo>
                <a:lnTo>
                  <a:pt x="4833264" y="54610"/>
                </a:lnTo>
                <a:lnTo>
                  <a:pt x="4824946" y="54610"/>
                </a:lnTo>
                <a:lnTo>
                  <a:pt x="4824946" y="50800"/>
                </a:lnTo>
                <a:lnTo>
                  <a:pt x="4820780" y="45720"/>
                </a:lnTo>
                <a:lnTo>
                  <a:pt x="4820780" y="38100"/>
                </a:lnTo>
                <a:lnTo>
                  <a:pt x="4812462" y="38100"/>
                </a:lnTo>
                <a:lnTo>
                  <a:pt x="4812462" y="25400"/>
                </a:lnTo>
                <a:lnTo>
                  <a:pt x="4804092" y="25400"/>
                </a:lnTo>
                <a:lnTo>
                  <a:pt x="4804092" y="100330"/>
                </a:lnTo>
                <a:lnTo>
                  <a:pt x="4804092" y="116840"/>
                </a:lnTo>
                <a:lnTo>
                  <a:pt x="4804092" y="120650"/>
                </a:lnTo>
                <a:lnTo>
                  <a:pt x="4799927" y="120650"/>
                </a:lnTo>
                <a:lnTo>
                  <a:pt x="4799927" y="124460"/>
                </a:lnTo>
                <a:lnTo>
                  <a:pt x="4795761" y="124460"/>
                </a:lnTo>
                <a:lnTo>
                  <a:pt x="4795761" y="120650"/>
                </a:lnTo>
                <a:lnTo>
                  <a:pt x="4804092" y="116840"/>
                </a:lnTo>
                <a:lnTo>
                  <a:pt x="4804092" y="100330"/>
                </a:lnTo>
                <a:lnTo>
                  <a:pt x="4799927" y="104140"/>
                </a:lnTo>
                <a:lnTo>
                  <a:pt x="4795761" y="100330"/>
                </a:lnTo>
                <a:lnTo>
                  <a:pt x="4804092" y="100330"/>
                </a:lnTo>
                <a:lnTo>
                  <a:pt x="4804092" y="25400"/>
                </a:lnTo>
                <a:lnTo>
                  <a:pt x="4791646" y="25400"/>
                </a:lnTo>
                <a:lnTo>
                  <a:pt x="4791646" y="16510"/>
                </a:lnTo>
                <a:lnTo>
                  <a:pt x="4787481" y="16510"/>
                </a:lnTo>
                <a:lnTo>
                  <a:pt x="4783315" y="12700"/>
                </a:lnTo>
                <a:lnTo>
                  <a:pt x="4783315" y="8890"/>
                </a:lnTo>
                <a:lnTo>
                  <a:pt x="4779149" y="8890"/>
                </a:lnTo>
                <a:lnTo>
                  <a:pt x="4779149" y="16510"/>
                </a:lnTo>
                <a:lnTo>
                  <a:pt x="4774946" y="16510"/>
                </a:lnTo>
                <a:lnTo>
                  <a:pt x="4774946" y="91440"/>
                </a:lnTo>
                <a:lnTo>
                  <a:pt x="4770780" y="96520"/>
                </a:lnTo>
                <a:lnTo>
                  <a:pt x="4766627" y="91440"/>
                </a:lnTo>
                <a:lnTo>
                  <a:pt x="4766627" y="116840"/>
                </a:lnTo>
                <a:lnTo>
                  <a:pt x="4766627" y="124460"/>
                </a:lnTo>
                <a:lnTo>
                  <a:pt x="4762462" y="124460"/>
                </a:lnTo>
                <a:lnTo>
                  <a:pt x="4758296" y="120650"/>
                </a:lnTo>
                <a:lnTo>
                  <a:pt x="4758296" y="116840"/>
                </a:lnTo>
                <a:lnTo>
                  <a:pt x="4766627" y="116840"/>
                </a:lnTo>
                <a:lnTo>
                  <a:pt x="4766627" y="91440"/>
                </a:lnTo>
                <a:lnTo>
                  <a:pt x="4770780" y="87630"/>
                </a:lnTo>
                <a:lnTo>
                  <a:pt x="4774946" y="91440"/>
                </a:lnTo>
                <a:lnTo>
                  <a:pt x="4774946" y="16510"/>
                </a:lnTo>
                <a:lnTo>
                  <a:pt x="4770831" y="16510"/>
                </a:lnTo>
                <a:lnTo>
                  <a:pt x="4766665" y="21590"/>
                </a:lnTo>
                <a:lnTo>
                  <a:pt x="4766665" y="25400"/>
                </a:lnTo>
                <a:lnTo>
                  <a:pt x="4762500" y="29210"/>
                </a:lnTo>
                <a:lnTo>
                  <a:pt x="4745812" y="29210"/>
                </a:lnTo>
                <a:lnTo>
                  <a:pt x="4745812" y="113030"/>
                </a:lnTo>
                <a:lnTo>
                  <a:pt x="4745812" y="124460"/>
                </a:lnTo>
                <a:lnTo>
                  <a:pt x="4741646" y="124460"/>
                </a:lnTo>
                <a:lnTo>
                  <a:pt x="4737481" y="120650"/>
                </a:lnTo>
                <a:lnTo>
                  <a:pt x="4737481" y="113030"/>
                </a:lnTo>
                <a:lnTo>
                  <a:pt x="4745812" y="113030"/>
                </a:lnTo>
                <a:lnTo>
                  <a:pt x="4745812" y="29210"/>
                </a:lnTo>
                <a:lnTo>
                  <a:pt x="4733353" y="29210"/>
                </a:lnTo>
                <a:lnTo>
                  <a:pt x="4733353" y="45720"/>
                </a:lnTo>
                <a:lnTo>
                  <a:pt x="4725035" y="45720"/>
                </a:lnTo>
                <a:lnTo>
                  <a:pt x="4725035" y="16510"/>
                </a:lnTo>
                <a:lnTo>
                  <a:pt x="4724997" y="96520"/>
                </a:lnTo>
                <a:lnTo>
                  <a:pt x="4724997" y="100330"/>
                </a:lnTo>
                <a:lnTo>
                  <a:pt x="4724997" y="107950"/>
                </a:lnTo>
                <a:lnTo>
                  <a:pt x="4716665" y="107950"/>
                </a:lnTo>
                <a:lnTo>
                  <a:pt x="4716665" y="113030"/>
                </a:lnTo>
                <a:lnTo>
                  <a:pt x="4704181" y="113030"/>
                </a:lnTo>
                <a:lnTo>
                  <a:pt x="4704181" y="116840"/>
                </a:lnTo>
                <a:lnTo>
                  <a:pt x="4704181" y="124460"/>
                </a:lnTo>
                <a:lnTo>
                  <a:pt x="4683366" y="124460"/>
                </a:lnTo>
                <a:lnTo>
                  <a:pt x="4683366" y="116840"/>
                </a:lnTo>
                <a:lnTo>
                  <a:pt x="4704181" y="116840"/>
                </a:lnTo>
                <a:lnTo>
                  <a:pt x="4704181" y="113030"/>
                </a:lnTo>
                <a:lnTo>
                  <a:pt x="4704181" y="107950"/>
                </a:lnTo>
                <a:lnTo>
                  <a:pt x="4716665" y="107950"/>
                </a:lnTo>
                <a:lnTo>
                  <a:pt x="4716665" y="100330"/>
                </a:lnTo>
                <a:lnTo>
                  <a:pt x="4712500" y="100330"/>
                </a:lnTo>
                <a:lnTo>
                  <a:pt x="4712500" y="96520"/>
                </a:lnTo>
                <a:lnTo>
                  <a:pt x="4724997" y="96520"/>
                </a:lnTo>
                <a:lnTo>
                  <a:pt x="4724997" y="16510"/>
                </a:lnTo>
                <a:lnTo>
                  <a:pt x="4716704" y="16510"/>
                </a:lnTo>
                <a:lnTo>
                  <a:pt x="4712538" y="21590"/>
                </a:lnTo>
                <a:lnTo>
                  <a:pt x="4712538" y="25400"/>
                </a:lnTo>
                <a:lnTo>
                  <a:pt x="4708385" y="29210"/>
                </a:lnTo>
                <a:lnTo>
                  <a:pt x="4704219" y="29210"/>
                </a:lnTo>
                <a:lnTo>
                  <a:pt x="4704219" y="21590"/>
                </a:lnTo>
                <a:lnTo>
                  <a:pt x="4695888" y="21590"/>
                </a:lnTo>
                <a:lnTo>
                  <a:pt x="4695888" y="29210"/>
                </a:lnTo>
                <a:lnTo>
                  <a:pt x="4695888" y="45720"/>
                </a:lnTo>
                <a:lnTo>
                  <a:pt x="4695850" y="100330"/>
                </a:lnTo>
                <a:lnTo>
                  <a:pt x="4695850" y="104140"/>
                </a:lnTo>
                <a:lnTo>
                  <a:pt x="4691685" y="104140"/>
                </a:lnTo>
                <a:lnTo>
                  <a:pt x="4687519" y="100330"/>
                </a:lnTo>
                <a:lnTo>
                  <a:pt x="4691685" y="96520"/>
                </a:lnTo>
                <a:lnTo>
                  <a:pt x="4695850" y="100330"/>
                </a:lnTo>
                <a:lnTo>
                  <a:pt x="4695850" y="45808"/>
                </a:lnTo>
                <a:lnTo>
                  <a:pt x="4691723" y="54610"/>
                </a:lnTo>
                <a:lnTo>
                  <a:pt x="4691723" y="58420"/>
                </a:lnTo>
                <a:lnTo>
                  <a:pt x="4683404" y="58420"/>
                </a:lnTo>
                <a:lnTo>
                  <a:pt x="4683404" y="29210"/>
                </a:lnTo>
                <a:lnTo>
                  <a:pt x="4670869" y="29210"/>
                </a:lnTo>
                <a:lnTo>
                  <a:pt x="4670869" y="78740"/>
                </a:lnTo>
                <a:lnTo>
                  <a:pt x="4670869" y="83820"/>
                </a:lnTo>
                <a:lnTo>
                  <a:pt x="4666704" y="83820"/>
                </a:lnTo>
                <a:lnTo>
                  <a:pt x="4666704" y="78740"/>
                </a:lnTo>
                <a:lnTo>
                  <a:pt x="4670869" y="78740"/>
                </a:lnTo>
                <a:lnTo>
                  <a:pt x="4670869" y="29210"/>
                </a:lnTo>
                <a:lnTo>
                  <a:pt x="4641774" y="29210"/>
                </a:lnTo>
                <a:lnTo>
                  <a:pt x="4641774" y="25400"/>
                </a:lnTo>
                <a:lnTo>
                  <a:pt x="4637608" y="21590"/>
                </a:lnTo>
                <a:lnTo>
                  <a:pt x="4629289" y="21590"/>
                </a:lnTo>
                <a:lnTo>
                  <a:pt x="4629289" y="12700"/>
                </a:lnTo>
                <a:lnTo>
                  <a:pt x="4620958" y="12700"/>
                </a:lnTo>
                <a:lnTo>
                  <a:pt x="4616793" y="16510"/>
                </a:lnTo>
                <a:lnTo>
                  <a:pt x="4616793" y="25400"/>
                </a:lnTo>
                <a:lnTo>
                  <a:pt x="4625124" y="25400"/>
                </a:lnTo>
                <a:lnTo>
                  <a:pt x="4625124" y="34290"/>
                </a:lnTo>
                <a:lnTo>
                  <a:pt x="4604309" y="34290"/>
                </a:lnTo>
                <a:lnTo>
                  <a:pt x="4604309" y="21590"/>
                </a:lnTo>
                <a:lnTo>
                  <a:pt x="4595977" y="21590"/>
                </a:lnTo>
                <a:lnTo>
                  <a:pt x="4591812" y="16510"/>
                </a:lnTo>
                <a:lnTo>
                  <a:pt x="4591812" y="8890"/>
                </a:lnTo>
                <a:lnTo>
                  <a:pt x="4583493" y="8890"/>
                </a:lnTo>
                <a:lnTo>
                  <a:pt x="4583493" y="0"/>
                </a:lnTo>
                <a:lnTo>
                  <a:pt x="4575162" y="0"/>
                </a:lnTo>
                <a:lnTo>
                  <a:pt x="4575162" y="16510"/>
                </a:lnTo>
                <a:lnTo>
                  <a:pt x="4587659" y="16510"/>
                </a:lnTo>
                <a:lnTo>
                  <a:pt x="4587659" y="29210"/>
                </a:lnTo>
                <a:lnTo>
                  <a:pt x="4595977" y="29210"/>
                </a:lnTo>
                <a:lnTo>
                  <a:pt x="4595977" y="34290"/>
                </a:lnTo>
                <a:lnTo>
                  <a:pt x="4595977" y="38100"/>
                </a:lnTo>
                <a:lnTo>
                  <a:pt x="4604309" y="38100"/>
                </a:lnTo>
                <a:lnTo>
                  <a:pt x="4604309" y="45720"/>
                </a:lnTo>
                <a:lnTo>
                  <a:pt x="4600105" y="45720"/>
                </a:lnTo>
                <a:lnTo>
                  <a:pt x="4600105" y="104140"/>
                </a:lnTo>
                <a:lnTo>
                  <a:pt x="4595939" y="104140"/>
                </a:lnTo>
                <a:lnTo>
                  <a:pt x="4595939" y="107950"/>
                </a:lnTo>
                <a:lnTo>
                  <a:pt x="4595939" y="116840"/>
                </a:lnTo>
                <a:lnTo>
                  <a:pt x="4587608" y="113030"/>
                </a:lnTo>
                <a:lnTo>
                  <a:pt x="4591774" y="107950"/>
                </a:lnTo>
                <a:lnTo>
                  <a:pt x="4595939" y="107950"/>
                </a:lnTo>
                <a:lnTo>
                  <a:pt x="4595939" y="104140"/>
                </a:lnTo>
                <a:lnTo>
                  <a:pt x="4595939" y="100330"/>
                </a:lnTo>
                <a:lnTo>
                  <a:pt x="4600105" y="104140"/>
                </a:lnTo>
                <a:lnTo>
                  <a:pt x="4600105" y="45720"/>
                </a:lnTo>
                <a:lnTo>
                  <a:pt x="4595939" y="45720"/>
                </a:lnTo>
                <a:lnTo>
                  <a:pt x="4595939" y="87630"/>
                </a:lnTo>
                <a:lnTo>
                  <a:pt x="4595939" y="96520"/>
                </a:lnTo>
                <a:lnTo>
                  <a:pt x="4591774" y="96520"/>
                </a:lnTo>
                <a:lnTo>
                  <a:pt x="4587608" y="96520"/>
                </a:lnTo>
                <a:lnTo>
                  <a:pt x="4587608" y="91440"/>
                </a:lnTo>
                <a:lnTo>
                  <a:pt x="4591774" y="96520"/>
                </a:lnTo>
                <a:lnTo>
                  <a:pt x="4587608" y="87630"/>
                </a:lnTo>
                <a:lnTo>
                  <a:pt x="4595939" y="87630"/>
                </a:lnTo>
                <a:lnTo>
                  <a:pt x="4595939" y="45720"/>
                </a:lnTo>
                <a:lnTo>
                  <a:pt x="4579328" y="45720"/>
                </a:lnTo>
                <a:lnTo>
                  <a:pt x="4579328" y="41910"/>
                </a:lnTo>
                <a:lnTo>
                  <a:pt x="4575162" y="38100"/>
                </a:lnTo>
                <a:lnTo>
                  <a:pt x="4587659" y="38100"/>
                </a:lnTo>
                <a:lnTo>
                  <a:pt x="4587659" y="29210"/>
                </a:lnTo>
                <a:lnTo>
                  <a:pt x="4575162" y="29210"/>
                </a:lnTo>
                <a:lnTo>
                  <a:pt x="4575162" y="21590"/>
                </a:lnTo>
                <a:lnTo>
                  <a:pt x="4562678" y="21590"/>
                </a:lnTo>
                <a:lnTo>
                  <a:pt x="4562678" y="34290"/>
                </a:lnTo>
                <a:lnTo>
                  <a:pt x="4554347" y="34290"/>
                </a:lnTo>
                <a:lnTo>
                  <a:pt x="4554347" y="21590"/>
                </a:lnTo>
                <a:lnTo>
                  <a:pt x="4546028" y="21590"/>
                </a:lnTo>
                <a:lnTo>
                  <a:pt x="4546028" y="16510"/>
                </a:lnTo>
                <a:lnTo>
                  <a:pt x="4541863" y="16510"/>
                </a:lnTo>
                <a:lnTo>
                  <a:pt x="4541863" y="5080"/>
                </a:lnTo>
                <a:lnTo>
                  <a:pt x="4525162" y="5080"/>
                </a:lnTo>
                <a:lnTo>
                  <a:pt x="4525162" y="74930"/>
                </a:lnTo>
                <a:lnTo>
                  <a:pt x="4525162" y="78740"/>
                </a:lnTo>
                <a:lnTo>
                  <a:pt x="4521009" y="83820"/>
                </a:lnTo>
                <a:lnTo>
                  <a:pt x="4516844" y="78740"/>
                </a:lnTo>
                <a:lnTo>
                  <a:pt x="4521009" y="74930"/>
                </a:lnTo>
                <a:lnTo>
                  <a:pt x="4525162" y="74930"/>
                </a:lnTo>
                <a:lnTo>
                  <a:pt x="4525162" y="5080"/>
                </a:lnTo>
                <a:lnTo>
                  <a:pt x="4516882" y="5080"/>
                </a:lnTo>
                <a:lnTo>
                  <a:pt x="4512716" y="8890"/>
                </a:lnTo>
                <a:lnTo>
                  <a:pt x="4512716" y="12700"/>
                </a:lnTo>
                <a:lnTo>
                  <a:pt x="4516882" y="12700"/>
                </a:lnTo>
                <a:lnTo>
                  <a:pt x="4516882" y="21590"/>
                </a:lnTo>
                <a:lnTo>
                  <a:pt x="4512678" y="21590"/>
                </a:lnTo>
                <a:lnTo>
                  <a:pt x="4512678" y="83820"/>
                </a:lnTo>
                <a:lnTo>
                  <a:pt x="4512678" y="87630"/>
                </a:lnTo>
                <a:lnTo>
                  <a:pt x="4512678" y="91440"/>
                </a:lnTo>
                <a:lnTo>
                  <a:pt x="4512678" y="96520"/>
                </a:lnTo>
                <a:lnTo>
                  <a:pt x="4508512" y="96520"/>
                </a:lnTo>
                <a:lnTo>
                  <a:pt x="4508512" y="104140"/>
                </a:lnTo>
                <a:lnTo>
                  <a:pt x="4508512" y="107950"/>
                </a:lnTo>
                <a:lnTo>
                  <a:pt x="4508512" y="116840"/>
                </a:lnTo>
                <a:lnTo>
                  <a:pt x="4496028" y="116840"/>
                </a:lnTo>
                <a:lnTo>
                  <a:pt x="4496028" y="104140"/>
                </a:lnTo>
                <a:lnTo>
                  <a:pt x="4508512" y="104140"/>
                </a:lnTo>
                <a:lnTo>
                  <a:pt x="4508512" y="96520"/>
                </a:lnTo>
                <a:lnTo>
                  <a:pt x="4504347" y="96520"/>
                </a:lnTo>
                <a:lnTo>
                  <a:pt x="4500194" y="91440"/>
                </a:lnTo>
                <a:lnTo>
                  <a:pt x="4500194" y="83820"/>
                </a:lnTo>
                <a:lnTo>
                  <a:pt x="4487697" y="83820"/>
                </a:lnTo>
                <a:lnTo>
                  <a:pt x="4487697" y="104140"/>
                </a:lnTo>
                <a:lnTo>
                  <a:pt x="4487697" y="116840"/>
                </a:lnTo>
                <a:lnTo>
                  <a:pt x="4479379" y="116840"/>
                </a:lnTo>
                <a:lnTo>
                  <a:pt x="4475213" y="113030"/>
                </a:lnTo>
                <a:lnTo>
                  <a:pt x="4475213" y="107950"/>
                </a:lnTo>
                <a:lnTo>
                  <a:pt x="4479379" y="104140"/>
                </a:lnTo>
                <a:lnTo>
                  <a:pt x="4487697" y="104140"/>
                </a:lnTo>
                <a:lnTo>
                  <a:pt x="4487697" y="83820"/>
                </a:lnTo>
                <a:lnTo>
                  <a:pt x="4487697" y="74930"/>
                </a:lnTo>
                <a:lnTo>
                  <a:pt x="4491863" y="74930"/>
                </a:lnTo>
                <a:lnTo>
                  <a:pt x="4496028" y="78740"/>
                </a:lnTo>
                <a:lnTo>
                  <a:pt x="4500194" y="78740"/>
                </a:lnTo>
                <a:lnTo>
                  <a:pt x="4504347" y="74930"/>
                </a:lnTo>
                <a:lnTo>
                  <a:pt x="4508512" y="74930"/>
                </a:lnTo>
                <a:lnTo>
                  <a:pt x="4508512" y="83820"/>
                </a:lnTo>
                <a:lnTo>
                  <a:pt x="4512678" y="83820"/>
                </a:lnTo>
                <a:lnTo>
                  <a:pt x="4512678" y="21590"/>
                </a:lnTo>
                <a:lnTo>
                  <a:pt x="4508512" y="21590"/>
                </a:lnTo>
                <a:lnTo>
                  <a:pt x="4508512" y="41910"/>
                </a:lnTo>
                <a:lnTo>
                  <a:pt x="4508512" y="45720"/>
                </a:lnTo>
                <a:lnTo>
                  <a:pt x="4508512" y="54610"/>
                </a:lnTo>
                <a:lnTo>
                  <a:pt x="4496028" y="54610"/>
                </a:lnTo>
                <a:lnTo>
                  <a:pt x="4496028" y="45720"/>
                </a:lnTo>
                <a:lnTo>
                  <a:pt x="4500194" y="41910"/>
                </a:lnTo>
                <a:lnTo>
                  <a:pt x="4508512" y="41910"/>
                </a:lnTo>
                <a:lnTo>
                  <a:pt x="4508512" y="21590"/>
                </a:lnTo>
                <a:lnTo>
                  <a:pt x="4500232" y="21590"/>
                </a:lnTo>
                <a:lnTo>
                  <a:pt x="4500232" y="16510"/>
                </a:lnTo>
                <a:lnTo>
                  <a:pt x="4496066" y="16510"/>
                </a:lnTo>
                <a:lnTo>
                  <a:pt x="4496066" y="25400"/>
                </a:lnTo>
                <a:lnTo>
                  <a:pt x="4496066" y="34290"/>
                </a:lnTo>
                <a:lnTo>
                  <a:pt x="4491901" y="34290"/>
                </a:lnTo>
                <a:lnTo>
                  <a:pt x="4491901" y="25400"/>
                </a:lnTo>
                <a:lnTo>
                  <a:pt x="4496066" y="25400"/>
                </a:lnTo>
                <a:lnTo>
                  <a:pt x="4496066" y="16510"/>
                </a:lnTo>
                <a:lnTo>
                  <a:pt x="4471086" y="16510"/>
                </a:lnTo>
                <a:lnTo>
                  <a:pt x="4466336" y="21590"/>
                </a:lnTo>
                <a:lnTo>
                  <a:pt x="4462767" y="25400"/>
                </a:lnTo>
                <a:lnTo>
                  <a:pt x="4462767" y="34290"/>
                </a:lnTo>
                <a:lnTo>
                  <a:pt x="4462767" y="38100"/>
                </a:lnTo>
                <a:lnTo>
                  <a:pt x="4441952" y="38100"/>
                </a:lnTo>
                <a:lnTo>
                  <a:pt x="4441952" y="29210"/>
                </a:lnTo>
                <a:lnTo>
                  <a:pt x="4446117" y="29210"/>
                </a:lnTo>
                <a:lnTo>
                  <a:pt x="4446117" y="25400"/>
                </a:lnTo>
                <a:lnTo>
                  <a:pt x="4437748" y="25400"/>
                </a:lnTo>
                <a:lnTo>
                  <a:pt x="4437748" y="87630"/>
                </a:lnTo>
                <a:lnTo>
                  <a:pt x="4437748" y="100330"/>
                </a:lnTo>
                <a:lnTo>
                  <a:pt x="4429417" y="100330"/>
                </a:lnTo>
                <a:lnTo>
                  <a:pt x="4425251" y="104140"/>
                </a:lnTo>
                <a:lnTo>
                  <a:pt x="4425251" y="107950"/>
                </a:lnTo>
                <a:lnTo>
                  <a:pt x="4416933" y="107950"/>
                </a:lnTo>
                <a:lnTo>
                  <a:pt x="4416933" y="104140"/>
                </a:lnTo>
                <a:lnTo>
                  <a:pt x="4408602" y="104140"/>
                </a:lnTo>
                <a:lnTo>
                  <a:pt x="4408602" y="100330"/>
                </a:lnTo>
                <a:lnTo>
                  <a:pt x="4412767" y="96520"/>
                </a:lnTo>
                <a:lnTo>
                  <a:pt x="4421098" y="96520"/>
                </a:lnTo>
                <a:lnTo>
                  <a:pt x="4421098" y="87630"/>
                </a:lnTo>
                <a:lnTo>
                  <a:pt x="4437748" y="87630"/>
                </a:lnTo>
                <a:lnTo>
                  <a:pt x="4437748" y="25400"/>
                </a:lnTo>
                <a:lnTo>
                  <a:pt x="4421136" y="25400"/>
                </a:lnTo>
                <a:lnTo>
                  <a:pt x="4421136" y="34290"/>
                </a:lnTo>
                <a:lnTo>
                  <a:pt x="4408602" y="34290"/>
                </a:lnTo>
                <a:lnTo>
                  <a:pt x="4408602" y="62230"/>
                </a:lnTo>
                <a:lnTo>
                  <a:pt x="4404436" y="67310"/>
                </a:lnTo>
                <a:lnTo>
                  <a:pt x="4396117" y="67310"/>
                </a:lnTo>
                <a:lnTo>
                  <a:pt x="4396117" y="58420"/>
                </a:lnTo>
                <a:lnTo>
                  <a:pt x="4404436" y="58420"/>
                </a:lnTo>
                <a:lnTo>
                  <a:pt x="4408602" y="62230"/>
                </a:lnTo>
                <a:lnTo>
                  <a:pt x="4408602" y="34290"/>
                </a:lnTo>
                <a:lnTo>
                  <a:pt x="4396117" y="34290"/>
                </a:lnTo>
                <a:lnTo>
                  <a:pt x="4396117" y="45720"/>
                </a:lnTo>
                <a:lnTo>
                  <a:pt x="4396117" y="54610"/>
                </a:lnTo>
                <a:lnTo>
                  <a:pt x="4387786" y="54610"/>
                </a:lnTo>
                <a:lnTo>
                  <a:pt x="4387786" y="58420"/>
                </a:lnTo>
                <a:lnTo>
                  <a:pt x="4391952" y="58420"/>
                </a:lnTo>
                <a:lnTo>
                  <a:pt x="4391952" y="67310"/>
                </a:lnTo>
                <a:lnTo>
                  <a:pt x="4387786" y="67310"/>
                </a:lnTo>
                <a:lnTo>
                  <a:pt x="4387786" y="100330"/>
                </a:lnTo>
                <a:lnTo>
                  <a:pt x="4387786" y="107950"/>
                </a:lnTo>
                <a:lnTo>
                  <a:pt x="4383621" y="113030"/>
                </a:lnTo>
                <a:lnTo>
                  <a:pt x="4387786" y="113030"/>
                </a:lnTo>
                <a:lnTo>
                  <a:pt x="4387786" y="116840"/>
                </a:lnTo>
                <a:lnTo>
                  <a:pt x="4375302" y="116840"/>
                </a:lnTo>
                <a:lnTo>
                  <a:pt x="4375302" y="96520"/>
                </a:lnTo>
                <a:lnTo>
                  <a:pt x="4383621" y="96520"/>
                </a:lnTo>
                <a:lnTo>
                  <a:pt x="4387786" y="100330"/>
                </a:lnTo>
                <a:lnTo>
                  <a:pt x="4387786" y="67310"/>
                </a:lnTo>
                <a:lnTo>
                  <a:pt x="4387786" y="58420"/>
                </a:lnTo>
                <a:lnTo>
                  <a:pt x="4366971" y="58420"/>
                </a:lnTo>
                <a:lnTo>
                  <a:pt x="4366971" y="50800"/>
                </a:lnTo>
                <a:lnTo>
                  <a:pt x="4387786" y="50800"/>
                </a:lnTo>
                <a:lnTo>
                  <a:pt x="4387786" y="45720"/>
                </a:lnTo>
                <a:lnTo>
                  <a:pt x="4396117" y="45720"/>
                </a:lnTo>
                <a:lnTo>
                  <a:pt x="4396117" y="34290"/>
                </a:lnTo>
                <a:lnTo>
                  <a:pt x="4391952" y="34290"/>
                </a:lnTo>
                <a:lnTo>
                  <a:pt x="4388739" y="37223"/>
                </a:lnTo>
                <a:lnTo>
                  <a:pt x="4379468" y="37223"/>
                </a:lnTo>
                <a:lnTo>
                  <a:pt x="4379468" y="25400"/>
                </a:lnTo>
                <a:lnTo>
                  <a:pt x="4337837" y="25400"/>
                </a:lnTo>
                <a:lnTo>
                  <a:pt x="4337837" y="21590"/>
                </a:lnTo>
                <a:lnTo>
                  <a:pt x="4329506" y="21590"/>
                </a:lnTo>
                <a:lnTo>
                  <a:pt x="4329506" y="34290"/>
                </a:lnTo>
                <a:lnTo>
                  <a:pt x="4337837" y="34290"/>
                </a:lnTo>
                <a:lnTo>
                  <a:pt x="4337837" y="45720"/>
                </a:lnTo>
                <a:lnTo>
                  <a:pt x="4346156" y="45720"/>
                </a:lnTo>
                <a:lnTo>
                  <a:pt x="4346156" y="50800"/>
                </a:lnTo>
                <a:lnTo>
                  <a:pt x="4325340" y="50800"/>
                </a:lnTo>
                <a:lnTo>
                  <a:pt x="4325340" y="87630"/>
                </a:lnTo>
                <a:lnTo>
                  <a:pt x="4325340" y="91440"/>
                </a:lnTo>
                <a:lnTo>
                  <a:pt x="4321187" y="96520"/>
                </a:lnTo>
                <a:lnTo>
                  <a:pt x="4317022" y="87630"/>
                </a:lnTo>
                <a:lnTo>
                  <a:pt x="4317022" y="107950"/>
                </a:lnTo>
                <a:lnTo>
                  <a:pt x="4312856" y="113030"/>
                </a:lnTo>
                <a:lnTo>
                  <a:pt x="4312856" y="129540"/>
                </a:lnTo>
                <a:lnTo>
                  <a:pt x="4308691" y="129540"/>
                </a:lnTo>
                <a:lnTo>
                  <a:pt x="4304525" y="124460"/>
                </a:lnTo>
                <a:lnTo>
                  <a:pt x="4304525" y="107950"/>
                </a:lnTo>
                <a:lnTo>
                  <a:pt x="4317022" y="107950"/>
                </a:lnTo>
                <a:lnTo>
                  <a:pt x="4317022" y="87630"/>
                </a:lnTo>
                <a:lnTo>
                  <a:pt x="4325340" y="87630"/>
                </a:lnTo>
                <a:lnTo>
                  <a:pt x="4325340" y="50800"/>
                </a:lnTo>
                <a:lnTo>
                  <a:pt x="4325340" y="34290"/>
                </a:lnTo>
                <a:lnTo>
                  <a:pt x="4304525" y="34290"/>
                </a:lnTo>
                <a:lnTo>
                  <a:pt x="4304525" y="38100"/>
                </a:lnTo>
                <a:lnTo>
                  <a:pt x="4296207" y="38100"/>
                </a:lnTo>
                <a:lnTo>
                  <a:pt x="4296207" y="34290"/>
                </a:lnTo>
                <a:lnTo>
                  <a:pt x="4283710" y="34290"/>
                </a:lnTo>
                <a:lnTo>
                  <a:pt x="4279557" y="38100"/>
                </a:lnTo>
                <a:lnTo>
                  <a:pt x="4262894" y="38100"/>
                </a:lnTo>
                <a:lnTo>
                  <a:pt x="4262894" y="29210"/>
                </a:lnTo>
                <a:lnTo>
                  <a:pt x="4254576" y="29210"/>
                </a:lnTo>
                <a:lnTo>
                  <a:pt x="4254576" y="78740"/>
                </a:lnTo>
                <a:lnTo>
                  <a:pt x="4254576" y="87630"/>
                </a:lnTo>
                <a:lnTo>
                  <a:pt x="4246245" y="83820"/>
                </a:lnTo>
                <a:lnTo>
                  <a:pt x="4246245" y="104140"/>
                </a:lnTo>
                <a:lnTo>
                  <a:pt x="4246245" y="113030"/>
                </a:lnTo>
                <a:lnTo>
                  <a:pt x="4246245" y="116840"/>
                </a:lnTo>
                <a:lnTo>
                  <a:pt x="4237926" y="116840"/>
                </a:lnTo>
                <a:lnTo>
                  <a:pt x="4237926" y="104140"/>
                </a:lnTo>
                <a:lnTo>
                  <a:pt x="4246245" y="104140"/>
                </a:lnTo>
                <a:lnTo>
                  <a:pt x="4246245" y="83820"/>
                </a:lnTo>
                <a:lnTo>
                  <a:pt x="4246245" y="78740"/>
                </a:lnTo>
                <a:lnTo>
                  <a:pt x="4250410" y="78740"/>
                </a:lnTo>
                <a:lnTo>
                  <a:pt x="4246245" y="83820"/>
                </a:lnTo>
                <a:lnTo>
                  <a:pt x="4254576" y="78740"/>
                </a:lnTo>
                <a:lnTo>
                  <a:pt x="4254576" y="29210"/>
                </a:lnTo>
                <a:lnTo>
                  <a:pt x="4217111" y="29210"/>
                </a:lnTo>
                <a:lnTo>
                  <a:pt x="4217111" y="25400"/>
                </a:lnTo>
                <a:lnTo>
                  <a:pt x="4208780" y="25400"/>
                </a:lnTo>
                <a:lnTo>
                  <a:pt x="4208780" y="29210"/>
                </a:lnTo>
                <a:lnTo>
                  <a:pt x="4204614" y="34290"/>
                </a:lnTo>
                <a:lnTo>
                  <a:pt x="4196296" y="34290"/>
                </a:lnTo>
                <a:lnTo>
                  <a:pt x="4196296" y="96520"/>
                </a:lnTo>
                <a:lnTo>
                  <a:pt x="4196296" y="100330"/>
                </a:lnTo>
                <a:lnTo>
                  <a:pt x="4192130" y="104140"/>
                </a:lnTo>
                <a:lnTo>
                  <a:pt x="4187964" y="104140"/>
                </a:lnTo>
                <a:lnTo>
                  <a:pt x="4187964" y="96520"/>
                </a:lnTo>
                <a:lnTo>
                  <a:pt x="4196296" y="96520"/>
                </a:lnTo>
                <a:lnTo>
                  <a:pt x="4196296" y="34290"/>
                </a:lnTo>
                <a:lnTo>
                  <a:pt x="4187964" y="34290"/>
                </a:lnTo>
                <a:lnTo>
                  <a:pt x="4187964" y="25400"/>
                </a:lnTo>
                <a:lnTo>
                  <a:pt x="4183799" y="21590"/>
                </a:lnTo>
                <a:lnTo>
                  <a:pt x="4175480" y="21590"/>
                </a:lnTo>
                <a:lnTo>
                  <a:pt x="4175480" y="12700"/>
                </a:lnTo>
                <a:lnTo>
                  <a:pt x="4167149" y="12700"/>
                </a:lnTo>
                <a:lnTo>
                  <a:pt x="4167149" y="21590"/>
                </a:lnTo>
                <a:lnTo>
                  <a:pt x="4150499" y="21590"/>
                </a:lnTo>
                <a:lnTo>
                  <a:pt x="4146334" y="25400"/>
                </a:lnTo>
                <a:lnTo>
                  <a:pt x="4146334" y="29210"/>
                </a:lnTo>
                <a:lnTo>
                  <a:pt x="4142168" y="29210"/>
                </a:lnTo>
                <a:lnTo>
                  <a:pt x="4138015" y="34290"/>
                </a:lnTo>
                <a:lnTo>
                  <a:pt x="4133850" y="29210"/>
                </a:lnTo>
                <a:lnTo>
                  <a:pt x="4133850" y="21590"/>
                </a:lnTo>
                <a:lnTo>
                  <a:pt x="4113034" y="21590"/>
                </a:lnTo>
                <a:lnTo>
                  <a:pt x="4113034" y="74930"/>
                </a:lnTo>
                <a:lnTo>
                  <a:pt x="4113034" y="78740"/>
                </a:lnTo>
                <a:lnTo>
                  <a:pt x="4113034" y="83820"/>
                </a:lnTo>
                <a:lnTo>
                  <a:pt x="4104703" y="83820"/>
                </a:lnTo>
                <a:lnTo>
                  <a:pt x="4104703" y="78740"/>
                </a:lnTo>
                <a:lnTo>
                  <a:pt x="4108869" y="74930"/>
                </a:lnTo>
                <a:lnTo>
                  <a:pt x="4113034" y="74930"/>
                </a:lnTo>
                <a:lnTo>
                  <a:pt x="4113034" y="21590"/>
                </a:lnTo>
                <a:lnTo>
                  <a:pt x="4104703" y="21590"/>
                </a:lnTo>
                <a:lnTo>
                  <a:pt x="4104703" y="29210"/>
                </a:lnTo>
                <a:lnTo>
                  <a:pt x="4100538" y="34290"/>
                </a:lnTo>
                <a:lnTo>
                  <a:pt x="4088053" y="34290"/>
                </a:lnTo>
                <a:lnTo>
                  <a:pt x="4083888" y="29210"/>
                </a:lnTo>
                <a:lnTo>
                  <a:pt x="4075569" y="29210"/>
                </a:lnTo>
                <a:lnTo>
                  <a:pt x="4071404" y="25400"/>
                </a:lnTo>
                <a:lnTo>
                  <a:pt x="4071404" y="16510"/>
                </a:lnTo>
                <a:lnTo>
                  <a:pt x="4063073" y="16510"/>
                </a:lnTo>
                <a:lnTo>
                  <a:pt x="4063073" y="67310"/>
                </a:lnTo>
                <a:lnTo>
                  <a:pt x="4063073" y="71120"/>
                </a:lnTo>
                <a:lnTo>
                  <a:pt x="4063073" y="74930"/>
                </a:lnTo>
                <a:lnTo>
                  <a:pt x="4058907" y="74930"/>
                </a:lnTo>
                <a:lnTo>
                  <a:pt x="4058907" y="71120"/>
                </a:lnTo>
                <a:lnTo>
                  <a:pt x="4063073" y="67310"/>
                </a:lnTo>
                <a:lnTo>
                  <a:pt x="4063073" y="16510"/>
                </a:lnTo>
                <a:lnTo>
                  <a:pt x="4058907" y="16510"/>
                </a:lnTo>
                <a:lnTo>
                  <a:pt x="4058907" y="29210"/>
                </a:lnTo>
                <a:lnTo>
                  <a:pt x="4042257" y="29210"/>
                </a:lnTo>
                <a:lnTo>
                  <a:pt x="4038092" y="34290"/>
                </a:lnTo>
                <a:lnTo>
                  <a:pt x="4038092" y="38100"/>
                </a:lnTo>
                <a:lnTo>
                  <a:pt x="4038092" y="41910"/>
                </a:lnTo>
                <a:lnTo>
                  <a:pt x="4025608" y="41910"/>
                </a:lnTo>
                <a:lnTo>
                  <a:pt x="4025608" y="34290"/>
                </a:lnTo>
                <a:lnTo>
                  <a:pt x="4008958" y="34290"/>
                </a:lnTo>
                <a:lnTo>
                  <a:pt x="4008958" y="33070"/>
                </a:lnTo>
                <a:lnTo>
                  <a:pt x="4008958" y="25400"/>
                </a:lnTo>
                <a:lnTo>
                  <a:pt x="3975658" y="25400"/>
                </a:lnTo>
                <a:lnTo>
                  <a:pt x="3975658" y="34290"/>
                </a:lnTo>
                <a:lnTo>
                  <a:pt x="3958996" y="34290"/>
                </a:lnTo>
                <a:lnTo>
                  <a:pt x="3958996" y="25400"/>
                </a:lnTo>
                <a:lnTo>
                  <a:pt x="3938181" y="25400"/>
                </a:lnTo>
                <a:lnTo>
                  <a:pt x="3938181" y="12700"/>
                </a:lnTo>
                <a:lnTo>
                  <a:pt x="3913213" y="12700"/>
                </a:lnTo>
                <a:lnTo>
                  <a:pt x="3913213" y="78740"/>
                </a:lnTo>
                <a:lnTo>
                  <a:pt x="3913213" y="83820"/>
                </a:lnTo>
                <a:lnTo>
                  <a:pt x="3913213" y="87630"/>
                </a:lnTo>
                <a:lnTo>
                  <a:pt x="3909047" y="83820"/>
                </a:lnTo>
                <a:lnTo>
                  <a:pt x="3909047" y="74930"/>
                </a:lnTo>
                <a:lnTo>
                  <a:pt x="3913213" y="78740"/>
                </a:lnTo>
                <a:lnTo>
                  <a:pt x="3913213" y="12700"/>
                </a:lnTo>
                <a:lnTo>
                  <a:pt x="3904881" y="12700"/>
                </a:lnTo>
                <a:lnTo>
                  <a:pt x="3904881" y="45720"/>
                </a:lnTo>
                <a:lnTo>
                  <a:pt x="3904881" y="54610"/>
                </a:lnTo>
                <a:lnTo>
                  <a:pt x="3896550" y="54610"/>
                </a:lnTo>
                <a:lnTo>
                  <a:pt x="3896550" y="45720"/>
                </a:lnTo>
                <a:lnTo>
                  <a:pt x="3904881" y="45720"/>
                </a:lnTo>
                <a:lnTo>
                  <a:pt x="3904881" y="12700"/>
                </a:lnTo>
                <a:lnTo>
                  <a:pt x="3900716" y="16510"/>
                </a:lnTo>
                <a:lnTo>
                  <a:pt x="3900716" y="25400"/>
                </a:lnTo>
                <a:lnTo>
                  <a:pt x="3875748" y="25400"/>
                </a:lnTo>
                <a:lnTo>
                  <a:pt x="3875748" y="54610"/>
                </a:lnTo>
                <a:lnTo>
                  <a:pt x="3875748" y="67310"/>
                </a:lnTo>
                <a:lnTo>
                  <a:pt x="3867416" y="67310"/>
                </a:lnTo>
                <a:lnTo>
                  <a:pt x="3867416" y="62230"/>
                </a:lnTo>
                <a:lnTo>
                  <a:pt x="3863251" y="62230"/>
                </a:lnTo>
                <a:lnTo>
                  <a:pt x="3863251" y="54610"/>
                </a:lnTo>
                <a:lnTo>
                  <a:pt x="3875748" y="54610"/>
                </a:lnTo>
                <a:lnTo>
                  <a:pt x="3875748" y="25400"/>
                </a:lnTo>
                <a:lnTo>
                  <a:pt x="3854932" y="25400"/>
                </a:lnTo>
                <a:lnTo>
                  <a:pt x="3850767" y="21590"/>
                </a:lnTo>
                <a:lnTo>
                  <a:pt x="3846601" y="21590"/>
                </a:lnTo>
                <a:lnTo>
                  <a:pt x="3846601" y="16510"/>
                </a:lnTo>
                <a:lnTo>
                  <a:pt x="3842435" y="16510"/>
                </a:lnTo>
                <a:lnTo>
                  <a:pt x="3842435" y="21590"/>
                </a:lnTo>
                <a:lnTo>
                  <a:pt x="3850767" y="29210"/>
                </a:lnTo>
                <a:lnTo>
                  <a:pt x="3850767" y="38100"/>
                </a:lnTo>
                <a:lnTo>
                  <a:pt x="3863251" y="38100"/>
                </a:lnTo>
                <a:lnTo>
                  <a:pt x="3863251" y="41910"/>
                </a:lnTo>
                <a:lnTo>
                  <a:pt x="3863251" y="45720"/>
                </a:lnTo>
                <a:lnTo>
                  <a:pt x="3859085" y="50800"/>
                </a:lnTo>
                <a:lnTo>
                  <a:pt x="3850767" y="50800"/>
                </a:lnTo>
                <a:lnTo>
                  <a:pt x="3850767" y="38100"/>
                </a:lnTo>
                <a:lnTo>
                  <a:pt x="3846601" y="38100"/>
                </a:lnTo>
                <a:lnTo>
                  <a:pt x="3846601" y="113030"/>
                </a:lnTo>
                <a:lnTo>
                  <a:pt x="3846601" y="120650"/>
                </a:lnTo>
                <a:lnTo>
                  <a:pt x="3825786" y="120650"/>
                </a:lnTo>
                <a:lnTo>
                  <a:pt x="3825786" y="107950"/>
                </a:lnTo>
                <a:lnTo>
                  <a:pt x="3838270" y="107950"/>
                </a:lnTo>
                <a:lnTo>
                  <a:pt x="3842435" y="113030"/>
                </a:lnTo>
                <a:lnTo>
                  <a:pt x="3846601" y="113030"/>
                </a:lnTo>
                <a:lnTo>
                  <a:pt x="3846601" y="38100"/>
                </a:lnTo>
                <a:lnTo>
                  <a:pt x="3834117" y="38100"/>
                </a:lnTo>
                <a:lnTo>
                  <a:pt x="3834117" y="29210"/>
                </a:lnTo>
                <a:lnTo>
                  <a:pt x="3825786" y="29210"/>
                </a:lnTo>
                <a:lnTo>
                  <a:pt x="3825786" y="58420"/>
                </a:lnTo>
                <a:lnTo>
                  <a:pt x="3825786" y="67310"/>
                </a:lnTo>
                <a:lnTo>
                  <a:pt x="3817455" y="67310"/>
                </a:lnTo>
                <a:lnTo>
                  <a:pt x="3817455" y="78740"/>
                </a:lnTo>
                <a:lnTo>
                  <a:pt x="3804970" y="78740"/>
                </a:lnTo>
                <a:lnTo>
                  <a:pt x="3804970" y="58420"/>
                </a:lnTo>
                <a:lnTo>
                  <a:pt x="3809136" y="54610"/>
                </a:lnTo>
                <a:lnTo>
                  <a:pt x="3809136" y="58420"/>
                </a:lnTo>
                <a:lnTo>
                  <a:pt x="3825786" y="58420"/>
                </a:lnTo>
                <a:lnTo>
                  <a:pt x="3825786" y="29210"/>
                </a:lnTo>
                <a:lnTo>
                  <a:pt x="3825786" y="21590"/>
                </a:lnTo>
                <a:lnTo>
                  <a:pt x="3809136" y="21590"/>
                </a:lnTo>
                <a:lnTo>
                  <a:pt x="3809136" y="41910"/>
                </a:lnTo>
                <a:lnTo>
                  <a:pt x="3788321" y="41910"/>
                </a:lnTo>
                <a:lnTo>
                  <a:pt x="3784155" y="38100"/>
                </a:lnTo>
                <a:lnTo>
                  <a:pt x="3784155" y="29210"/>
                </a:lnTo>
                <a:lnTo>
                  <a:pt x="3775824" y="29210"/>
                </a:lnTo>
                <a:lnTo>
                  <a:pt x="3775824" y="83820"/>
                </a:lnTo>
                <a:lnTo>
                  <a:pt x="3775824" y="96520"/>
                </a:lnTo>
                <a:lnTo>
                  <a:pt x="3767505" y="96520"/>
                </a:lnTo>
                <a:lnTo>
                  <a:pt x="3763340" y="91440"/>
                </a:lnTo>
                <a:lnTo>
                  <a:pt x="3763340" y="83820"/>
                </a:lnTo>
                <a:lnTo>
                  <a:pt x="3775824" y="83820"/>
                </a:lnTo>
                <a:lnTo>
                  <a:pt x="3775824" y="29210"/>
                </a:lnTo>
                <a:lnTo>
                  <a:pt x="3763340" y="29210"/>
                </a:lnTo>
                <a:lnTo>
                  <a:pt x="3763340" y="41910"/>
                </a:lnTo>
                <a:lnTo>
                  <a:pt x="3742525" y="41910"/>
                </a:lnTo>
                <a:lnTo>
                  <a:pt x="3742525" y="50800"/>
                </a:lnTo>
                <a:lnTo>
                  <a:pt x="3742525" y="62230"/>
                </a:lnTo>
                <a:lnTo>
                  <a:pt x="3750856" y="62230"/>
                </a:lnTo>
                <a:lnTo>
                  <a:pt x="3750856" y="67310"/>
                </a:lnTo>
                <a:lnTo>
                  <a:pt x="3755009" y="67310"/>
                </a:lnTo>
                <a:lnTo>
                  <a:pt x="3755009" y="78740"/>
                </a:lnTo>
                <a:lnTo>
                  <a:pt x="3746690" y="78740"/>
                </a:lnTo>
                <a:lnTo>
                  <a:pt x="3746690" y="71120"/>
                </a:lnTo>
                <a:lnTo>
                  <a:pt x="3730040" y="71120"/>
                </a:lnTo>
                <a:lnTo>
                  <a:pt x="3730040" y="78740"/>
                </a:lnTo>
                <a:lnTo>
                  <a:pt x="3730040" y="83820"/>
                </a:lnTo>
                <a:lnTo>
                  <a:pt x="3730040" y="91440"/>
                </a:lnTo>
                <a:lnTo>
                  <a:pt x="3717544" y="91440"/>
                </a:lnTo>
                <a:lnTo>
                  <a:pt x="3717544" y="71120"/>
                </a:lnTo>
                <a:lnTo>
                  <a:pt x="3725875" y="71120"/>
                </a:lnTo>
                <a:lnTo>
                  <a:pt x="3730040" y="67310"/>
                </a:lnTo>
                <a:lnTo>
                  <a:pt x="3730040" y="54610"/>
                </a:lnTo>
                <a:lnTo>
                  <a:pt x="3725875" y="50800"/>
                </a:lnTo>
                <a:lnTo>
                  <a:pt x="3721709" y="50800"/>
                </a:lnTo>
                <a:lnTo>
                  <a:pt x="3721709" y="41910"/>
                </a:lnTo>
                <a:lnTo>
                  <a:pt x="3709225" y="41910"/>
                </a:lnTo>
                <a:lnTo>
                  <a:pt x="3709225" y="38100"/>
                </a:lnTo>
                <a:lnTo>
                  <a:pt x="3692575" y="38100"/>
                </a:lnTo>
                <a:lnTo>
                  <a:pt x="3692575" y="58420"/>
                </a:lnTo>
                <a:lnTo>
                  <a:pt x="3700894" y="58420"/>
                </a:lnTo>
                <a:lnTo>
                  <a:pt x="3700894" y="71120"/>
                </a:lnTo>
                <a:lnTo>
                  <a:pt x="3688410" y="71120"/>
                </a:lnTo>
                <a:lnTo>
                  <a:pt x="3688410" y="58420"/>
                </a:lnTo>
                <a:lnTo>
                  <a:pt x="3675913" y="58420"/>
                </a:lnTo>
                <a:lnTo>
                  <a:pt x="3675913" y="41910"/>
                </a:lnTo>
                <a:lnTo>
                  <a:pt x="3667595" y="41910"/>
                </a:lnTo>
                <a:lnTo>
                  <a:pt x="3667595" y="45720"/>
                </a:lnTo>
                <a:lnTo>
                  <a:pt x="3663429" y="50800"/>
                </a:lnTo>
                <a:lnTo>
                  <a:pt x="3655098" y="50800"/>
                </a:lnTo>
                <a:lnTo>
                  <a:pt x="3650945" y="54610"/>
                </a:lnTo>
                <a:lnTo>
                  <a:pt x="3646779" y="54610"/>
                </a:lnTo>
                <a:lnTo>
                  <a:pt x="3646779" y="58420"/>
                </a:lnTo>
                <a:lnTo>
                  <a:pt x="3638448" y="58420"/>
                </a:lnTo>
                <a:lnTo>
                  <a:pt x="3638448" y="45720"/>
                </a:lnTo>
                <a:lnTo>
                  <a:pt x="3634282" y="41910"/>
                </a:lnTo>
                <a:lnTo>
                  <a:pt x="3634282" y="29210"/>
                </a:lnTo>
                <a:lnTo>
                  <a:pt x="3625964" y="29210"/>
                </a:lnTo>
                <a:lnTo>
                  <a:pt x="3625964" y="67310"/>
                </a:lnTo>
                <a:lnTo>
                  <a:pt x="3625964" y="83820"/>
                </a:lnTo>
                <a:lnTo>
                  <a:pt x="3617633" y="83820"/>
                </a:lnTo>
                <a:lnTo>
                  <a:pt x="3617633" y="67310"/>
                </a:lnTo>
                <a:lnTo>
                  <a:pt x="3625964" y="67310"/>
                </a:lnTo>
                <a:lnTo>
                  <a:pt x="3625964" y="29210"/>
                </a:lnTo>
                <a:lnTo>
                  <a:pt x="3621798" y="29210"/>
                </a:lnTo>
                <a:lnTo>
                  <a:pt x="3621798" y="34290"/>
                </a:lnTo>
                <a:lnTo>
                  <a:pt x="3617633" y="38100"/>
                </a:lnTo>
                <a:lnTo>
                  <a:pt x="3605149" y="38100"/>
                </a:lnTo>
                <a:lnTo>
                  <a:pt x="3605149" y="74930"/>
                </a:lnTo>
                <a:lnTo>
                  <a:pt x="3605149" y="78740"/>
                </a:lnTo>
                <a:lnTo>
                  <a:pt x="3600983" y="83820"/>
                </a:lnTo>
                <a:lnTo>
                  <a:pt x="3596817" y="78740"/>
                </a:lnTo>
                <a:lnTo>
                  <a:pt x="3600983" y="74930"/>
                </a:lnTo>
                <a:lnTo>
                  <a:pt x="3605149" y="74930"/>
                </a:lnTo>
                <a:lnTo>
                  <a:pt x="3605149" y="38100"/>
                </a:lnTo>
                <a:lnTo>
                  <a:pt x="3596817" y="29210"/>
                </a:lnTo>
                <a:lnTo>
                  <a:pt x="3596817" y="21590"/>
                </a:lnTo>
                <a:lnTo>
                  <a:pt x="3588499" y="21590"/>
                </a:lnTo>
                <a:lnTo>
                  <a:pt x="3588499" y="24777"/>
                </a:lnTo>
                <a:lnTo>
                  <a:pt x="3576002" y="24777"/>
                </a:lnTo>
                <a:lnTo>
                  <a:pt x="3576002" y="45529"/>
                </a:lnTo>
                <a:lnTo>
                  <a:pt x="3588499" y="45529"/>
                </a:lnTo>
                <a:lnTo>
                  <a:pt x="3588499" y="58420"/>
                </a:lnTo>
                <a:lnTo>
                  <a:pt x="3580168" y="58420"/>
                </a:lnTo>
                <a:lnTo>
                  <a:pt x="3580168" y="45720"/>
                </a:lnTo>
                <a:lnTo>
                  <a:pt x="3576002" y="45720"/>
                </a:lnTo>
                <a:lnTo>
                  <a:pt x="3576002" y="87630"/>
                </a:lnTo>
                <a:lnTo>
                  <a:pt x="3576002" y="91440"/>
                </a:lnTo>
                <a:lnTo>
                  <a:pt x="3576002" y="96520"/>
                </a:lnTo>
                <a:lnTo>
                  <a:pt x="3571849" y="96520"/>
                </a:lnTo>
                <a:lnTo>
                  <a:pt x="3567684" y="91440"/>
                </a:lnTo>
                <a:lnTo>
                  <a:pt x="3571849" y="87630"/>
                </a:lnTo>
                <a:lnTo>
                  <a:pt x="3576002" y="87630"/>
                </a:lnTo>
                <a:lnTo>
                  <a:pt x="3576002" y="45720"/>
                </a:lnTo>
                <a:lnTo>
                  <a:pt x="3567684" y="45720"/>
                </a:lnTo>
                <a:lnTo>
                  <a:pt x="3567684" y="62230"/>
                </a:lnTo>
                <a:lnTo>
                  <a:pt x="3563518" y="62230"/>
                </a:lnTo>
                <a:lnTo>
                  <a:pt x="3563518" y="41910"/>
                </a:lnTo>
                <a:lnTo>
                  <a:pt x="3559352" y="41910"/>
                </a:lnTo>
                <a:lnTo>
                  <a:pt x="3555187" y="38100"/>
                </a:lnTo>
                <a:lnTo>
                  <a:pt x="3555187" y="34290"/>
                </a:lnTo>
                <a:lnTo>
                  <a:pt x="3546868" y="34290"/>
                </a:lnTo>
                <a:lnTo>
                  <a:pt x="3546868" y="25400"/>
                </a:lnTo>
                <a:lnTo>
                  <a:pt x="3534372" y="25400"/>
                </a:lnTo>
                <a:lnTo>
                  <a:pt x="3534372" y="16510"/>
                </a:lnTo>
                <a:lnTo>
                  <a:pt x="3530219" y="16510"/>
                </a:lnTo>
                <a:lnTo>
                  <a:pt x="3530219" y="45720"/>
                </a:lnTo>
                <a:lnTo>
                  <a:pt x="3521887" y="45720"/>
                </a:lnTo>
                <a:lnTo>
                  <a:pt x="3521887" y="38100"/>
                </a:lnTo>
                <a:lnTo>
                  <a:pt x="3484422" y="38100"/>
                </a:lnTo>
                <a:lnTo>
                  <a:pt x="3480257" y="41910"/>
                </a:lnTo>
                <a:lnTo>
                  <a:pt x="3480257" y="45529"/>
                </a:lnTo>
                <a:lnTo>
                  <a:pt x="3467773" y="45529"/>
                </a:lnTo>
                <a:lnTo>
                  <a:pt x="3467773" y="53822"/>
                </a:lnTo>
                <a:lnTo>
                  <a:pt x="3471926" y="53822"/>
                </a:lnTo>
                <a:lnTo>
                  <a:pt x="3471926" y="54610"/>
                </a:lnTo>
                <a:lnTo>
                  <a:pt x="3467773" y="62230"/>
                </a:lnTo>
                <a:lnTo>
                  <a:pt x="3467773" y="67310"/>
                </a:lnTo>
                <a:lnTo>
                  <a:pt x="3467773" y="71120"/>
                </a:lnTo>
                <a:lnTo>
                  <a:pt x="3459442" y="71120"/>
                </a:lnTo>
                <a:lnTo>
                  <a:pt x="3459442" y="50800"/>
                </a:lnTo>
                <a:lnTo>
                  <a:pt x="3451110" y="50800"/>
                </a:lnTo>
                <a:lnTo>
                  <a:pt x="3446957" y="54610"/>
                </a:lnTo>
                <a:lnTo>
                  <a:pt x="3446957" y="62230"/>
                </a:lnTo>
                <a:lnTo>
                  <a:pt x="3438626" y="62230"/>
                </a:lnTo>
                <a:lnTo>
                  <a:pt x="3438626" y="38100"/>
                </a:lnTo>
                <a:lnTo>
                  <a:pt x="3430295" y="38100"/>
                </a:lnTo>
                <a:lnTo>
                  <a:pt x="3430295" y="45720"/>
                </a:lnTo>
                <a:lnTo>
                  <a:pt x="3417811" y="45720"/>
                </a:lnTo>
                <a:lnTo>
                  <a:pt x="3417811" y="54610"/>
                </a:lnTo>
                <a:lnTo>
                  <a:pt x="3421977" y="58420"/>
                </a:lnTo>
                <a:lnTo>
                  <a:pt x="3421977" y="62230"/>
                </a:lnTo>
                <a:lnTo>
                  <a:pt x="3430295" y="62230"/>
                </a:lnTo>
                <a:lnTo>
                  <a:pt x="3430295" y="71120"/>
                </a:lnTo>
                <a:lnTo>
                  <a:pt x="3430295" y="74930"/>
                </a:lnTo>
                <a:lnTo>
                  <a:pt x="3417811" y="74930"/>
                </a:lnTo>
                <a:lnTo>
                  <a:pt x="3417811" y="58420"/>
                </a:lnTo>
                <a:lnTo>
                  <a:pt x="3413645" y="54610"/>
                </a:lnTo>
                <a:lnTo>
                  <a:pt x="3409492" y="54610"/>
                </a:lnTo>
                <a:lnTo>
                  <a:pt x="3409492" y="67310"/>
                </a:lnTo>
                <a:lnTo>
                  <a:pt x="3409492" y="83820"/>
                </a:lnTo>
                <a:lnTo>
                  <a:pt x="3409492" y="87630"/>
                </a:lnTo>
                <a:lnTo>
                  <a:pt x="3405327" y="87630"/>
                </a:lnTo>
                <a:lnTo>
                  <a:pt x="3405327" y="74930"/>
                </a:lnTo>
                <a:lnTo>
                  <a:pt x="3396996" y="74930"/>
                </a:lnTo>
                <a:lnTo>
                  <a:pt x="3396996" y="67310"/>
                </a:lnTo>
                <a:lnTo>
                  <a:pt x="3409492" y="67310"/>
                </a:lnTo>
                <a:lnTo>
                  <a:pt x="3409492" y="54610"/>
                </a:lnTo>
                <a:lnTo>
                  <a:pt x="3405327" y="50800"/>
                </a:lnTo>
                <a:lnTo>
                  <a:pt x="3405327" y="41910"/>
                </a:lnTo>
                <a:lnTo>
                  <a:pt x="3388677" y="41910"/>
                </a:lnTo>
                <a:lnTo>
                  <a:pt x="3384512" y="45720"/>
                </a:lnTo>
                <a:lnTo>
                  <a:pt x="3384512" y="54610"/>
                </a:lnTo>
                <a:lnTo>
                  <a:pt x="3392830" y="54610"/>
                </a:lnTo>
                <a:lnTo>
                  <a:pt x="3392830" y="62230"/>
                </a:lnTo>
                <a:lnTo>
                  <a:pt x="3384512" y="62230"/>
                </a:lnTo>
                <a:lnTo>
                  <a:pt x="3384512" y="54610"/>
                </a:lnTo>
                <a:lnTo>
                  <a:pt x="3372015" y="54610"/>
                </a:lnTo>
                <a:lnTo>
                  <a:pt x="3372015" y="78740"/>
                </a:lnTo>
                <a:lnTo>
                  <a:pt x="3372015" y="83820"/>
                </a:lnTo>
                <a:lnTo>
                  <a:pt x="3351199" y="83820"/>
                </a:lnTo>
                <a:lnTo>
                  <a:pt x="3351199" y="74930"/>
                </a:lnTo>
                <a:lnTo>
                  <a:pt x="3363696" y="74930"/>
                </a:lnTo>
                <a:lnTo>
                  <a:pt x="3367862" y="78740"/>
                </a:lnTo>
                <a:lnTo>
                  <a:pt x="3372015" y="78740"/>
                </a:lnTo>
                <a:lnTo>
                  <a:pt x="3372015" y="54610"/>
                </a:lnTo>
                <a:lnTo>
                  <a:pt x="3363696" y="54610"/>
                </a:lnTo>
                <a:lnTo>
                  <a:pt x="3363696" y="45720"/>
                </a:lnTo>
                <a:lnTo>
                  <a:pt x="3359531" y="50800"/>
                </a:lnTo>
                <a:lnTo>
                  <a:pt x="3359531" y="58420"/>
                </a:lnTo>
                <a:lnTo>
                  <a:pt x="3338715" y="58420"/>
                </a:lnTo>
                <a:lnTo>
                  <a:pt x="3338715" y="38100"/>
                </a:lnTo>
                <a:lnTo>
                  <a:pt x="3330384" y="38100"/>
                </a:lnTo>
                <a:lnTo>
                  <a:pt x="3330384" y="83820"/>
                </a:lnTo>
                <a:lnTo>
                  <a:pt x="3330384" y="96520"/>
                </a:lnTo>
                <a:lnTo>
                  <a:pt x="3317900" y="96520"/>
                </a:lnTo>
                <a:lnTo>
                  <a:pt x="3317900" y="87630"/>
                </a:lnTo>
                <a:lnTo>
                  <a:pt x="3322066" y="83820"/>
                </a:lnTo>
                <a:lnTo>
                  <a:pt x="3330384" y="83820"/>
                </a:lnTo>
                <a:lnTo>
                  <a:pt x="3330384" y="38100"/>
                </a:lnTo>
                <a:lnTo>
                  <a:pt x="3317900" y="38100"/>
                </a:lnTo>
                <a:lnTo>
                  <a:pt x="3317900" y="41910"/>
                </a:lnTo>
                <a:lnTo>
                  <a:pt x="3309531" y="41910"/>
                </a:lnTo>
                <a:lnTo>
                  <a:pt x="3309531" y="34290"/>
                </a:lnTo>
                <a:lnTo>
                  <a:pt x="3301212" y="34290"/>
                </a:lnTo>
                <a:lnTo>
                  <a:pt x="3301212" y="38100"/>
                </a:lnTo>
                <a:lnTo>
                  <a:pt x="3297047" y="38100"/>
                </a:lnTo>
                <a:lnTo>
                  <a:pt x="3297047" y="41910"/>
                </a:lnTo>
                <a:lnTo>
                  <a:pt x="3297047" y="45720"/>
                </a:lnTo>
                <a:lnTo>
                  <a:pt x="3288715" y="45720"/>
                </a:lnTo>
                <a:lnTo>
                  <a:pt x="3288715" y="34290"/>
                </a:lnTo>
                <a:lnTo>
                  <a:pt x="3280397" y="34290"/>
                </a:lnTo>
                <a:lnTo>
                  <a:pt x="3280397" y="45720"/>
                </a:lnTo>
                <a:lnTo>
                  <a:pt x="3280397" y="58420"/>
                </a:lnTo>
                <a:lnTo>
                  <a:pt x="3259582" y="58420"/>
                </a:lnTo>
                <a:lnTo>
                  <a:pt x="3259582" y="38100"/>
                </a:lnTo>
                <a:lnTo>
                  <a:pt x="3255454" y="38100"/>
                </a:lnTo>
                <a:lnTo>
                  <a:pt x="3255454" y="107950"/>
                </a:lnTo>
                <a:lnTo>
                  <a:pt x="3255454" y="113030"/>
                </a:lnTo>
                <a:lnTo>
                  <a:pt x="3251289" y="116840"/>
                </a:lnTo>
                <a:lnTo>
                  <a:pt x="3247136" y="113030"/>
                </a:lnTo>
                <a:lnTo>
                  <a:pt x="3255454" y="107950"/>
                </a:lnTo>
                <a:lnTo>
                  <a:pt x="3255454" y="38100"/>
                </a:lnTo>
                <a:lnTo>
                  <a:pt x="3251250" y="41910"/>
                </a:lnTo>
                <a:lnTo>
                  <a:pt x="3251250" y="50800"/>
                </a:lnTo>
                <a:lnTo>
                  <a:pt x="3209658" y="50800"/>
                </a:lnTo>
                <a:lnTo>
                  <a:pt x="3209658" y="87630"/>
                </a:lnTo>
                <a:lnTo>
                  <a:pt x="3209658" y="91440"/>
                </a:lnTo>
                <a:lnTo>
                  <a:pt x="3205505" y="96520"/>
                </a:lnTo>
                <a:lnTo>
                  <a:pt x="3197174" y="96520"/>
                </a:lnTo>
                <a:lnTo>
                  <a:pt x="3197174" y="87630"/>
                </a:lnTo>
                <a:lnTo>
                  <a:pt x="3201339" y="83820"/>
                </a:lnTo>
                <a:lnTo>
                  <a:pt x="3205505" y="83820"/>
                </a:lnTo>
                <a:lnTo>
                  <a:pt x="3209658" y="87630"/>
                </a:lnTo>
                <a:lnTo>
                  <a:pt x="3209658" y="50800"/>
                </a:lnTo>
                <a:lnTo>
                  <a:pt x="3209620" y="58420"/>
                </a:lnTo>
                <a:lnTo>
                  <a:pt x="3209620" y="62230"/>
                </a:lnTo>
                <a:lnTo>
                  <a:pt x="3188805" y="62230"/>
                </a:lnTo>
                <a:lnTo>
                  <a:pt x="3188805" y="67310"/>
                </a:lnTo>
                <a:lnTo>
                  <a:pt x="3188805" y="71120"/>
                </a:lnTo>
                <a:lnTo>
                  <a:pt x="3180486" y="71120"/>
                </a:lnTo>
                <a:lnTo>
                  <a:pt x="3180486" y="41910"/>
                </a:lnTo>
                <a:lnTo>
                  <a:pt x="3176320" y="41910"/>
                </a:lnTo>
                <a:lnTo>
                  <a:pt x="3172155" y="45720"/>
                </a:lnTo>
                <a:lnTo>
                  <a:pt x="3172155" y="50800"/>
                </a:lnTo>
                <a:lnTo>
                  <a:pt x="3155505" y="50800"/>
                </a:lnTo>
                <a:lnTo>
                  <a:pt x="3155505" y="62230"/>
                </a:lnTo>
                <a:lnTo>
                  <a:pt x="3134690" y="62230"/>
                </a:lnTo>
                <a:lnTo>
                  <a:pt x="3134690" y="50800"/>
                </a:lnTo>
                <a:lnTo>
                  <a:pt x="3126359" y="50800"/>
                </a:lnTo>
                <a:lnTo>
                  <a:pt x="3126359" y="41910"/>
                </a:lnTo>
                <a:lnTo>
                  <a:pt x="3118078" y="41910"/>
                </a:lnTo>
                <a:lnTo>
                  <a:pt x="3118078" y="100330"/>
                </a:lnTo>
                <a:lnTo>
                  <a:pt x="3118078" y="104140"/>
                </a:lnTo>
                <a:lnTo>
                  <a:pt x="3109747" y="104140"/>
                </a:lnTo>
                <a:lnTo>
                  <a:pt x="3113913" y="96520"/>
                </a:lnTo>
                <a:lnTo>
                  <a:pt x="3109747" y="100330"/>
                </a:lnTo>
                <a:lnTo>
                  <a:pt x="3109747" y="96520"/>
                </a:lnTo>
                <a:lnTo>
                  <a:pt x="3113913" y="96520"/>
                </a:lnTo>
                <a:lnTo>
                  <a:pt x="3118078" y="100330"/>
                </a:lnTo>
                <a:lnTo>
                  <a:pt x="3118078" y="41910"/>
                </a:lnTo>
                <a:lnTo>
                  <a:pt x="3113913" y="41910"/>
                </a:lnTo>
                <a:lnTo>
                  <a:pt x="3113913" y="67310"/>
                </a:lnTo>
                <a:lnTo>
                  <a:pt x="3113913" y="71120"/>
                </a:lnTo>
                <a:lnTo>
                  <a:pt x="3113913" y="74930"/>
                </a:lnTo>
                <a:lnTo>
                  <a:pt x="3109747" y="74930"/>
                </a:lnTo>
                <a:lnTo>
                  <a:pt x="3109747" y="67310"/>
                </a:lnTo>
                <a:lnTo>
                  <a:pt x="3113913" y="67310"/>
                </a:lnTo>
                <a:lnTo>
                  <a:pt x="3113913" y="41910"/>
                </a:lnTo>
                <a:lnTo>
                  <a:pt x="3113875" y="34290"/>
                </a:lnTo>
                <a:lnTo>
                  <a:pt x="3105543" y="34290"/>
                </a:lnTo>
                <a:lnTo>
                  <a:pt x="3105543" y="62230"/>
                </a:lnTo>
                <a:lnTo>
                  <a:pt x="3105543" y="67310"/>
                </a:lnTo>
                <a:lnTo>
                  <a:pt x="3105543" y="71120"/>
                </a:lnTo>
                <a:lnTo>
                  <a:pt x="3101378" y="71120"/>
                </a:lnTo>
                <a:lnTo>
                  <a:pt x="3097225" y="74930"/>
                </a:lnTo>
                <a:lnTo>
                  <a:pt x="3097225" y="96520"/>
                </a:lnTo>
                <a:lnTo>
                  <a:pt x="3101378" y="96520"/>
                </a:lnTo>
                <a:lnTo>
                  <a:pt x="3101378" y="100330"/>
                </a:lnTo>
                <a:lnTo>
                  <a:pt x="3101378" y="104140"/>
                </a:lnTo>
                <a:lnTo>
                  <a:pt x="3088894" y="104140"/>
                </a:lnTo>
                <a:lnTo>
                  <a:pt x="3080562" y="96520"/>
                </a:lnTo>
                <a:lnTo>
                  <a:pt x="3068078" y="96520"/>
                </a:lnTo>
                <a:lnTo>
                  <a:pt x="3068078" y="87630"/>
                </a:lnTo>
                <a:lnTo>
                  <a:pt x="3076410" y="87630"/>
                </a:lnTo>
                <a:lnTo>
                  <a:pt x="3076410" y="62230"/>
                </a:lnTo>
                <a:lnTo>
                  <a:pt x="3084728" y="62230"/>
                </a:lnTo>
                <a:lnTo>
                  <a:pt x="3084728" y="54610"/>
                </a:lnTo>
                <a:lnTo>
                  <a:pt x="3063913" y="54610"/>
                </a:lnTo>
                <a:lnTo>
                  <a:pt x="3063913" y="67310"/>
                </a:lnTo>
                <a:lnTo>
                  <a:pt x="3055594" y="67310"/>
                </a:lnTo>
                <a:lnTo>
                  <a:pt x="3055594" y="58458"/>
                </a:lnTo>
                <a:lnTo>
                  <a:pt x="3051467" y="62230"/>
                </a:lnTo>
                <a:lnTo>
                  <a:pt x="3047301" y="62230"/>
                </a:lnTo>
                <a:lnTo>
                  <a:pt x="3047301" y="58420"/>
                </a:lnTo>
                <a:lnTo>
                  <a:pt x="3051467" y="58420"/>
                </a:lnTo>
                <a:lnTo>
                  <a:pt x="3047301" y="62230"/>
                </a:lnTo>
                <a:lnTo>
                  <a:pt x="3055543" y="58458"/>
                </a:lnTo>
                <a:lnTo>
                  <a:pt x="3059760" y="54610"/>
                </a:lnTo>
                <a:lnTo>
                  <a:pt x="3063913" y="54610"/>
                </a:lnTo>
                <a:lnTo>
                  <a:pt x="3063913" y="41910"/>
                </a:lnTo>
                <a:lnTo>
                  <a:pt x="3055594" y="41910"/>
                </a:lnTo>
                <a:lnTo>
                  <a:pt x="3055594" y="29210"/>
                </a:lnTo>
                <a:lnTo>
                  <a:pt x="3051429" y="29210"/>
                </a:lnTo>
                <a:lnTo>
                  <a:pt x="3047263" y="34290"/>
                </a:lnTo>
                <a:lnTo>
                  <a:pt x="3047263" y="41910"/>
                </a:lnTo>
                <a:lnTo>
                  <a:pt x="3034779" y="41910"/>
                </a:lnTo>
                <a:lnTo>
                  <a:pt x="3034779" y="34290"/>
                </a:lnTo>
                <a:lnTo>
                  <a:pt x="3018129" y="34290"/>
                </a:lnTo>
                <a:lnTo>
                  <a:pt x="3018129" y="45720"/>
                </a:lnTo>
                <a:lnTo>
                  <a:pt x="3014002" y="45720"/>
                </a:lnTo>
                <a:lnTo>
                  <a:pt x="3014002" y="96520"/>
                </a:lnTo>
                <a:lnTo>
                  <a:pt x="3014002" y="104140"/>
                </a:lnTo>
                <a:lnTo>
                  <a:pt x="3005671" y="104140"/>
                </a:lnTo>
                <a:lnTo>
                  <a:pt x="3005671" y="96520"/>
                </a:lnTo>
                <a:lnTo>
                  <a:pt x="3014002" y="96520"/>
                </a:lnTo>
                <a:lnTo>
                  <a:pt x="3014002" y="45720"/>
                </a:lnTo>
                <a:lnTo>
                  <a:pt x="3009798" y="45720"/>
                </a:lnTo>
                <a:lnTo>
                  <a:pt x="3009798" y="54610"/>
                </a:lnTo>
                <a:lnTo>
                  <a:pt x="3001467" y="54610"/>
                </a:lnTo>
                <a:lnTo>
                  <a:pt x="3001467" y="34290"/>
                </a:lnTo>
                <a:lnTo>
                  <a:pt x="2993148" y="34290"/>
                </a:lnTo>
                <a:lnTo>
                  <a:pt x="2993148" y="58420"/>
                </a:lnTo>
                <a:lnTo>
                  <a:pt x="2984817" y="58420"/>
                </a:lnTo>
                <a:lnTo>
                  <a:pt x="2984817" y="50800"/>
                </a:lnTo>
                <a:lnTo>
                  <a:pt x="2980652" y="45720"/>
                </a:lnTo>
                <a:lnTo>
                  <a:pt x="2972371" y="45720"/>
                </a:lnTo>
                <a:lnTo>
                  <a:pt x="2972371" y="100330"/>
                </a:lnTo>
                <a:lnTo>
                  <a:pt x="2972371" y="104140"/>
                </a:lnTo>
                <a:lnTo>
                  <a:pt x="2972371" y="107950"/>
                </a:lnTo>
                <a:lnTo>
                  <a:pt x="2955721" y="107950"/>
                </a:lnTo>
                <a:lnTo>
                  <a:pt x="2955721" y="113030"/>
                </a:lnTo>
                <a:lnTo>
                  <a:pt x="2955721" y="120650"/>
                </a:lnTo>
                <a:lnTo>
                  <a:pt x="2947390" y="120650"/>
                </a:lnTo>
                <a:lnTo>
                  <a:pt x="2947390" y="107950"/>
                </a:lnTo>
                <a:lnTo>
                  <a:pt x="2955721" y="107950"/>
                </a:lnTo>
                <a:lnTo>
                  <a:pt x="2955721" y="96520"/>
                </a:lnTo>
                <a:lnTo>
                  <a:pt x="2968206" y="96520"/>
                </a:lnTo>
                <a:lnTo>
                  <a:pt x="2968206" y="100330"/>
                </a:lnTo>
                <a:lnTo>
                  <a:pt x="2972371" y="100330"/>
                </a:lnTo>
                <a:lnTo>
                  <a:pt x="2972371" y="45720"/>
                </a:lnTo>
                <a:lnTo>
                  <a:pt x="2972333" y="50800"/>
                </a:lnTo>
                <a:lnTo>
                  <a:pt x="2964002" y="50800"/>
                </a:lnTo>
                <a:lnTo>
                  <a:pt x="2964002" y="67310"/>
                </a:lnTo>
                <a:lnTo>
                  <a:pt x="2964002" y="71120"/>
                </a:lnTo>
                <a:lnTo>
                  <a:pt x="2959836" y="71120"/>
                </a:lnTo>
                <a:lnTo>
                  <a:pt x="2951518" y="62230"/>
                </a:lnTo>
                <a:lnTo>
                  <a:pt x="2951518" y="45720"/>
                </a:lnTo>
                <a:lnTo>
                  <a:pt x="2947352" y="45720"/>
                </a:lnTo>
                <a:lnTo>
                  <a:pt x="2947352" y="58420"/>
                </a:lnTo>
                <a:lnTo>
                  <a:pt x="2934906" y="58420"/>
                </a:lnTo>
                <a:lnTo>
                  <a:pt x="2934906" y="87630"/>
                </a:lnTo>
                <a:lnTo>
                  <a:pt x="2934906" y="100330"/>
                </a:lnTo>
                <a:lnTo>
                  <a:pt x="2930741" y="104140"/>
                </a:lnTo>
                <a:lnTo>
                  <a:pt x="2926575" y="100330"/>
                </a:lnTo>
                <a:lnTo>
                  <a:pt x="2918256" y="100330"/>
                </a:lnTo>
                <a:lnTo>
                  <a:pt x="2918256" y="91440"/>
                </a:lnTo>
                <a:lnTo>
                  <a:pt x="2922422" y="87630"/>
                </a:lnTo>
                <a:lnTo>
                  <a:pt x="2934906" y="87630"/>
                </a:lnTo>
                <a:lnTo>
                  <a:pt x="2934906" y="58420"/>
                </a:lnTo>
                <a:lnTo>
                  <a:pt x="2934868" y="45720"/>
                </a:lnTo>
                <a:lnTo>
                  <a:pt x="2930702" y="45720"/>
                </a:lnTo>
                <a:lnTo>
                  <a:pt x="2926537" y="50800"/>
                </a:lnTo>
                <a:lnTo>
                  <a:pt x="2926537" y="58420"/>
                </a:lnTo>
                <a:lnTo>
                  <a:pt x="2905760" y="58420"/>
                </a:lnTo>
                <a:lnTo>
                  <a:pt x="2905760" y="91440"/>
                </a:lnTo>
                <a:lnTo>
                  <a:pt x="2905760" y="100330"/>
                </a:lnTo>
                <a:lnTo>
                  <a:pt x="2897441" y="100330"/>
                </a:lnTo>
                <a:lnTo>
                  <a:pt x="2897441" y="87630"/>
                </a:lnTo>
                <a:lnTo>
                  <a:pt x="2905760" y="91440"/>
                </a:lnTo>
                <a:lnTo>
                  <a:pt x="2905760" y="58420"/>
                </a:lnTo>
                <a:lnTo>
                  <a:pt x="2889072" y="58420"/>
                </a:lnTo>
                <a:lnTo>
                  <a:pt x="2889072" y="45720"/>
                </a:lnTo>
                <a:lnTo>
                  <a:pt x="2876588" y="45720"/>
                </a:lnTo>
                <a:lnTo>
                  <a:pt x="2876588" y="41910"/>
                </a:lnTo>
                <a:lnTo>
                  <a:pt x="2864091" y="41910"/>
                </a:lnTo>
                <a:lnTo>
                  <a:pt x="2864091" y="58420"/>
                </a:lnTo>
                <a:lnTo>
                  <a:pt x="2864091" y="62230"/>
                </a:lnTo>
                <a:lnTo>
                  <a:pt x="2862072" y="69850"/>
                </a:lnTo>
                <a:lnTo>
                  <a:pt x="2861538" y="71120"/>
                </a:lnTo>
                <a:lnTo>
                  <a:pt x="2860446" y="73660"/>
                </a:lnTo>
                <a:lnTo>
                  <a:pt x="2856484" y="74930"/>
                </a:lnTo>
                <a:lnTo>
                  <a:pt x="2843276" y="74930"/>
                </a:lnTo>
                <a:lnTo>
                  <a:pt x="2843276" y="54610"/>
                </a:lnTo>
                <a:lnTo>
                  <a:pt x="2851607" y="54610"/>
                </a:lnTo>
                <a:lnTo>
                  <a:pt x="2851607" y="45720"/>
                </a:lnTo>
                <a:lnTo>
                  <a:pt x="2834995" y="45720"/>
                </a:lnTo>
                <a:lnTo>
                  <a:pt x="2834995" y="100330"/>
                </a:lnTo>
                <a:lnTo>
                  <a:pt x="2830830" y="104140"/>
                </a:lnTo>
                <a:lnTo>
                  <a:pt x="2826664" y="100330"/>
                </a:lnTo>
                <a:lnTo>
                  <a:pt x="2826664" y="96520"/>
                </a:lnTo>
                <a:lnTo>
                  <a:pt x="2830830" y="96520"/>
                </a:lnTo>
                <a:lnTo>
                  <a:pt x="2834995" y="100330"/>
                </a:lnTo>
                <a:lnTo>
                  <a:pt x="2834995" y="45720"/>
                </a:lnTo>
                <a:lnTo>
                  <a:pt x="2822460" y="45720"/>
                </a:lnTo>
                <a:lnTo>
                  <a:pt x="2822460" y="50800"/>
                </a:lnTo>
                <a:lnTo>
                  <a:pt x="2797530" y="50800"/>
                </a:lnTo>
                <a:lnTo>
                  <a:pt x="2797530" y="129540"/>
                </a:lnTo>
                <a:lnTo>
                  <a:pt x="2797530" y="133350"/>
                </a:lnTo>
                <a:lnTo>
                  <a:pt x="2793365" y="137160"/>
                </a:lnTo>
                <a:lnTo>
                  <a:pt x="2789199" y="137160"/>
                </a:lnTo>
                <a:lnTo>
                  <a:pt x="2789199" y="129540"/>
                </a:lnTo>
                <a:lnTo>
                  <a:pt x="2797530" y="129540"/>
                </a:lnTo>
                <a:lnTo>
                  <a:pt x="2797530" y="50800"/>
                </a:lnTo>
                <a:lnTo>
                  <a:pt x="2780830" y="50800"/>
                </a:lnTo>
                <a:lnTo>
                  <a:pt x="2780830" y="62230"/>
                </a:lnTo>
                <a:lnTo>
                  <a:pt x="2768384" y="62230"/>
                </a:lnTo>
                <a:lnTo>
                  <a:pt x="2768384" y="120650"/>
                </a:lnTo>
                <a:lnTo>
                  <a:pt x="2768384" y="124460"/>
                </a:lnTo>
                <a:lnTo>
                  <a:pt x="2760065" y="124460"/>
                </a:lnTo>
                <a:lnTo>
                  <a:pt x="2760065" y="116840"/>
                </a:lnTo>
                <a:lnTo>
                  <a:pt x="2764218" y="116840"/>
                </a:lnTo>
                <a:lnTo>
                  <a:pt x="2764218" y="120650"/>
                </a:lnTo>
                <a:lnTo>
                  <a:pt x="2768384" y="120650"/>
                </a:lnTo>
                <a:lnTo>
                  <a:pt x="2768384" y="62230"/>
                </a:lnTo>
                <a:lnTo>
                  <a:pt x="2730881" y="62230"/>
                </a:lnTo>
                <a:lnTo>
                  <a:pt x="2730881" y="58420"/>
                </a:lnTo>
                <a:lnTo>
                  <a:pt x="2726753" y="54648"/>
                </a:lnTo>
                <a:lnTo>
                  <a:pt x="2726753" y="120650"/>
                </a:lnTo>
                <a:lnTo>
                  <a:pt x="2726753" y="124460"/>
                </a:lnTo>
                <a:lnTo>
                  <a:pt x="2718435" y="124460"/>
                </a:lnTo>
                <a:lnTo>
                  <a:pt x="2718435" y="116840"/>
                </a:lnTo>
                <a:lnTo>
                  <a:pt x="2722588" y="120650"/>
                </a:lnTo>
                <a:lnTo>
                  <a:pt x="2726753" y="120650"/>
                </a:lnTo>
                <a:lnTo>
                  <a:pt x="2726753" y="54648"/>
                </a:lnTo>
                <a:lnTo>
                  <a:pt x="2718384" y="54610"/>
                </a:lnTo>
                <a:lnTo>
                  <a:pt x="2718384" y="50800"/>
                </a:lnTo>
                <a:lnTo>
                  <a:pt x="2705900" y="50800"/>
                </a:lnTo>
                <a:lnTo>
                  <a:pt x="2705900" y="58420"/>
                </a:lnTo>
                <a:lnTo>
                  <a:pt x="2693416" y="58420"/>
                </a:lnTo>
                <a:lnTo>
                  <a:pt x="2693416" y="62230"/>
                </a:lnTo>
                <a:lnTo>
                  <a:pt x="2693416" y="67310"/>
                </a:lnTo>
                <a:lnTo>
                  <a:pt x="2685084" y="67310"/>
                </a:lnTo>
                <a:lnTo>
                  <a:pt x="2680919" y="71120"/>
                </a:lnTo>
                <a:lnTo>
                  <a:pt x="2680919" y="74930"/>
                </a:lnTo>
                <a:lnTo>
                  <a:pt x="2672600" y="74930"/>
                </a:lnTo>
                <a:lnTo>
                  <a:pt x="2672600" y="67310"/>
                </a:lnTo>
                <a:lnTo>
                  <a:pt x="2651785" y="67310"/>
                </a:lnTo>
                <a:lnTo>
                  <a:pt x="2651785" y="71120"/>
                </a:lnTo>
                <a:lnTo>
                  <a:pt x="2647619" y="74930"/>
                </a:lnTo>
                <a:lnTo>
                  <a:pt x="2639288" y="74930"/>
                </a:lnTo>
                <a:lnTo>
                  <a:pt x="2639288" y="74574"/>
                </a:lnTo>
                <a:lnTo>
                  <a:pt x="2643492" y="74574"/>
                </a:lnTo>
                <a:lnTo>
                  <a:pt x="2643492" y="66268"/>
                </a:lnTo>
                <a:lnTo>
                  <a:pt x="2655989" y="66268"/>
                </a:lnTo>
                <a:lnTo>
                  <a:pt x="2655989" y="57975"/>
                </a:lnTo>
                <a:lnTo>
                  <a:pt x="2631008" y="57975"/>
                </a:lnTo>
                <a:lnTo>
                  <a:pt x="2626842" y="62115"/>
                </a:lnTo>
                <a:lnTo>
                  <a:pt x="2626842" y="67310"/>
                </a:lnTo>
                <a:lnTo>
                  <a:pt x="2626842" y="107950"/>
                </a:lnTo>
                <a:lnTo>
                  <a:pt x="2626842" y="116840"/>
                </a:lnTo>
                <a:lnTo>
                  <a:pt x="2622677" y="120650"/>
                </a:lnTo>
                <a:lnTo>
                  <a:pt x="2614358" y="120650"/>
                </a:lnTo>
                <a:lnTo>
                  <a:pt x="2614358" y="107950"/>
                </a:lnTo>
                <a:lnTo>
                  <a:pt x="2626842" y="107950"/>
                </a:lnTo>
                <a:lnTo>
                  <a:pt x="2626842" y="67310"/>
                </a:lnTo>
                <a:lnTo>
                  <a:pt x="2581008" y="67310"/>
                </a:lnTo>
                <a:lnTo>
                  <a:pt x="2581008" y="58420"/>
                </a:lnTo>
                <a:lnTo>
                  <a:pt x="2568524" y="58420"/>
                </a:lnTo>
                <a:lnTo>
                  <a:pt x="2568524" y="74930"/>
                </a:lnTo>
                <a:lnTo>
                  <a:pt x="2568524" y="78714"/>
                </a:lnTo>
                <a:lnTo>
                  <a:pt x="2551912" y="78714"/>
                </a:lnTo>
                <a:lnTo>
                  <a:pt x="2551912" y="87020"/>
                </a:lnTo>
                <a:lnTo>
                  <a:pt x="2560231" y="87020"/>
                </a:lnTo>
                <a:lnTo>
                  <a:pt x="2560231" y="95313"/>
                </a:lnTo>
                <a:lnTo>
                  <a:pt x="2561437" y="96520"/>
                </a:lnTo>
                <a:lnTo>
                  <a:pt x="2556027" y="96520"/>
                </a:lnTo>
                <a:lnTo>
                  <a:pt x="2556027" y="91440"/>
                </a:lnTo>
                <a:lnTo>
                  <a:pt x="2547709" y="91440"/>
                </a:lnTo>
                <a:lnTo>
                  <a:pt x="2547709" y="83820"/>
                </a:lnTo>
                <a:lnTo>
                  <a:pt x="2535212" y="83820"/>
                </a:lnTo>
                <a:lnTo>
                  <a:pt x="2535212" y="78740"/>
                </a:lnTo>
                <a:lnTo>
                  <a:pt x="2531059" y="78740"/>
                </a:lnTo>
                <a:lnTo>
                  <a:pt x="2526893" y="83820"/>
                </a:lnTo>
                <a:lnTo>
                  <a:pt x="2526893" y="104140"/>
                </a:lnTo>
                <a:lnTo>
                  <a:pt x="2526893" y="107950"/>
                </a:lnTo>
                <a:lnTo>
                  <a:pt x="2522728" y="107950"/>
                </a:lnTo>
                <a:lnTo>
                  <a:pt x="2522728" y="78740"/>
                </a:lnTo>
                <a:lnTo>
                  <a:pt x="2501912" y="78740"/>
                </a:lnTo>
                <a:lnTo>
                  <a:pt x="2501912" y="74930"/>
                </a:lnTo>
                <a:lnTo>
                  <a:pt x="2493581" y="74930"/>
                </a:lnTo>
                <a:lnTo>
                  <a:pt x="2493581" y="104140"/>
                </a:lnTo>
                <a:lnTo>
                  <a:pt x="2485301" y="104140"/>
                </a:lnTo>
                <a:lnTo>
                  <a:pt x="2485301" y="146050"/>
                </a:lnTo>
                <a:lnTo>
                  <a:pt x="2485301" y="149860"/>
                </a:lnTo>
                <a:lnTo>
                  <a:pt x="2481135" y="153670"/>
                </a:lnTo>
                <a:lnTo>
                  <a:pt x="2481135" y="146050"/>
                </a:lnTo>
                <a:lnTo>
                  <a:pt x="2485301" y="146050"/>
                </a:lnTo>
                <a:lnTo>
                  <a:pt x="2485301" y="104140"/>
                </a:lnTo>
                <a:lnTo>
                  <a:pt x="2464485" y="104140"/>
                </a:lnTo>
                <a:lnTo>
                  <a:pt x="2464485" y="129540"/>
                </a:lnTo>
                <a:lnTo>
                  <a:pt x="2464485" y="133350"/>
                </a:lnTo>
                <a:lnTo>
                  <a:pt x="2460320" y="129540"/>
                </a:lnTo>
                <a:lnTo>
                  <a:pt x="2464485" y="129540"/>
                </a:lnTo>
                <a:lnTo>
                  <a:pt x="2464485" y="104140"/>
                </a:lnTo>
                <a:lnTo>
                  <a:pt x="2460282" y="100330"/>
                </a:lnTo>
                <a:lnTo>
                  <a:pt x="2460282" y="91440"/>
                </a:lnTo>
                <a:lnTo>
                  <a:pt x="2456167" y="91440"/>
                </a:lnTo>
                <a:lnTo>
                  <a:pt x="2456167" y="116840"/>
                </a:lnTo>
                <a:lnTo>
                  <a:pt x="2456167" y="120650"/>
                </a:lnTo>
                <a:lnTo>
                  <a:pt x="2456167" y="129540"/>
                </a:lnTo>
                <a:lnTo>
                  <a:pt x="2447836" y="129540"/>
                </a:lnTo>
                <a:lnTo>
                  <a:pt x="2447836" y="116840"/>
                </a:lnTo>
                <a:lnTo>
                  <a:pt x="2456167" y="116840"/>
                </a:lnTo>
                <a:lnTo>
                  <a:pt x="2456167" y="91440"/>
                </a:lnTo>
                <a:lnTo>
                  <a:pt x="2439466" y="91440"/>
                </a:lnTo>
                <a:lnTo>
                  <a:pt x="2439466" y="78740"/>
                </a:lnTo>
                <a:lnTo>
                  <a:pt x="2435352" y="78740"/>
                </a:lnTo>
                <a:lnTo>
                  <a:pt x="2435352" y="104140"/>
                </a:lnTo>
                <a:lnTo>
                  <a:pt x="2435352" y="116840"/>
                </a:lnTo>
                <a:lnTo>
                  <a:pt x="2435352" y="137160"/>
                </a:lnTo>
                <a:lnTo>
                  <a:pt x="2435352" y="146050"/>
                </a:lnTo>
                <a:lnTo>
                  <a:pt x="2427020" y="140970"/>
                </a:lnTo>
                <a:lnTo>
                  <a:pt x="2427020" y="137160"/>
                </a:lnTo>
                <a:lnTo>
                  <a:pt x="2431186" y="137160"/>
                </a:lnTo>
                <a:lnTo>
                  <a:pt x="2427020" y="140970"/>
                </a:lnTo>
                <a:lnTo>
                  <a:pt x="2435352" y="137160"/>
                </a:lnTo>
                <a:lnTo>
                  <a:pt x="2435352" y="116840"/>
                </a:lnTo>
                <a:lnTo>
                  <a:pt x="2427020" y="116840"/>
                </a:lnTo>
                <a:lnTo>
                  <a:pt x="2427020" y="107950"/>
                </a:lnTo>
                <a:lnTo>
                  <a:pt x="2431186" y="107950"/>
                </a:lnTo>
                <a:lnTo>
                  <a:pt x="2427020" y="104140"/>
                </a:lnTo>
                <a:lnTo>
                  <a:pt x="2435352" y="104140"/>
                </a:lnTo>
                <a:lnTo>
                  <a:pt x="2435352" y="78740"/>
                </a:lnTo>
                <a:lnTo>
                  <a:pt x="2431148" y="78740"/>
                </a:lnTo>
                <a:lnTo>
                  <a:pt x="2431148" y="67310"/>
                </a:lnTo>
                <a:lnTo>
                  <a:pt x="2422817" y="67310"/>
                </a:lnTo>
                <a:lnTo>
                  <a:pt x="2422817" y="54610"/>
                </a:lnTo>
                <a:lnTo>
                  <a:pt x="2414486" y="54610"/>
                </a:lnTo>
                <a:lnTo>
                  <a:pt x="2414486" y="58420"/>
                </a:lnTo>
                <a:lnTo>
                  <a:pt x="2410333" y="58420"/>
                </a:lnTo>
                <a:lnTo>
                  <a:pt x="2406167" y="62230"/>
                </a:lnTo>
                <a:lnTo>
                  <a:pt x="2393670" y="62230"/>
                </a:lnTo>
                <a:lnTo>
                  <a:pt x="2393670" y="74930"/>
                </a:lnTo>
                <a:lnTo>
                  <a:pt x="2381186" y="74930"/>
                </a:lnTo>
                <a:lnTo>
                  <a:pt x="2381186" y="91440"/>
                </a:lnTo>
                <a:lnTo>
                  <a:pt x="2377071" y="91440"/>
                </a:lnTo>
                <a:lnTo>
                  <a:pt x="2377071" y="120650"/>
                </a:lnTo>
                <a:lnTo>
                  <a:pt x="2372906" y="124460"/>
                </a:lnTo>
                <a:lnTo>
                  <a:pt x="2368740" y="124460"/>
                </a:lnTo>
                <a:lnTo>
                  <a:pt x="2368740" y="140970"/>
                </a:lnTo>
                <a:lnTo>
                  <a:pt x="2368740" y="153670"/>
                </a:lnTo>
                <a:lnTo>
                  <a:pt x="2356256" y="153670"/>
                </a:lnTo>
                <a:lnTo>
                  <a:pt x="2356256" y="146050"/>
                </a:lnTo>
                <a:lnTo>
                  <a:pt x="2360409" y="146050"/>
                </a:lnTo>
                <a:lnTo>
                  <a:pt x="2360409" y="140970"/>
                </a:lnTo>
                <a:lnTo>
                  <a:pt x="2368740" y="140970"/>
                </a:lnTo>
                <a:lnTo>
                  <a:pt x="2368740" y="124460"/>
                </a:lnTo>
                <a:lnTo>
                  <a:pt x="2368740" y="116840"/>
                </a:lnTo>
                <a:lnTo>
                  <a:pt x="2372906" y="116840"/>
                </a:lnTo>
                <a:lnTo>
                  <a:pt x="2377071" y="120650"/>
                </a:lnTo>
                <a:lnTo>
                  <a:pt x="2377071" y="91440"/>
                </a:lnTo>
                <a:lnTo>
                  <a:pt x="2372855" y="91440"/>
                </a:lnTo>
                <a:lnTo>
                  <a:pt x="2372855" y="71120"/>
                </a:lnTo>
                <a:lnTo>
                  <a:pt x="2352040" y="71120"/>
                </a:lnTo>
                <a:lnTo>
                  <a:pt x="2352040" y="74930"/>
                </a:lnTo>
                <a:lnTo>
                  <a:pt x="2347925" y="78714"/>
                </a:lnTo>
                <a:lnTo>
                  <a:pt x="2347925" y="133350"/>
                </a:lnTo>
                <a:lnTo>
                  <a:pt x="2347925" y="137160"/>
                </a:lnTo>
                <a:lnTo>
                  <a:pt x="2347925" y="140970"/>
                </a:lnTo>
                <a:lnTo>
                  <a:pt x="2347925" y="149860"/>
                </a:lnTo>
                <a:lnTo>
                  <a:pt x="2343759" y="146050"/>
                </a:lnTo>
                <a:lnTo>
                  <a:pt x="2339594" y="149860"/>
                </a:lnTo>
                <a:lnTo>
                  <a:pt x="2335441" y="149860"/>
                </a:lnTo>
                <a:lnTo>
                  <a:pt x="2335441" y="133350"/>
                </a:lnTo>
                <a:lnTo>
                  <a:pt x="2347925" y="133350"/>
                </a:lnTo>
                <a:lnTo>
                  <a:pt x="2347925" y="78714"/>
                </a:lnTo>
                <a:lnTo>
                  <a:pt x="2331224" y="78740"/>
                </a:lnTo>
                <a:lnTo>
                  <a:pt x="2327110" y="87553"/>
                </a:lnTo>
                <a:lnTo>
                  <a:pt x="2327110" y="137160"/>
                </a:lnTo>
                <a:lnTo>
                  <a:pt x="2322944" y="140970"/>
                </a:lnTo>
                <a:lnTo>
                  <a:pt x="2322944" y="146050"/>
                </a:lnTo>
                <a:lnTo>
                  <a:pt x="2318778" y="146050"/>
                </a:lnTo>
                <a:lnTo>
                  <a:pt x="2318778" y="137160"/>
                </a:lnTo>
                <a:lnTo>
                  <a:pt x="2327110" y="137160"/>
                </a:lnTo>
                <a:lnTo>
                  <a:pt x="2327110" y="87553"/>
                </a:lnTo>
                <a:lnTo>
                  <a:pt x="2310422" y="87630"/>
                </a:lnTo>
                <a:lnTo>
                  <a:pt x="2310422" y="78740"/>
                </a:lnTo>
                <a:lnTo>
                  <a:pt x="2331224" y="78740"/>
                </a:lnTo>
                <a:lnTo>
                  <a:pt x="2331224" y="71120"/>
                </a:lnTo>
                <a:lnTo>
                  <a:pt x="2310422" y="71120"/>
                </a:lnTo>
                <a:lnTo>
                  <a:pt x="2310422" y="62230"/>
                </a:lnTo>
                <a:lnTo>
                  <a:pt x="2306256" y="58420"/>
                </a:lnTo>
                <a:lnTo>
                  <a:pt x="2302091" y="58420"/>
                </a:lnTo>
                <a:lnTo>
                  <a:pt x="2302091" y="78740"/>
                </a:lnTo>
                <a:lnTo>
                  <a:pt x="2293759" y="78740"/>
                </a:lnTo>
                <a:lnTo>
                  <a:pt x="2293759" y="82918"/>
                </a:lnTo>
                <a:lnTo>
                  <a:pt x="2289645" y="87020"/>
                </a:lnTo>
                <a:lnTo>
                  <a:pt x="2289645" y="95313"/>
                </a:lnTo>
                <a:lnTo>
                  <a:pt x="2293759" y="95313"/>
                </a:lnTo>
                <a:lnTo>
                  <a:pt x="2293759" y="100330"/>
                </a:lnTo>
                <a:lnTo>
                  <a:pt x="2285441" y="100330"/>
                </a:lnTo>
                <a:lnTo>
                  <a:pt x="2285441" y="78740"/>
                </a:lnTo>
                <a:lnTo>
                  <a:pt x="2277072" y="78740"/>
                </a:lnTo>
                <a:lnTo>
                  <a:pt x="2277072" y="71120"/>
                </a:lnTo>
                <a:lnTo>
                  <a:pt x="2256332" y="71120"/>
                </a:lnTo>
                <a:lnTo>
                  <a:pt x="2256332" y="66268"/>
                </a:lnTo>
                <a:lnTo>
                  <a:pt x="2252180" y="70421"/>
                </a:lnTo>
                <a:lnTo>
                  <a:pt x="2248014" y="70421"/>
                </a:lnTo>
                <a:lnTo>
                  <a:pt x="2248014" y="71120"/>
                </a:lnTo>
                <a:lnTo>
                  <a:pt x="2248014" y="116840"/>
                </a:lnTo>
                <a:lnTo>
                  <a:pt x="2248014" y="120650"/>
                </a:lnTo>
                <a:lnTo>
                  <a:pt x="2243848" y="124460"/>
                </a:lnTo>
                <a:lnTo>
                  <a:pt x="2235530" y="124460"/>
                </a:lnTo>
                <a:lnTo>
                  <a:pt x="2235530" y="116840"/>
                </a:lnTo>
                <a:lnTo>
                  <a:pt x="2248014" y="116840"/>
                </a:lnTo>
                <a:lnTo>
                  <a:pt x="2248014" y="71120"/>
                </a:lnTo>
                <a:lnTo>
                  <a:pt x="2239607" y="71120"/>
                </a:lnTo>
                <a:lnTo>
                  <a:pt x="2239607" y="62230"/>
                </a:lnTo>
                <a:lnTo>
                  <a:pt x="2231275" y="62230"/>
                </a:lnTo>
                <a:lnTo>
                  <a:pt x="2231275" y="71120"/>
                </a:lnTo>
                <a:lnTo>
                  <a:pt x="2222957" y="71120"/>
                </a:lnTo>
                <a:lnTo>
                  <a:pt x="2222957" y="62230"/>
                </a:lnTo>
                <a:lnTo>
                  <a:pt x="2218867" y="62230"/>
                </a:lnTo>
                <a:lnTo>
                  <a:pt x="2218867" y="146050"/>
                </a:lnTo>
                <a:lnTo>
                  <a:pt x="2218867" y="149860"/>
                </a:lnTo>
                <a:lnTo>
                  <a:pt x="2218867" y="153670"/>
                </a:lnTo>
                <a:lnTo>
                  <a:pt x="2210549" y="153670"/>
                </a:lnTo>
                <a:lnTo>
                  <a:pt x="2210549" y="146050"/>
                </a:lnTo>
                <a:lnTo>
                  <a:pt x="2218867" y="146050"/>
                </a:lnTo>
                <a:lnTo>
                  <a:pt x="2218867" y="62230"/>
                </a:lnTo>
                <a:lnTo>
                  <a:pt x="2218791" y="74930"/>
                </a:lnTo>
                <a:lnTo>
                  <a:pt x="2214626" y="74930"/>
                </a:lnTo>
                <a:lnTo>
                  <a:pt x="2214626" y="78740"/>
                </a:lnTo>
                <a:lnTo>
                  <a:pt x="2210460" y="78740"/>
                </a:lnTo>
                <a:lnTo>
                  <a:pt x="2210460" y="87630"/>
                </a:lnTo>
                <a:lnTo>
                  <a:pt x="2198052" y="87630"/>
                </a:lnTo>
                <a:lnTo>
                  <a:pt x="2198052" y="107950"/>
                </a:lnTo>
                <a:lnTo>
                  <a:pt x="2198052" y="124460"/>
                </a:lnTo>
                <a:lnTo>
                  <a:pt x="2189734" y="124460"/>
                </a:lnTo>
                <a:lnTo>
                  <a:pt x="2189734" y="107950"/>
                </a:lnTo>
                <a:lnTo>
                  <a:pt x="2193899" y="104140"/>
                </a:lnTo>
                <a:lnTo>
                  <a:pt x="2198052" y="107950"/>
                </a:lnTo>
                <a:lnTo>
                  <a:pt x="2198052" y="87630"/>
                </a:lnTo>
                <a:lnTo>
                  <a:pt x="2193810" y="87630"/>
                </a:lnTo>
                <a:lnTo>
                  <a:pt x="2193810" y="96520"/>
                </a:lnTo>
                <a:lnTo>
                  <a:pt x="2185479" y="96520"/>
                </a:lnTo>
                <a:lnTo>
                  <a:pt x="2185479" y="87630"/>
                </a:lnTo>
                <a:lnTo>
                  <a:pt x="2177237" y="87630"/>
                </a:lnTo>
                <a:lnTo>
                  <a:pt x="2177237" y="146050"/>
                </a:lnTo>
                <a:lnTo>
                  <a:pt x="2177237" y="153670"/>
                </a:lnTo>
                <a:lnTo>
                  <a:pt x="2173084" y="153670"/>
                </a:lnTo>
                <a:lnTo>
                  <a:pt x="2168918" y="149860"/>
                </a:lnTo>
                <a:lnTo>
                  <a:pt x="2168918" y="146050"/>
                </a:lnTo>
                <a:lnTo>
                  <a:pt x="2177237" y="146050"/>
                </a:lnTo>
                <a:lnTo>
                  <a:pt x="2177237" y="87630"/>
                </a:lnTo>
                <a:lnTo>
                  <a:pt x="2177161" y="74930"/>
                </a:lnTo>
                <a:lnTo>
                  <a:pt x="2168829" y="74930"/>
                </a:lnTo>
                <a:lnTo>
                  <a:pt x="2168829" y="67310"/>
                </a:lnTo>
                <a:lnTo>
                  <a:pt x="2164664" y="67310"/>
                </a:lnTo>
                <a:lnTo>
                  <a:pt x="2160511" y="71120"/>
                </a:lnTo>
                <a:lnTo>
                  <a:pt x="2160511" y="87630"/>
                </a:lnTo>
                <a:lnTo>
                  <a:pt x="2156345" y="87630"/>
                </a:lnTo>
                <a:lnTo>
                  <a:pt x="2156345" y="71120"/>
                </a:lnTo>
                <a:lnTo>
                  <a:pt x="2148014" y="71120"/>
                </a:lnTo>
                <a:lnTo>
                  <a:pt x="2148014" y="83820"/>
                </a:lnTo>
                <a:lnTo>
                  <a:pt x="2143849" y="87630"/>
                </a:lnTo>
                <a:lnTo>
                  <a:pt x="2143849" y="91440"/>
                </a:lnTo>
                <a:lnTo>
                  <a:pt x="2139696" y="96520"/>
                </a:lnTo>
                <a:lnTo>
                  <a:pt x="2135606" y="96520"/>
                </a:lnTo>
                <a:lnTo>
                  <a:pt x="2135606" y="116840"/>
                </a:lnTo>
                <a:lnTo>
                  <a:pt x="2135606" y="124460"/>
                </a:lnTo>
                <a:lnTo>
                  <a:pt x="2127288" y="120650"/>
                </a:lnTo>
                <a:lnTo>
                  <a:pt x="2131453" y="124460"/>
                </a:lnTo>
                <a:lnTo>
                  <a:pt x="2127288" y="124460"/>
                </a:lnTo>
                <a:lnTo>
                  <a:pt x="2127288" y="120650"/>
                </a:lnTo>
                <a:lnTo>
                  <a:pt x="2135606" y="116840"/>
                </a:lnTo>
                <a:lnTo>
                  <a:pt x="2135606" y="96520"/>
                </a:lnTo>
                <a:lnTo>
                  <a:pt x="2123033" y="96520"/>
                </a:lnTo>
                <a:lnTo>
                  <a:pt x="2123033" y="100330"/>
                </a:lnTo>
                <a:lnTo>
                  <a:pt x="2118957" y="104076"/>
                </a:lnTo>
                <a:lnTo>
                  <a:pt x="2118957" y="107950"/>
                </a:lnTo>
                <a:lnTo>
                  <a:pt x="2118957" y="116840"/>
                </a:lnTo>
                <a:lnTo>
                  <a:pt x="2110638" y="113030"/>
                </a:lnTo>
                <a:lnTo>
                  <a:pt x="2110638" y="107950"/>
                </a:lnTo>
                <a:lnTo>
                  <a:pt x="2118957" y="107950"/>
                </a:lnTo>
                <a:lnTo>
                  <a:pt x="2118957" y="104076"/>
                </a:lnTo>
                <a:lnTo>
                  <a:pt x="2110549" y="104140"/>
                </a:lnTo>
                <a:lnTo>
                  <a:pt x="2110549" y="96520"/>
                </a:lnTo>
                <a:lnTo>
                  <a:pt x="2102231" y="96520"/>
                </a:lnTo>
                <a:lnTo>
                  <a:pt x="2102231" y="87630"/>
                </a:lnTo>
                <a:lnTo>
                  <a:pt x="2098065" y="83820"/>
                </a:lnTo>
                <a:lnTo>
                  <a:pt x="2093899" y="87630"/>
                </a:lnTo>
                <a:lnTo>
                  <a:pt x="2093899" y="107950"/>
                </a:lnTo>
                <a:lnTo>
                  <a:pt x="2085568" y="107950"/>
                </a:lnTo>
                <a:lnTo>
                  <a:pt x="2085568" y="96520"/>
                </a:lnTo>
                <a:lnTo>
                  <a:pt x="2064753" y="96520"/>
                </a:lnTo>
                <a:lnTo>
                  <a:pt x="2064753" y="104140"/>
                </a:lnTo>
                <a:lnTo>
                  <a:pt x="2056434" y="104140"/>
                </a:lnTo>
                <a:lnTo>
                  <a:pt x="2056434" y="96520"/>
                </a:lnTo>
                <a:lnTo>
                  <a:pt x="2048192" y="96520"/>
                </a:lnTo>
                <a:lnTo>
                  <a:pt x="2048192" y="129540"/>
                </a:lnTo>
                <a:lnTo>
                  <a:pt x="2048192" y="133350"/>
                </a:lnTo>
                <a:lnTo>
                  <a:pt x="2044026" y="133350"/>
                </a:lnTo>
                <a:lnTo>
                  <a:pt x="2044026" y="137160"/>
                </a:lnTo>
                <a:lnTo>
                  <a:pt x="2039861" y="137160"/>
                </a:lnTo>
                <a:lnTo>
                  <a:pt x="2039861" y="133350"/>
                </a:lnTo>
                <a:lnTo>
                  <a:pt x="2044026" y="129540"/>
                </a:lnTo>
                <a:lnTo>
                  <a:pt x="2048192" y="129540"/>
                </a:lnTo>
                <a:lnTo>
                  <a:pt x="2048192" y="96520"/>
                </a:lnTo>
                <a:lnTo>
                  <a:pt x="2048103" y="100330"/>
                </a:lnTo>
                <a:lnTo>
                  <a:pt x="2043938" y="104140"/>
                </a:lnTo>
                <a:lnTo>
                  <a:pt x="2043938" y="116840"/>
                </a:lnTo>
                <a:lnTo>
                  <a:pt x="2035695" y="116840"/>
                </a:lnTo>
                <a:lnTo>
                  <a:pt x="2035695" y="124460"/>
                </a:lnTo>
                <a:lnTo>
                  <a:pt x="2027377" y="124460"/>
                </a:lnTo>
                <a:lnTo>
                  <a:pt x="2027415" y="116801"/>
                </a:lnTo>
                <a:lnTo>
                  <a:pt x="2031542" y="113030"/>
                </a:lnTo>
                <a:lnTo>
                  <a:pt x="2035619" y="113030"/>
                </a:lnTo>
                <a:lnTo>
                  <a:pt x="2035619" y="96520"/>
                </a:lnTo>
                <a:lnTo>
                  <a:pt x="2014804" y="96520"/>
                </a:lnTo>
                <a:lnTo>
                  <a:pt x="2014804" y="91440"/>
                </a:lnTo>
                <a:lnTo>
                  <a:pt x="2006561" y="91440"/>
                </a:lnTo>
                <a:lnTo>
                  <a:pt x="2006561" y="146050"/>
                </a:lnTo>
                <a:lnTo>
                  <a:pt x="2006561" y="149860"/>
                </a:lnTo>
                <a:lnTo>
                  <a:pt x="2002993" y="153670"/>
                </a:lnTo>
                <a:lnTo>
                  <a:pt x="1998230" y="158750"/>
                </a:lnTo>
                <a:lnTo>
                  <a:pt x="1994065" y="158750"/>
                </a:lnTo>
                <a:lnTo>
                  <a:pt x="1994065" y="146050"/>
                </a:lnTo>
                <a:lnTo>
                  <a:pt x="2006561" y="146050"/>
                </a:lnTo>
                <a:lnTo>
                  <a:pt x="2006561" y="91440"/>
                </a:lnTo>
                <a:lnTo>
                  <a:pt x="2006473" y="107950"/>
                </a:lnTo>
                <a:lnTo>
                  <a:pt x="1989823" y="107950"/>
                </a:lnTo>
                <a:lnTo>
                  <a:pt x="1985657" y="113030"/>
                </a:lnTo>
                <a:lnTo>
                  <a:pt x="1981492" y="113030"/>
                </a:lnTo>
                <a:lnTo>
                  <a:pt x="1981492" y="116840"/>
                </a:lnTo>
                <a:lnTo>
                  <a:pt x="1977339" y="116840"/>
                </a:lnTo>
                <a:lnTo>
                  <a:pt x="1977339" y="113030"/>
                </a:lnTo>
                <a:lnTo>
                  <a:pt x="1973173" y="107950"/>
                </a:lnTo>
                <a:lnTo>
                  <a:pt x="1969096" y="107950"/>
                </a:lnTo>
                <a:lnTo>
                  <a:pt x="1969096" y="166370"/>
                </a:lnTo>
                <a:lnTo>
                  <a:pt x="1969096" y="175260"/>
                </a:lnTo>
                <a:lnTo>
                  <a:pt x="1969096" y="182880"/>
                </a:lnTo>
                <a:lnTo>
                  <a:pt x="1960765" y="182880"/>
                </a:lnTo>
                <a:lnTo>
                  <a:pt x="1960765" y="166370"/>
                </a:lnTo>
                <a:lnTo>
                  <a:pt x="1969096" y="166370"/>
                </a:lnTo>
                <a:lnTo>
                  <a:pt x="1969096" y="107950"/>
                </a:lnTo>
                <a:lnTo>
                  <a:pt x="1964842" y="107950"/>
                </a:lnTo>
                <a:lnTo>
                  <a:pt x="1964842" y="113030"/>
                </a:lnTo>
                <a:lnTo>
                  <a:pt x="1960689" y="116840"/>
                </a:lnTo>
                <a:lnTo>
                  <a:pt x="1952358" y="116840"/>
                </a:lnTo>
                <a:lnTo>
                  <a:pt x="1952358" y="124460"/>
                </a:lnTo>
                <a:lnTo>
                  <a:pt x="1944027" y="124460"/>
                </a:lnTo>
                <a:lnTo>
                  <a:pt x="1944027" y="146050"/>
                </a:lnTo>
                <a:lnTo>
                  <a:pt x="1939950" y="146050"/>
                </a:lnTo>
                <a:lnTo>
                  <a:pt x="1939950" y="162560"/>
                </a:lnTo>
                <a:lnTo>
                  <a:pt x="1939950" y="166370"/>
                </a:lnTo>
                <a:lnTo>
                  <a:pt x="1927466" y="166370"/>
                </a:lnTo>
                <a:lnTo>
                  <a:pt x="1927466" y="146050"/>
                </a:lnTo>
                <a:lnTo>
                  <a:pt x="1935708" y="146050"/>
                </a:lnTo>
                <a:lnTo>
                  <a:pt x="1935708" y="120650"/>
                </a:lnTo>
                <a:lnTo>
                  <a:pt x="1927377" y="120650"/>
                </a:lnTo>
                <a:lnTo>
                  <a:pt x="1927377" y="124460"/>
                </a:lnTo>
                <a:lnTo>
                  <a:pt x="1923211" y="129540"/>
                </a:lnTo>
                <a:lnTo>
                  <a:pt x="1919135" y="129540"/>
                </a:lnTo>
                <a:lnTo>
                  <a:pt x="1919135" y="158750"/>
                </a:lnTo>
                <a:lnTo>
                  <a:pt x="1919135" y="166370"/>
                </a:lnTo>
                <a:lnTo>
                  <a:pt x="1906651" y="166370"/>
                </a:lnTo>
                <a:lnTo>
                  <a:pt x="1906651" y="158750"/>
                </a:lnTo>
                <a:lnTo>
                  <a:pt x="1919135" y="158750"/>
                </a:lnTo>
                <a:lnTo>
                  <a:pt x="1919135" y="129540"/>
                </a:lnTo>
                <a:lnTo>
                  <a:pt x="1914893" y="129540"/>
                </a:lnTo>
                <a:lnTo>
                  <a:pt x="1914893" y="137160"/>
                </a:lnTo>
                <a:lnTo>
                  <a:pt x="1910727" y="140970"/>
                </a:lnTo>
                <a:lnTo>
                  <a:pt x="1910727" y="149860"/>
                </a:lnTo>
                <a:lnTo>
                  <a:pt x="1906651" y="149860"/>
                </a:lnTo>
                <a:lnTo>
                  <a:pt x="1906651" y="153670"/>
                </a:lnTo>
                <a:lnTo>
                  <a:pt x="1898319" y="153670"/>
                </a:lnTo>
                <a:lnTo>
                  <a:pt x="1898319" y="179070"/>
                </a:lnTo>
                <a:lnTo>
                  <a:pt x="1898319" y="182880"/>
                </a:lnTo>
                <a:lnTo>
                  <a:pt x="1890001" y="182880"/>
                </a:lnTo>
                <a:lnTo>
                  <a:pt x="1890001" y="175260"/>
                </a:lnTo>
                <a:lnTo>
                  <a:pt x="1894154" y="175260"/>
                </a:lnTo>
                <a:lnTo>
                  <a:pt x="1894154" y="179070"/>
                </a:lnTo>
                <a:lnTo>
                  <a:pt x="1898319" y="179070"/>
                </a:lnTo>
                <a:lnTo>
                  <a:pt x="1898319" y="153670"/>
                </a:lnTo>
                <a:lnTo>
                  <a:pt x="1898319" y="149860"/>
                </a:lnTo>
                <a:lnTo>
                  <a:pt x="1889912" y="149860"/>
                </a:lnTo>
                <a:lnTo>
                  <a:pt x="1890001" y="137083"/>
                </a:lnTo>
                <a:lnTo>
                  <a:pt x="1898243" y="129540"/>
                </a:lnTo>
                <a:lnTo>
                  <a:pt x="1906562" y="129540"/>
                </a:lnTo>
                <a:lnTo>
                  <a:pt x="1906562" y="116840"/>
                </a:lnTo>
                <a:lnTo>
                  <a:pt x="1902396" y="116840"/>
                </a:lnTo>
                <a:lnTo>
                  <a:pt x="1902396" y="107950"/>
                </a:lnTo>
                <a:lnTo>
                  <a:pt x="1910727" y="107950"/>
                </a:lnTo>
                <a:lnTo>
                  <a:pt x="1910727" y="107772"/>
                </a:lnTo>
                <a:lnTo>
                  <a:pt x="1919135" y="107772"/>
                </a:lnTo>
                <a:lnTo>
                  <a:pt x="1919135" y="95313"/>
                </a:lnTo>
                <a:lnTo>
                  <a:pt x="1906651" y="95313"/>
                </a:lnTo>
                <a:lnTo>
                  <a:pt x="1906651" y="100330"/>
                </a:lnTo>
                <a:lnTo>
                  <a:pt x="1889912" y="100330"/>
                </a:lnTo>
                <a:lnTo>
                  <a:pt x="1889912" y="107950"/>
                </a:lnTo>
                <a:lnTo>
                  <a:pt x="1885746" y="113030"/>
                </a:lnTo>
                <a:lnTo>
                  <a:pt x="1881581" y="113030"/>
                </a:lnTo>
                <a:lnTo>
                  <a:pt x="1877466" y="116801"/>
                </a:lnTo>
                <a:lnTo>
                  <a:pt x="1877428" y="124460"/>
                </a:lnTo>
                <a:lnTo>
                  <a:pt x="1864931" y="124460"/>
                </a:lnTo>
                <a:lnTo>
                  <a:pt x="1864893" y="116801"/>
                </a:lnTo>
                <a:lnTo>
                  <a:pt x="1860765" y="113030"/>
                </a:lnTo>
                <a:lnTo>
                  <a:pt x="1848370" y="113030"/>
                </a:lnTo>
                <a:lnTo>
                  <a:pt x="1848370" y="170180"/>
                </a:lnTo>
                <a:lnTo>
                  <a:pt x="1848370" y="186690"/>
                </a:lnTo>
                <a:lnTo>
                  <a:pt x="1835873" y="186690"/>
                </a:lnTo>
                <a:lnTo>
                  <a:pt x="1835873" y="170180"/>
                </a:lnTo>
                <a:lnTo>
                  <a:pt x="1840039" y="175260"/>
                </a:lnTo>
                <a:lnTo>
                  <a:pt x="1840039" y="170180"/>
                </a:lnTo>
                <a:lnTo>
                  <a:pt x="1848370" y="170180"/>
                </a:lnTo>
                <a:lnTo>
                  <a:pt x="1848370" y="113030"/>
                </a:lnTo>
                <a:lnTo>
                  <a:pt x="1844205" y="113030"/>
                </a:lnTo>
                <a:lnTo>
                  <a:pt x="1844205" y="153670"/>
                </a:lnTo>
                <a:lnTo>
                  <a:pt x="1844205" y="158750"/>
                </a:lnTo>
                <a:lnTo>
                  <a:pt x="1831708" y="158750"/>
                </a:lnTo>
                <a:lnTo>
                  <a:pt x="1831708" y="137160"/>
                </a:lnTo>
                <a:lnTo>
                  <a:pt x="1840039" y="137160"/>
                </a:lnTo>
                <a:lnTo>
                  <a:pt x="1840039" y="146050"/>
                </a:lnTo>
                <a:lnTo>
                  <a:pt x="1840039" y="149860"/>
                </a:lnTo>
                <a:lnTo>
                  <a:pt x="1844205" y="153670"/>
                </a:lnTo>
                <a:lnTo>
                  <a:pt x="1844205" y="113030"/>
                </a:lnTo>
                <a:lnTo>
                  <a:pt x="1827555" y="113030"/>
                </a:lnTo>
                <a:lnTo>
                  <a:pt x="1827555" y="166370"/>
                </a:lnTo>
                <a:lnTo>
                  <a:pt x="1827555" y="170180"/>
                </a:lnTo>
                <a:lnTo>
                  <a:pt x="1827555" y="182880"/>
                </a:lnTo>
                <a:lnTo>
                  <a:pt x="1819224" y="182880"/>
                </a:lnTo>
                <a:lnTo>
                  <a:pt x="1819224" y="162560"/>
                </a:lnTo>
                <a:lnTo>
                  <a:pt x="1823389" y="162560"/>
                </a:lnTo>
                <a:lnTo>
                  <a:pt x="1827555" y="166370"/>
                </a:lnTo>
                <a:lnTo>
                  <a:pt x="1827555" y="113030"/>
                </a:lnTo>
                <a:lnTo>
                  <a:pt x="1810816" y="113030"/>
                </a:lnTo>
                <a:lnTo>
                  <a:pt x="1810816" y="120650"/>
                </a:lnTo>
                <a:lnTo>
                  <a:pt x="1814982" y="120650"/>
                </a:lnTo>
                <a:lnTo>
                  <a:pt x="1819148" y="124460"/>
                </a:lnTo>
                <a:lnTo>
                  <a:pt x="1819148" y="133350"/>
                </a:lnTo>
                <a:lnTo>
                  <a:pt x="1827466" y="133350"/>
                </a:lnTo>
                <a:lnTo>
                  <a:pt x="1827466" y="137160"/>
                </a:lnTo>
                <a:lnTo>
                  <a:pt x="1827466" y="140970"/>
                </a:lnTo>
                <a:lnTo>
                  <a:pt x="1814982" y="140970"/>
                </a:lnTo>
                <a:lnTo>
                  <a:pt x="1814982" y="149860"/>
                </a:lnTo>
                <a:lnTo>
                  <a:pt x="1806740" y="149860"/>
                </a:lnTo>
                <a:lnTo>
                  <a:pt x="1806740" y="162560"/>
                </a:lnTo>
                <a:lnTo>
                  <a:pt x="1806740" y="166370"/>
                </a:lnTo>
                <a:lnTo>
                  <a:pt x="1798408" y="166370"/>
                </a:lnTo>
                <a:lnTo>
                  <a:pt x="1798408" y="158750"/>
                </a:lnTo>
                <a:lnTo>
                  <a:pt x="1802574" y="158750"/>
                </a:lnTo>
                <a:lnTo>
                  <a:pt x="1806740" y="162560"/>
                </a:lnTo>
                <a:lnTo>
                  <a:pt x="1806740" y="149860"/>
                </a:lnTo>
                <a:lnTo>
                  <a:pt x="1806651" y="140970"/>
                </a:lnTo>
                <a:lnTo>
                  <a:pt x="1814982" y="140970"/>
                </a:lnTo>
                <a:lnTo>
                  <a:pt x="1814982" y="133350"/>
                </a:lnTo>
                <a:lnTo>
                  <a:pt x="1802485" y="133350"/>
                </a:lnTo>
                <a:lnTo>
                  <a:pt x="1802485" y="120650"/>
                </a:lnTo>
                <a:lnTo>
                  <a:pt x="1794167" y="120650"/>
                </a:lnTo>
                <a:lnTo>
                  <a:pt x="1794167" y="113030"/>
                </a:lnTo>
                <a:lnTo>
                  <a:pt x="1790090" y="113030"/>
                </a:lnTo>
                <a:lnTo>
                  <a:pt x="1790090" y="129540"/>
                </a:lnTo>
                <a:lnTo>
                  <a:pt x="1790090" y="133350"/>
                </a:lnTo>
                <a:lnTo>
                  <a:pt x="1777593" y="133350"/>
                </a:lnTo>
                <a:lnTo>
                  <a:pt x="1777593" y="146050"/>
                </a:lnTo>
                <a:lnTo>
                  <a:pt x="1790090" y="146050"/>
                </a:lnTo>
                <a:lnTo>
                  <a:pt x="1790090" y="149860"/>
                </a:lnTo>
                <a:lnTo>
                  <a:pt x="1785924" y="153670"/>
                </a:lnTo>
                <a:lnTo>
                  <a:pt x="1769275" y="153670"/>
                </a:lnTo>
                <a:lnTo>
                  <a:pt x="1769275" y="166370"/>
                </a:lnTo>
                <a:lnTo>
                  <a:pt x="1769275" y="175260"/>
                </a:lnTo>
                <a:lnTo>
                  <a:pt x="1760943" y="175260"/>
                </a:lnTo>
                <a:lnTo>
                  <a:pt x="1760943" y="153670"/>
                </a:lnTo>
                <a:lnTo>
                  <a:pt x="1752612" y="146050"/>
                </a:lnTo>
                <a:lnTo>
                  <a:pt x="1752612" y="140970"/>
                </a:lnTo>
                <a:lnTo>
                  <a:pt x="1765109" y="140970"/>
                </a:lnTo>
                <a:lnTo>
                  <a:pt x="1765109" y="133350"/>
                </a:lnTo>
                <a:lnTo>
                  <a:pt x="1777593" y="133350"/>
                </a:lnTo>
                <a:lnTo>
                  <a:pt x="1777593" y="124460"/>
                </a:lnTo>
                <a:lnTo>
                  <a:pt x="1785924" y="124460"/>
                </a:lnTo>
                <a:lnTo>
                  <a:pt x="1785924" y="129540"/>
                </a:lnTo>
                <a:lnTo>
                  <a:pt x="1790090" y="129540"/>
                </a:lnTo>
                <a:lnTo>
                  <a:pt x="1790090" y="113030"/>
                </a:lnTo>
                <a:lnTo>
                  <a:pt x="1781670" y="113030"/>
                </a:lnTo>
                <a:lnTo>
                  <a:pt x="1781670" y="120650"/>
                </a:lnTo>
                <a:lnTo>
                  <a:pt x="1773351" y="120650"/>
                </a:lnTo>
                <a:lnTo>
                  <a:pt x="1773351" y="107950"/>
                </a:lnTo>
                <a:lnTo>
                  <a:pt x="1756702" y="107950"/>
                </a:lnTo>
                <a:lnTo>
                  <a:pt x="1756702" y="124460"/>
                </a:lnTo>
                <a:lnTo>
                  <a:pt x="1756702" y="137160"/>
                </a:lnTo>
                <a:lnTo>
                  <a:pt x="1748459" y="137160"/>
                </a:lnTo>
                <a:lnTo>
                  <a:pt x="1748459" y="149860"/>
                </a:lnTo>
                <a:lnTo>
                  <a:pt x="1748459" y="166370"/>
                </a:lnTo>
                <a:lnTo>
                  <a:pt x="1735963" y="166370"/>
                </a:lnTo>
                <a:lnTo>
                  <a:pt x="1735963" y="158750"/>
                </a:lnTo>
                <a:lnTo>
                  <a:pt x="1740128" y="158750"/>
                </a:lnTo>
                <a:lnTo>
                  <a:pt x="1744294" y="153670"/>
                </a:lnTo>
                <a:lnTo>
                  <a:pt x="1744294" y="149860"/>
                </a:lnTo>
                <a:lnTo>
                  <a:pt x="1748459" y="149860"/>
                </a:lnTo>
                <a:lnTo>
                  <a:pt x="1748459" y="137160"/>
                </a:lnTo>
                <a:lnTo>
                  <a:pt x="1740039" y="137160"/>
                </a:lnTo>
                <a:lnTo>
                  <a:pt x="1740039" y="140970"/>
                </a:lnTo>
                <a:lnTo>
                  <a:pt x="1731721" y="140970"/>
                </a:lnTo>
                <a:lnTo>
                  <a:pt x="1731721" y="149860"/>
                </a:lnTo>
                <a:lnTo>
                  <a:pt x="1731721" y="153670"/>
                </a:lnTo>
                <a:lnTo>
                  <a:pt x="1719313" y="153670"/>
                </a:lnTo>
                <a:lnTo>
                  <a:pt x="1719313" y="158750"/>
                </a:lnTo>
                <a:lnTo>
                  <a:pt x="1715147" y="162560"/>
                </a:lnTo>
                <a:lnTo>
                  <a:pt x="1706829" y="162560"/>
                </a:lnTo>
                <a:lnTo>
                  <a:pt x="1710982" y="158750"/>
                </a:lnTo>
                <a:lnTo>
                  <a:pt x="1719313" y="158750"/>
                </a:lnTo>
                <a:lnTo>
                  <a:pt x="1719313" y="153670"/>
                </a:lnTo>
                <a:lnTo>
                  <a:pt x="1719148" y="137083"/>
                </a:lnTo>
                <a:lnTo>
                  <a:pt x="1715071" y="133350"/>
                </a:lnTo>
                <a:lnTo>
                  <a:pt x="1706740" y="133350"/>
                </a:lnTo>
                <a:lnTo>
                  <a:pt x="1706740" y="113030"/>
                </a:lnTo>
                <a:lnTo>
                  <a:pt x="1694256" y="113030"/>
                </a:lnTo>
                <a:lnTo>
                  <a:pt x="1694256" y="107950"/>
                </a:lnTo>
                <a:lnTo>
                  <a:pt x="1690090" y="104140"/>
                </a:lnTo>
                <a:lnTo>
                  <a:pt x="1681759" y="104140"/>
                </a:lnTo>
                <a:lnTo>
                  <a:pt x="1681759" y="96520"/>
                </a:lnTo>
                <a:lnTo>
                  <a:pt x="1677682" y="96520"/>
                </a:lnTo>
                <a:lnTo>
                  <a:pt x="1677682" y="166370"/>
                </a:lnTo>
                <a:lnTo>
                  <a:pt x="1677682" y="175260"/>
                </a:lnTo>
                <a:lnTo>
                  <a:pt x="1669351" y="175260"/>
                </a:lnTo>
                <a:lnTo>
                  <a:pt x="1669351" y="170180"/>
                </a:lnTo>
                <a:lnTo>
                  <a:pt x="1677682" y="166370"/>
                </a:lnTo>
                <a:lnTo>
                  <a:pt x="1677682" y="96520"/>
                </a:lnTo>
                <a:lnTo>
                  <a:pt x="1673440" y="100330"/>
                </a:lnTo>
                <a:lnTo>
                  <a:pt x="1673440" y="113030"/>
                </a:lnTo>
                <a:lnTo>
                  <a:pt x="1661033" y="113030"/>
                </a:lnTo>
                <a:lnTo>
                  <a:pt x="1661033" y="179070"/>
                </a:lnTo>
                <a:lnTo>
                  <a:pt x="1661033" y="182880"/>
                </a:lnTo>
                <a:lnTo>
                  <a:pt x="1640217" y="182880"/>
                </a:lnTo>
                <a:lnTo>
                  <a:pt x="1640217" y="175260"/>
                </a:lnTo>
                <a:lnTo>
                  <a:pt x="1652701" y="175260"/>
                </a:lnTo>
                <a:lnTo>
                  <a:pt x="1656867" y="179070"/>
                </a:lnTo>
                <a:lnTo>
                  <a:pt x="1661033" y="179070"/>
                </a:lnTo>
                <a:lnTo>
                  <a:pt x="1661033" y="113030"/>
                </a:lnTo>
                <a:lnTo>
                  <a:pt x="1660944" y="104140"/>
                </a:lnTo>
                <a:lnTo>
                  <a:pt x="1652625" y="104140"/>
                </a:lnTo>
                <a:lnTo>
                  <a:pt x="1652625" y="124460"/>
                </a:lnTo>
                <a:lnTo>
                  <a:pt x="1635975" y="124460"/>
                </a:lnTo>
                <a:lnTo>
                  <a:pt x="1635975" y="113030"/>
                </a:lnTo>
                <a:lnTo>
                  <a:pt x="1627733" y="113030"/>
                </a:lnTo>
                <a:lnTo>
                  <a:pt x="1627733" y="129540"/>
                </a:lnTo>
                <a:lnTo>
                  <a:pt x="1627733" y="133350"/>
                </a:lnTo>
                <a:lnTo>
                  <a:pt x="1619402" y="133350"/>
                </a:lnTo>
                <a:lnTo>
                  <a:pt x="1619402" y="129540"/>
                </a:lnTo>
                <a:lnTo>
                  <a:pt x="1623568" y="124460"/>
                </a:lnTo>
                <a:lnTo>
                  <a:pt x="1627733" y="129540"/>
                </a:lnTo>
                <a:lnTo>
                  <a:pt x="1627733" y="113030"/>
                </a:lnTo>
                <a:lnTo>
                  <a:pt x="1623479" y="113030"/>
                </a:lnTo>
                <a:lnTo>
                  <a:pt x="1619313" y="107950"/>
                </a:lnTo>
                <a:lnTo>
                  <a:pt x="1619313" y="104140"/>
                </a:lnTo>
                <a:lnTo>
                  <a:pt x="1606918" y="104140"/>
                </a:lnTo>
                <a:lnTo>
                  <a:pt x="1606918" y="129540"/>
                </a:lnTo>
                <a:lnTo>
                  <a:pt x="1606918" y="137160"/>
                </a:lnTo>
                <a:lnTo>
                  <a:pt x="1598587" y="137160"/>
                </a:lnTo>
                <a:lnTo>
                  <a:pt x="1598587" y="129540"/>
                </a:lnTo>
                <a:lnTo>
                  <a:pt x="1606918" y="129540"/>
                </a:lnTo>
                <a:lnTo>
                  <a:pt x="1606918" y="104140"/>
                </a:lnTo>
                <a:lnTo>
                  <a:pt x="1602663" y="107950"/>
                </a:lnTo>
                <a:lnTo>
                  <a:pt x="1602663" y="116840"/>
                </a:lnTo>
                <a:lnTo>
                  <a:pt x="1577771" y="116840"/>
                </a:lnTo>
                <a:lnTo>
                  <a:pt x="1577771" y="120650"/>
                </a:lnTo>
                <a:lnTo>
                  <a:pt x="1577771" y="129540"/>
                </a:lnTo>
                <a:lnTo>
                  <a:pt x="1577771" y="137160"/>
                </a:lnTo>
                <a:lnTo>
                  <a:pt x="1577771" y="140970"/>
                </a:lnTo>
                <a:lnTo>
                  <a:pt x="1577682" y="186690"/>
                </a:lnTo>
                <a:lnTo>
                  <a:pt x="1577682" y="195580"/>
                </a:lnTo>
                <a:lnTo>
                  <a:pt x="1569364" y="195580"/>
                </a:lnTo>
                <a:lnTo>
                  <a:pt x="1569364" y="186690"/>
                </a:lnTo>
                <a:lnTo>
                  <a:pt x="1577682" y="186690"/>
                </a:lnTo>
                <a:lnTo>
                  <a:pt x="1577682" y="140970"/>
                </a:lnTo>
                <a:lnTo>
                  <a:pt x="1569440" y="140970"/>
                </a:lnTo>
                <a:lnTo>
                  <a:pt x="1569440" y="124460"/>
                </a:lnTo>
                <a:lnTo>
                  <a:pt x="1569440" y="120650"/>
                </a:lnTo>
                <a:lnTo>
                  <a:pt x="1577771" y="120650"/>
                </a:lnTo>
                <a:lnTo>
                  <a:pt x="1577771" y="116840"/>
                </a:lnTo>
                <a:lnTo>
                  <a:pt x="1569364" y="116840"/>
                </a:lnTo>
                <a:lnTo>
                  <a:pt x="1569364" y="120650"/>
                </a:lnTo>
                <a:lnTo>
                  <a:pt x="1569364" y="124460"/>
                </a:lnTo>
                <a:lnTo>
                  <a:pt x="1561033" y="124460"/>
                </a:lnTo>
                <a:lnTo>
                  <a:pt x="1561033" y="133350"/>
                </a:lnTo>
                <a:lnTo>
                  <a:pt x="1552714" y="133350"/>
                </a:lnTo>
                <a:lnTo>
                  <a:pt x="1552714" y="120650"/>
                </a:lnTo>
                <a:lnTo>
                  <a:pt x="1544383" y="120650"/>
                </a:lnTo>
                <a:lnTo>
                  <a:pt x="1540217" y="116840"/>
                </a:lnTo>
                <a:lnTo>
                  <a:pt x="1540217" y="113030"/>
                </a:lnTo>
                <a:lnTo>
                  <a:pt x="1523568" y="113030"/>
                </a:lnTo>
                <a:lnTo>
                  <a:pt x="1523568" y="120650"/>
                </a:lnTo>
                <a:lnTo>
                  <a:pt x="1515249" y="120650"/>
                </a:lnTo>
                <a:lnTo>
                  <a:pt x="1511122" y="124421"/>
                </a:lnTo>
                <a:lnTo>
                  <a:pt x="1511084" y="129540"/>
                </a:lnTo>
                <a:lnTo>
                  <a:pt x="1506994" y="133286"/>
                </a:lnTo>
                <a:lnTo>
                  <a:pt x="1506994" y="182880"/>
                </a:lnTo>
                <a:lnTo>
                  <a:pt x="1502841" y="186690"/>
                </a:lnTo>
                <a:lnTo>
                  <a:pt x="1498676" y="186690"/>
                </a:lnTo>
                <a:lnTo>
                  <a:pt x="1498676" y="182880"/>
                </a:lnTo>
                <a:lnTo>
                  <a:pt x="1502841" y="179070"/>
                </a:lnTo>
                <a:lnTo>
                  <a:pt x="1506994" y="182880"/>
                </a:lnTo>
                <a:lnTo>
                  <a:pt x="1506994" y="133286"/>
                </a:lnTo>
                <a:lnTo>
                  <a:pt x="1502752" y="133350"/>
                </a:lnTo>
                <a:lnTo>
                  <a:pt x="1502752" y="140970"/>
                </a:lnTo>
                <a:lnTo>
                  <a:pt x="1502752" y="153670"/>
                </a:lnTo>
                <a:lnTo>
                  <a:pt x="1502752" y="158750"/>
                </a:lnTo>
                <a:lnTo>
                  <a:pt x="1494434" y="158750"/>
                </a:lnTo>
                <a:lnTo>
                  <a:pt x="1494434" y="162560"/>
                </a:lnTo>
                <a:lnTo>
                  <a:pt x="1494434" y="170180"/>
                </a:lnTo>
                <a:lnTo>
                  <a:pt x="1486103" y="170180"/>
                </a:lnTo>
                <a:lnTo>
                  <a:pt x="1486103" y="162560"/>
                </a:lnTo>
                <a:lnTo>
                  <a:pt x="1494434" y="162560"/>
                </a:lnTo>
                <a:lnTo>
                  <a:pt x="1494434" y="158750"/>
                </a:lnTo>
                <a:lnTo>
                  <a:pt x="1494434" y="149860"/>
                </a:lnTo>
                <a:lnTo>
                  <a:pt x="1486103" y="149860"/>
                </a:lnTo>
                <a:lnTo>
                  <a:pt x="1486103" y="140970"/>
                </a:lnTo>
                <a:lnTo>
                  <a:pt x="1490268" y="140970"/>
                </a:lnTo>
                <a:lnTo>
                  <a:pt x="1494434" y="137160"/>
                </a:lnTo>
                <a:lnTo>
                  <a:pt x="1494434" y="129540"/>
                </a:lnTo>
                <a:lnTo>
                  <a:pt x="1506918" y="129540"/>
                </a:lnTo>
                <a:lnTo>
                  <a:pt x="1506918" y="116840"/>
                </a:lnTo>
                <a:lnTo>
                  <a:pt x="1486103" y="116840"/>
                </a:lnTo>
                <a:lnTo>
                  <a:pt x="1486103" y="113030"/>
                </a:lnTo>
                <a:lnTo>
                  <a:pt x="1477772" y="113030"/>
                </a:lnTo>
                <a:lnTo>
                  <a:pt x="1477772" y="120650"/>
                </a:lnTo>
                <a:lnTo>
                  <a:pt x="1486103" y="120650"/>
                </a:lnTo>
                <a:lnTo>
                  <a:pt x="1486103" y="129540"/>
                </a:lnTo>
                <a:lnTo>
                  <a:pt x="1477772" y="129540"/>
                </a:lnTo>
                <a:lnTo>
                  <a:pt x="1477772" y="140970"/>
                </a:lnTo>
                <a:lnTo>
                  <a:pt x="1469529" y="140970"/>
                </a:lnTo>
                <a:lnTo>
                  <a:pt x="1469529" y="162560"/>
                </a:lnTo>
                <a:lnTo>
                  <a:pt x="1465376" y="166370"/>
                </a:lnTo>
                <a:lnTo>
                  <a:pt x="1461211" y="166370"/>
                </a:lnTo>
                <a:lnTo>
                  <a:pt x="1461211" y="162560"/>
                </a:lnTo>
                <a:lnTo>
                  <a:pt x="1465376" y="166370"/>
                </a:lnTo>
                <a:lnTo>
                  <a:pt x="1461211" y="158750"/>
                </a:lnTo>
                <a:lnTo>
                  <a:pt x="1465376" y="158750"/>
                </a:lnTo>
                <a:lnTo>
                  <a:pt x="1469529" y="162560"/>
                </a:lnTo>
                <a:lnTo>
                  <a:pt x="1469529" y="140970"/>
                </a:lnTo>
                <a:lnTo>
                  <a:pt x="1465287" y="140970"/>
                </a:lnTo>
                <a:lnTo>
                  <a:pt x="1465287" y="129540"/>
                </a:lnTo>
                <a:lnTo>
                  <a:pt x="1461122" y="129540"/>
                </a:lnTo>
                <a:lnTo>
                  <a:pt x="1461122" y="140970"/>
                </a:lnTo>
                <a:lnTo>
                  <a:pt x="1448638" y="140970"/>
                </a:lnTo>
                <a:lnTo>
                  <a:pt x="1448638" y="158750"/>
                </a:lnTo>
                <a:lnTo>
                  <a:pt x="1440307" y="158750"/>
                </a:lnTo>
                <a:lnTo>
                  <a:pt x="1440307" y="162560"/>
                </a:lnTo>
                <a:lnTo>
                  <a:pt x="1440307" y="166370"/>
                </a:lnTo>
                <a:lnTo>
                  <a:pt x="1456956" y="166370"/>
                </a:lnTo>
                <a:lnTo>
                  <a:pt x="1461122" y="170180"/>
                </a:lnTo>
                <a:lnTo>
                  <a:pt x="1461122" y="175260"/>
                </a:lnTo>
                <a:lnTo>
                  <a:pt x="1465287" y="179070"/>
                </a:lnTo>
                <a:lnTo>
                  <a:pt x="1473619" y="179070"/>
                </a:lnTo>
                <a:lnTo>
                  <a:pt x="1473619" y="191770"/>
                </a:lnTo>
                <a:lnTo>
                  <a:pt x="1481937" y="191770"/>
                </a:lnTo>
                <a:lnTo>
                  <a:pt x="1481937" y="179070"/>
                </a:lnTo>
                <a:lnTo>
                  <a:pt x="1494434" y="179070"/>
                </a:lnTo>
                <a:lnTo>
                  <a:pt x="1494434" y="191770"/>
                </a:lnTo>
                <a:lnTo>
                  <a:pt x="1486103" y="191770"/>
                </a:lnTo>
                <a:lnTo>
                  <a:pt x="1486103" y="199390"/>
                </a:lnTo>
                <a:lnTo>
                  <a:pt x="1506918" y="199390"/>
                </a:lnTo>
                <a:lnTo>
                  <a:pt x="1506918" y="191770"/>
                </a:lnTo>
                <a:lnTo>
                  <a:pt x="1515249" y="191770"/>
                </a:lnTo>
                <a:lnTo>
                  <a:pt x="1515249" y="203200"/>
                </a:lnTo>
                <a:lnTo>
                  <a:pt x="1581848" y="203200"/>
                </a:lnTo>
                <a:lnTo>
                  <a:pt x="1581848" y="195580"/>
                </a:lnTo>
                <a:lnTo>
                  <a:pt x="1586014" y="195580"/>
                </a:lnTo>
                <a:lnTo>
                  <a:pt x="1586014" y="203200"/>
                </a:lnTo>
                <a:lnTo>
                  <a:pt x="1644294" y="203200"/>
                </a:lnTo>
                <a:lnTo>
                  <a:pt x="1644294" y="191770"/>
                </a:lnTo>
                <a:lnTo>
                  <a:pt x="1665109" y="191770"/>
                </a:lnTo>
                <a:lnTo>
                  <a:pt x="1665109" y="199390"/>
                </a:lnTo>
                <a:lnTo>
                  <a:pt x="1710905" y="199390"/>
                </a:lnTo>
                <a:lnTo>
                  <a:pt x="1715071" y="195580"/>
                </a:lnTo>
                <a:lnTo>
                  <a:pt x="1715071" y="191770"/>
                </a:lnTo>
                <a:lnTo>
                  <a:pt x="1727555" y="191770"/>
                </a:lnTo>
                <a:lnTo>
                  <a:pt x="1727555" y="182880"/>
                </a:lnTo>
                <a:lnTo>
                  <a:pt x="1731721" y="182880"/>
                </a:lnTo>
                <a:lnTo>
                  <a:pt x="1731721" y="186690"/>
                </a:lnTo>
                <a:lnTo>
                  <a:pt x="1731721" y="203200"/>
                </a:lnTo>
                <a:lnTo>
                  <a:pt x="1744205" y="203200"/>
                </a:lnTo>
                <a:lnTo>
                  <a:pt x="1744205" y="195580"/>
                </a:lnTo>
                <a:lnTo>
                  <a:pt x="1765020" y="195580"/>
                </a:lnTo>
                <a:lnTo>
                  <a:pt x="1765020" y="203200"/>
                </a:lnTo>
                <a:lnTo>
                  <a:pt x="1773351" y="203200"/>
                </a:lnTo>
                <a:lnTo>
                  <a:pt x="1773351" y="195580"/>
                </a:lnTo>
                <a:lnTo>
                  <a:pt x="1869097" y="195580"/>
                </a:lnTo>
                <a:lnTo>
                  <a:pt x="1869097" y="146050"/>
                </a:lnTo>
                <a:lnTo>
                  <a:pt x="1877428" y="146050"/>
                </a:lnTo>
                <a:lnTo>
                  <a:pt x="1877428" y="153670"/>
                </a:lnTo>
                <a:lnTo>
                  <a:pt x="1877428" y="158750"/>
                </a:lnTo>
                <a:lnTo>
                  <a:pt x="1877428" y="175260"/>
                </a:lnTo>
                <a:lnTo>
                  <a:pt x="1885746" y="175260"/>
                </a:lnTo>
                <a:lnTo>
                  <a:pt x="1889912" y="179070"/>
                </a:lnTo>
                <a:lnTo>
                  <a:pt x="1889912" y="182880"/>
                </a:lnTo>
                <a:lnTo>
                  <a:pt x="1877428" y="182880"/>
                </a:lnTo>
                <a:lnTo>
                  <a:pt x="1877428" y="191770"/>
                </a:lnTo>
                <a:lnTo>
                  <a:pt x="1914893" y="191770"/>
                </a:lnTo>
                <a:lnTo>
                  <a:pt x="1914893" y="182880"/>
                </a:lnTo>
                <a:lnTo>
                  <a:pt x="1919058" y="182880"/>
                </a:lnTo>
                <a:lnTo>
                  <a:pt x="1923211" y="186690"/>
                </a:lnTo>
                <a:lnTo>
                  <a:pt x="1923211" y="191770"/>
                </a:lnTo>
                <a:lnTo>
                  <a:pt x="1956523" y="191770"/>
                </a:lnTo>
                <a:lnTo>
                  <a:pt x="1956523" y="182880"/>
                </a:lnTo>
                <a:lnTo>
                  <a:pt x="1960689" y="182880"/>
                </a:lnTo>
                <a:lnTo>
                  <a:pt x="1960689" y="195580"/>
                </a:lnTo>
                <a:lnTo>
                  <a:pt x="2006473" y="195580"/>
                </a:lnTo>
                <a:lnTo>
                  <a:pt x="2006473" y="179070"/>
                </a:lnTo>
                <a:lnTo>
                  <a:pt x="2012721" y="179070"/>
                </a:lnTo>
                <a:lnTo>
                  <a:pt x="2011680" y="176530"/>
                </a:lnTo>
                <a:lnTo>
                  <a:pt x="2010244" y="175260"/>
                </a:lnTo>
                <a:lnTo>
                  <a:pt x="2018969" y="175260"/>
                </a:lnTo>
                <a:lnTo>
                  <a:pt x="2018969" y="170180"/>
                </a:lnTo>
                <a:lnTo>
                  <a:pt x="2027288" y="170180"/>
                </a:lnTo>
                <a:lnTo>
                  <a:pt x="2027288" y="175260"/>
                </a:lnTo>
                <a:lnTo>
                  <a:pt x="2027288" y="179070"/>
                </a:lnTo>
                <a:lnTo>
                  <a:pt x="2039785" y="179070"/>
                </a:lnTo>
                <a:lnTo>
                  <a:pt x="2039785" y="175260"/>
                </a:lnTo>
                <a:lnTo>
                  <a:pt x="2048103" y="175260"/>
                </a:lnTo>
                <a:lnTo>
                  <a:pt x="2048103" y="179070"/>
                </a:lnTo>
                <a:lnTo>
                  <a:pt x="2052269" y="182880"/>
                </a:lnTo>
                <a:lnTo>
                  <a:pt x="2069007" y="182880"/>
                </a:lnTo>
                <a:lnTo>
                  <a:pt x="2069007" y="179070"/>
                </a:lnTo>
                <a:lnTo>
                  <a:pt x="2077250" y="179070"/>
                </a:lnTo>
                <a:lnTo>
                  <a:pt x="2077250" y="175260"/>
                </a:lnTo>
                <a:lnTo>
                  <a:pt x="2081415" y="170180"/>
                </a:lnTo>
                <a:lnTo>
                  <a:pt x="2085568" y="170180"/>
                </a:lnTo>
                <a:lnTo>
                  <a:pt x="2085568" y="175260"/>
                </a:lnTo>
                <a:lnTo>
                  <a:pt x="2085568" y="179070"/>
                </a:lnTo>
                <a:lnTo>
                  <a:pt x="2085568" y="182880"/>
                </a:lnTo>
                <a:lnTo>
                  <a:pt x="2102231" y="182880"/>
                </a:lnTo>
                <a:lnTo>
                  <a:pt x="2102231" y="179070"/>
                </a:lnTo>
                <a:lnTo>
                  <a:pt x="2110549" y="179070"/>
                </a:lnTo>
                <a:lnTo>
                  <a:pt x="2110549" y="186690"/>
                </a:lnTo>
                <a:lnTo>
                  <a:pt x="2131364" y="186690"/>
                </a:lnTo>
                <a:lnTo>
                  <a:pt x="2131364" y="175260"/>
                </a:lnTo>
                <a:lnTo>
                  <a:pt x="2143849" y="175260"/>
                </a:lnTo>
                <a:lnTo>
                  <a:pt x="2143849" y="182880"/>
                </a:lnTo>
                <a:lnTo>
                  <a:pt x="2156345" y="182880"/>
                </a:lnTo>
                <a:lnTo>
                  <a:pt x="2156345" y="170180"/>
                </a:lnTo>
                <a:lnTo>
                  <a:pt x="2193899" y="170180"/>
                </a:lnTo>
                <a:lnTo>
                  <a:pt x="2193899" y="166370"/>
                </a:lnTo>
                <a:lnTo>
                  <a:pt x="2206383" y="166370"/>
                </a:lnTo>
                <a:lnTo>
                  <a:pt x="2206383" y="170180"/>
                </a:lnTo>
                <a:lnTo>
                  <a:pt x="2193899" y="170180"/>
                </a:lnTo>
                <a:lnTo>
                  <a:pt x="2193899" y="179070"/>
                </a:lnTo>
                <a:lnTo>
                  <a:pt x="2202218" y="179070"/>
                </a:lnTo>
                <a:lnTo>
                  <a:pt x="2210549" y="175260"/>
                </a:lnTo>
                <a:lnTo>
                  <a:pt x="2223033" y="175260"/>
                </a:lnTo>
                <a:lnTo>
                  <a:pt x="2227199" y="170180"/>
                </a:lnTo>
                <a:lnTo>
                  <a:pt x="2227110" y="166370"/>
                </a:lnTo>
                <a:lnTo>
                  <a:pt x="2218791" y="166370"/>
                </a:lnTo>
                <a:lnTo>
                  <a:pt x="2218791" y="170180"/>
                </a:lnTo>
                <a:lnTo>
                  <a:pt x="2210549" y="170180"/>
                </a:lnTo>
                <a:lnTo>
                  <a:pt x="2210549" y="166370"/>
                </a:lnTo>
                <a:lnTo>
                  <a:pt x="2218791" y="166370"/>
                </a:lnTo>
                <a:lnTo>
                  <a:pt x="2218791" y="162560"/>
                </a:lnTo>
                <a:lnTo>
                  <a:pt x="2222957" y="162560"/>
                </a:lnTo>
                <a:lnTo>
                  <a:pt x="2227110" y="166370"/>
                </a:lnTo>
                <a:lnTo>
                  <a:pt x="2231275" y="170180"/>
                </a:lnTo>
                <a:lnTo>
                  <a:pt x="2231275" y="182880"/>
                </a:lnTo>
                <a:lnTo>
                  <a:pt x="2235441" y="182880"/>
                </a:lnTo>
                <a:lnTo>
                  <a:pt x="2239607" y="179070"/>
                </a:lnTo>
                <a:lnTo>
                  <a:pt x="2239607" y="170180"/>
                </a:lnTo>
                <a:lnTo>
                  <a:pt x="2314537" y="170180"/>
                </a:lnTo>
                <a:lnTo>
                  <a:pt x="2314537" y="158750"/>
                </a:lnTo>
                <a:lnTo>
                  <a:pt x="2322944" y="158750"/>
                </a:lnTo>
                <a:lnTo>
                  <a:pt x="2322944" y="162560"/>
                </a:lnTo>
                <a:lnTo>
                  <a:pt x="2318778" y="162560"/>
                </a:lnTo>
                <a:lnTo>
                  <a:pt x="2318778" y="166370"/>
                </a:lnTo>
                <a:lnTo>
                  <a:pt x="2327110" y="166370"/>
                </a:lnTo>
                <a:lnTo>
                  <a:pt x="2327110" y="158750"/>
                </a:lnTo>
                <a:lnTo>
                  <a:pt x="2335352" y="158750"/>
                </a:lnTo>
                <a:lnTo>
                  <a:pt x="2335352" y="162560"/>
                </a:lnTo>
                <a:lnTo>
                  <a:pt x="2335352" y="166370"/>
                </a:lnTo>
                <a:lnTo>
                  <a:pt x="2368651" y="166370"/>
                </a:lnTo>
                <a:lnTo>
                  <a:pt x="2368651" y="162560"/>
                </a:lnTo>
                <a:lnTo>
                  <a:pt x="2372817" y="162560"/>
                </a:lnTo>
                <a:lnTo>
                  <a:pt x="2372817" y="170180"/>
                </a:lnTo>
                <a:lnTo>
                  <a:pt x="2406129" y="170180"/>
                </a:lnTo>
                <a:lnTo>
                  <a:pt x="2406129" y="166370"/>
                </a:lnTo>
                <a:lnTo>
                  <a:pt x="2410282" y="162560"/>
                </a:lnTo>
                <a:lnTo>
                  <a:pt x="2422779" y="162560"/>
                </a:lnTo>
                <a:lnTo>
                  <a:pt x="2422779" y="170180"/>
                </a:lnTo>
                <a:lnTo>
                  <a:pt x="2456078" y="170180"/>
                </a:lnTo>
                <a:lnTo>
                  <a:pt x="2460155" y="166446"/>
                </a:lnTo>
                <a:lnTo>
                  <a:pt x="2460244" y="158750"/>
                </a:lnTo>
                <a:lnTo>
                  <a:pt x="2472728" y="158750"/>
                </a:lnTo>
                <a:lnTo>
                  <a:pt x="2472728" y="162560"/>
                </a:lnTo>
                <a:lnTo>
                  <a:pt x="2551823" y="162560"/>
                </a:lnTo>
                <a:lnTo>
                  <a:pt x="2555989" y="158750"/>
                </a:lnTo>
                <a:lnTo>
                  <a:pt x="2555989" y="149860"/>
                </a:lnTo>
                <a:lnTo>
                  <a:pt x="2568486" y="149860"/>
                </a:lnTo>
                <a:lnTo>
                  <a:pt x="2568486" y="153670"/>
                </a:lnTo>
                <a:lnTo>
                  <a:pt x="2572639" y="153670"/>
                </a:lnTo>
                <a:lnTo>
                  <a:pt x="2576804" y="149860"/>
                </a:lnTo>
                <a:lnTo>
                  <a:pt x="2576804" y="140970"/>
                </a:lnTo>
                <a:lnTo>
                  <a:pt x="2585135" y="140970"/>
                </a:lnTo>
                <a:lnTo>
                  <a:pt x="2585135" y="149860"/>
                </a:lnTo>
                <a:lnTo>
                  <a:pt x="2593454" y="149860"/>
                </a:lnTo>
                <a:lnTo>
                  <a:pt x="2593454" y="140970"/>
                </a:lnTo>
                <a:lnTo>
                  <a:pt x="2601785" y="140970"/>
                </a:lnTo>
                <a:lnTo>
                  <a:pt x="2605951" y="137160"/>
                </a:lnTo>
                <a:lnTo>
                  <a:pt x="2601861" y="133350"/>
                </a:lnTo>
                <a:lnTo>
                  <a:pt x="2597708" y="133350"/>
                </a:lnTo>
                <a:lnTo>
                  <a:pt x="2597708" y="129540"/>
                </a:lnTo>
                <a:lnTo>
                  <a:pt x="2601861" y="124460"/>
                </a:lnTo>
                <a:lnTo>
                  <a:pt x="2606027" y="124460"/>
                </a:lnTo>
                <a:lnTo>
                  <a:pt x="2606027" y="129540"/>
                </a:lnTo>
                <a:lnTo>
                  <a:pt x="2614269" y="129540"/>
                </a:lnTo>
                <a:lnTo>
                  <a:pt x="2614269" y="140970"/>
                </a:lnTo>
                <a:lnTo>
                  <a:pt x="2618435" y="140970"/>
                </a:lnTo>
                <a:lnTo>
                  <a:pt x="2626766" y="149860"/>
                </a:lnTo>
                <a:lnTo>
                  <a:pt x="2643416" y="149860"/>
                </a:lnTo>
                <a:lnTo>
                  <a:pt x="2643416" y="140970"/>
                </a:lnTo>
                <a:lnTo>
                  <a:pt x="2689288" y="140970"/>
                </a:lnTo>
                <a:lnTo>
                  <a:pt x="2689288" y="129540"/>
                </a:lnTo>
                <a:lnTo>
                  <a:pt x="2697619" y="129540"/>
                </a:lnTo>
                <a:lnTo>
                  <a:pt x="2697619" y="133350"/>
                </a:lnTo>
                <a:lnTo>
                  <a:pt x="2705900" y="133350"/>
                </a:lnTo>
                <a:lnTo>
                  <a:pt x="2705900" y="137160"/>
                </a:lnTo>
                <a:lnTo>
                  <a:pt x="2705900" y="140970"/>
                </a:lnTo>
                <a:lnTo>
                  <a:pt x="2768384" y="140970"/>
                </a:lnTo>
                <a:lnTo>
                  <a:pt x="2768384" y="153670"/>
                </a:lnTo>
                <a:lnTo>
                  <a:pt x="2780881" y="153670"/>
                </a:lnTo>
                <a:lnTo>
                  <a:pt x="2780881" y="146050"/>
                </a:lnTo>
                <a:lnTo>
                  <a:pt x="2776715" y="140970"/>
                </a:lnTo>
                <a:lnTo>
                  <a:pt x="2901556" y="140970"/>
                </a:lnTo>
                <a:lnTo>
                  <a:pt x="2905722" y="137160"/>
                </a:lnTo>
                <a:lnTo>
                  <a:pt x="2905722" y="133350"/>
                </a:lnTo>
                <a:lnTo>
                  <a:pt x="2922371" y="133350"/>
                </a:lnTo>
                <a:lnTo>
                  <a:pt x="2926537" y="137160"/>
                </a:lnTo>
                <a:lnTo>
                  <a:pt x="2943187" y="137160"/>
                </a:lnTo>
                <a:lnTo>
                  <a:pt x="2943187" y="129540"/>
                </a:lnTo>
                <a:lnTo>
                  <a:pt x="2964002" y="129540"/>
                </a:lnTo>
                <a:lnTo>
                  <a:pt x="2964002" y="133350"/>
                </a:lnTo>
                <a:lnTo>
                  <a:pt x="2980702" y="133350"/>
                </a:lnTo>
                <a:lnTo>
                  <a:pt x="2976537" y="129540"/>
                </a:lnTo>
                <a:lnTo>
                  <a:pt x="2984817" y="129540"/>
                </a:lnTo>
                <a:lnTo>
                  <a:pt x="2984817" y="124460"/>
                </a:lnTo>
                <a:lnTo>
                  <a:pt x="2976499" y="124460"/>
                </a:lnTo>
                <a:lnTo>
                  <a:pt x="2976537" y="116801"/>
                </a:lnTo>
                <a:lnTo>
                  <a:pt x="2980652" y="113030"/>
                </a:lnTo>
                <a:lnTo>
                  <a:pt x="2988983" y="113030"/>
                </a:lnTo>
                <a:lnTo>
                  <a:pt x="2988983" y="124460"/>
                </a:lnTo>
                <a:lnTo>
                  <a:pt x="3009836" y="124460"/>
                </a:lnTo>
                <a:lnTo>
                  <a:pt x="3009836" y="137160"/>
                </a:lnTo>
                <a:lnTo>
                  <a:pt x="3014002" y="137160"/>
                </a:lnTo>
                <a:lnTo>
                  <a:pt x="3018167" y="129540"/>
                </a:lnTo>
                <a:lnTo>
                  <a:pt x="3018167" y="124460"/>
                </a:lnTo>
                <a:lnTo>
                  <a:pt x="3063964" y="124460"/>
                </a:lnTo>
                <a:lnTo>
                  <a:pt x="3059798" y="120650"/>
                </a:lnTo>
                <a:lnTo>
                  <a:pt x="3063964" y="116840"/>
                </a:lnTo>
                <a:lnTo>
                  <a:pt x="3063964" y="120650"/>
                </a:lnTo>
                <a:lnTo>
                  <a:pt x="3068116" y="120650"/>
                </a:lnTo>
                <a:lnTo>
                  <a:pt x="3068116" y="124460"/>
                </a:lnTo>
                <a:lnTo>
                  <a:pt x="3118078" y="124460"/>
                </a:lnTo>
                <a:lnTo>
                  <a:pt x="3118078" y="116840"/>
                </a:lnTo>
                <a:lnTo>
                  <a:pt x="3126409" y="116840"/>
                </a:lnTo>
                <a:lnTo>
                  <a:pt x="3126409" y="120650"/>
                </a:lnTo>
                <a:lnTo>
                  <a:pt x="3130562" y="120650"/>
                </a:lnTo>
                <a:lnTo>
                  <a:pt x="3126409" y="124460"/>
                </a:lnTo>
                <a:lnTo>
                  <a:pt x="3197136" y="124460"/>
                </a:lnTo>
                <a:lnTo>
                  <a:pt x="3197136" y="116840"/>
                </a:lnTo>
                <a:lnTo>
                  <a:pt x="3205454" y="116840"/>
                </a:lnTo>
                <a:lnTo>
                  <a:pt x="3205454" y="107950"/>
                </a:lnTo>
                <a:lnTo>
                  <a:pt x="3217951" y="107950"/>
                </a:lnTo>
                <a:lnTo>
                  <a:pt x="3217951" y="96520"/>
                </a:lnTo>
                <a:lnTo>
                  <a:pt x="3226270" y="96520"/>
                </a:lnTo>
                <a:lnTo>
                  <a:pt x="3226270" y="104140"/>
                </a:lnTo>
                <a:lnTo>
                  <a:pt x="3234601" y="104140"/>
                </a:lnTo>
                <a:lnTo>
                  <a:pt x="3234601" y="107950"/>
                </a:lnTo>
                <a:lnTo>
                  <a:pt x="3234601" y="113030"/>
                </a:lnTo>
                <a:lnTo>
                  <a:pt x="3238766" y="116840"/>
                </a:lnTo>
                <a:lnTo>
                  <a:pt x="3247085" y="116840"/>
                </a:lnTo>
                <a:lnTo>
                  <a:pt x="3247085" y="124460"/>
                </a:lnTo>
                <a:lnTo>
                  <a:pt x="3267900" y="124460"/>
                </a:lnTo>
                <a:lnTo>
                  <a:pt x="3272066" y="120650"/>
                </a:lnTo>
                <a:lnTo>
                  <a:pt x="3272066" y="116840"/>
                </a:lnTo>
                <a:lnTo>
                  <a:pt x="3284550" y="116840"/>
                </a:lnTo>
                <a:lnTo>
                  <a:pt x="3284550" y="124460"/>
                </a:lnTo>
                <a:lnTo>
                  <a:pt x="3292881" y="124460"/>
                </a:lnTo>
                <a:lnTo>
                  <a:pt x="3292919" y="116801"/>
                </a:lnTo>
                <a:lnTo>
                  <a:pt x="3297047" y="113030"/>
                </a:lnTo>
                <a:lnTo>
                  <a:pt x="3297047" y="107950"/>
                </a:lnTo>
                <a:lnTo>
                  <a:pt x="3309531" y="107950"/>
                </a:lnTo>
                <a:lnTo>
                  <a:pt x="3309531" y="116840"/>
                </a:lnTo>
                <a:lnTo>
                  <a:pt x="3338677" y="116840"/>
                </a:lnTo>
                <a:lnTo>
                  <a:pt x="3338677" y="124460"/>
                </a:lnTo>
                <a:lnTo>
                  <a:pt x="3342843" y="124460"/>
                </a:lnTo>
                <a:lnTo>
                  <a:pt x="3346996" y="120650"/>
                </a:lnTo>
                <a:lnTo>
                  <a:pt x="3346996" y="116840"/>
                </a:lnTo>
                <a:lnTo>
                  <a:pt x="3347047" y="113030"/>
                </a:lnTo>
                <a:lnTo>
                  <a:pt x="3351199" y="104140"/>
                </a:lnTo>
                <a:lnTo>
                  <a:pt x="3352990" y="107950"/>
                </a:lnTo>
                <a:lnTo>
                  <a:pt x="3355365" y="113030"/>
                </a:lnTo>
                <a:lnTo>
                  <a:pt x="3355365" y="116801"/>
                </a:lnTo>
                <a:lnTo>
                  <a:pt x="3359493" y="113030"/>
                </a:lnTo>
                <a:lnTo>
                  <a:pt x="3359493" y="107950"/>
                </a:lnTo>
                <a:lnTo>
                  <a:pt x="3367811" y="107950"/>
                </a:lnTo>
                <a:lnTo>
                  <a:pt x="3367811" y="116840"/>
                </a:lnTo>
                <a:lnTo>
                  <a:pt x="3413607" y="116840"/>
                </a:lnTo>
                <a:lnTo>
                  <a:pt x="3417773" y="120650"/>
                </a:lnTo>
                <a:lnTo>
                  <a:pt x="3417773" y="113030"/>
                </a:lnTo>
                <a:lnTo>
                  <a:pt x="3426091" y="113030"/>
                </a:lnTo>
                <a:lnTo>
                  <a:pt x="3426091" y="120650"/>
                </a:lnTo>
                <a:lnTo>
                  <a:pt x="3438588" y="120650"/>
                </a:lnTo>
                <a:lnTo>
                  <a:pt x="3438588" y="113030"/>
                </a:lnTo>
                <a:lnTo>
                  <a:pt x="3438626" y="100330"/>
                </a:lnTo>
                <a:lnTo>
                  <a:pt x="3434461" y="96520"/>
                </a:lnTo>
                <a:lnTo>
                  <a:pt x="3446957" y="96520"/>
                </a:lnTo>
                <a:lnTo>
                  <a:pt x="3446957" y="100330"/>
                </a:lnTo>
                <a:lnTo>
                  <a:pt x="3446957" y="113030"/>
                </a:lnTo>
                <a:lnTo>
                  <a:pt x="3451072" y="113030"/>
                </a:lnTo>
                <a:lnTo>
                  <a:pt x="3451072" y="100330"/>
                </a:lnTo>
                <a:lnTo>
                  <a:pt x="3463569" y="100330"/>
                </a:lnTo>
                <a:lnTo>
                  <a:pt x="3463569" y="107950"/>
                </a:lnTo>
                <a:lnTo>
                  <a:pt x="3463569" y="116840"/>
                </a:lnTo>
                <a:lnTo>
                  <a:pt x="3463569" y="120650"/>
                </a:lnTo>
                <a:lnTo>
                  <a:pt x="3467773" y="120650"/>
                </a:lnTo>
                <a:lnTo>
                  <a:pt x="3471926" y="116840"/>
                </a:lnTo>
                <a:lnTo>
                  <a:pt x="3471926" y="120650"/>
                </a:lnTo>
                <a:lnTo>
                  <a:pt x="3484384" y="120650"/>
                </a:lnTo>
                <a:lnTo>
                  <a:pt x="3484384" y="116840"/>
                </a:lnTo>
                <a:lnTo>
                  <a:pt x="3505200" y="116840"/>
                </a:lnTo>
                <a:lnTo>
                  <a:pt x="3505200" y="124460"/>
                </a:lnTo>
                <a:lnTo>
                  <a:pt x="3513518" y="124460"/>
                </a:lnTo>
                <a:lnTo>
                  <a:pt x="3513518" y="113030"/>
                </a:lnTo>
                <a:lnTo>
                  <a:pt x="3530168" y="113030"/>
                </a:lnTo>
                <a:lnTo>
                  <a:pt x="3530168" y="107950"/>
                </a:lnTo>
                <a:lnTo>
                  <a:pt x="3538499" y="107950"/>
                </a:lnTo>
                <a:lnTo>
                  <a:pt x="3538499" y="113030"/>
                </a:lnTo>
                <a:lnTo>
                  <a:pt x="3542665" y="116840"/>
                </a:lnTo>
                <a:lnTo>
                  <a:pt x="3546868" y="116840"/>
                </a:lnTo>
                <a:lnTo>
                  <a:pt x="3546868" y="113030"/>
                </a:lnTo>
                <a:lnTo>
                  <a:pt x="3551034" y="113030"/>
                </a:lnTo>
                <a:lnTo>
                  <a:pt x="3555149" y="116801"/>
                </a:lnTo>
                <a:lnTo>
                  <a:pt x="3555187" y="124460"/>
                </a:lnTo>
                <a:lnTo>
                  <a:pt x="3563480" y="124460"/>
                </a:lnTo>
                <a:lnTo>
                  <a:pt x="3563480" y="116840"/>
                </a:lnTo>
                <a:lnTo>
                  <a:pt x="3567684" y="116840"/>
                </a:lnTo>
                <a:lnTo>
                  <a:pt x="3567684" y="107950"/>
                </a:lnTo>
                <a:lnTo>
                  <a:pt x="3576002" y="107950"/>
                </a:lnTo>
                <a:lnTo>
                  <a:pt x="3576002" y="116840"/>
                </a:lnTo>
                <a:lnTo>
                  <a:pt x="3634244" y="116840"/>
                </a:lnTo>
                <a:lnTo>
                  <a:pt x="3634244" y="129540"/>
                </a:lnTo>
                <a:lnTo>
                  <a:pt x="3638410" y="129540"/>
                </a:lnTo>
                <a:lnTo>
                  <a:pt x="3638410" y="124460"/>
                </a:lnTo>
                <a:lnTo>
                  <a:pt x="3667595" y="124460"/>
                </a:lnTo>
                <a:lnTo>
                  <a:pt x="3667595" y="133350"/>
                </a:lnTo>
                <a:lnTo>
                  <a:pt x="3675913" y="133350"/>
                </a:lnTo>
                <a:lnTo>
                  <a:pt x="3675913" y="124460"/>
                </a:lnTo>
                <a:lnTo>
                  <a:pt x="3696690" y="124460"/>
                </a:lnTo>
                <a:lnTo>
                  <a:pt x="3700856" y="129540"/>
                </a:lnTo>
                <a:lnTo>
                  <a:pt x="3700856" y="133350"/>
                </a:lnTo>
                <a:lnTo>
                  <a:pt x="3709174" y="133350"/>
                </a:lnTo>
                <a:lnTo>
                  <a:pt x="3709174" y="124460"/>
                </a:lnTo>
                <a:lnTo>
                  <a:pt x="3717544" y="124460"/>
                </a:lnTo>
                <a:lnTo>
                  <a:pt x="3717544" y="116840"/>
                </a:lnTo>
                <a:lnTo>
                  <a:pt x="3721709" y="120650"/>
                </a:lnTo>
                <a:lnTo>
                  <a:pt x="3725875" y="120650"/>
                </a:lnTo>
                <a:lnTo>
                  <a:pt x="3721709" y="124460"/>
                </a:lnTo>
                <a:lnTo>
                  <a:pt x="3754971" y="124460"/>
                </a:lnTo>
                <a:lnTo>
                  <a:pt x="3754971" y="120650"/>
                </a:lnTo>
                <a:lnTo>
                  <a:pt x="3763302" y="120650"/>
                </a:lnTo>
                <a:lnTo>
                  <a:pt x="3763302" y="129540"/>
                </a:lnTo>
                <a:lnTo>
                  <a:pt x="3775786" y="129540"/>
                </a:lnTo>
                <a:lnTo>
                  <a:pt x="3779951" y="133350"/>
                </a:lnTo>
                <a:lnTo>
                  <a:pt x="3788283" y="129540"/>
                </a:lnTo>
                <a:lnTo>
                  <a:pt x="3792436" y="129540"/>
                </a:lnTo>
                <a:lnTo>
                  <a:pt x="3792436" y="107950"/>
                </a:lnTo>
                <a:lnTo>
                  <a:pt x="3800767" y="107950"/>
                </a:lnTo>
                <a:lnTo>
                  <a:pt x="3800767" y="120650"/>
                </a:lnTo>
                <a:lnTo>
                  <a:pt x="3800767" y="129540"/>
                </a:lnTo>
                <a:lnTo>
                  <a:pt x="3800767" y="137160"/>
                </a:lnTo>
                <a:lnTo>
                  <a:pt x="3821582" y="137160"/>
                </a:lnTo>
                <a:lnTo>
                  <a:pt x="3825748" y="140970"/>
                </a:lnTo>
                <a:lnTo>
                  <a:pt x="3834066" y="137160"/>
                </a:lnTo>
                <a:lnTo>
                  <a:pt x="3838232" y="137160"/>
                </a:lnTo>
                <a:lnTo>
                  <a:pt x="3838232" y="129540"/>
                </a:lnTo>
                <a:lnTo>
                  <a:pt x="3850716" y="129540"/>
                </a:lnTo>
                <a:lnTo>
                  <a:pt x="3850716" y="133350"/>
                </a:lnTo>
                <a:lnTo>
                  <a:pt x="3850716" y="140970"/>
                </a:lnTo>
                <a:lnTo>
                  <a:pt x="3871531" y="140970"/>
                </a:lnTo>
                <a:lnTo>
                  <a:pt x="3871531" y="133350"/>
                </a:lnTo>
                <a:lnTo>
                  <a:pt x="3879862" y="133350"/>
                </a:lnTo>
                <a:lnTo>
                  <a:pt x="3879862" y="137160"/>
                </a:lnTo>
                <a:lnTo>
                  <a:pt x="3879862" y="146050"/>
                </a:lnTo>
                <a:lnTo>
                  <a:pt x="3892346" y="146050"/>
                </a:lnTo>
                <a:lnTo>
                  <a:pt x="3892346" y="137160"/>
                </a:lnTo>
                <a:lnTo>
                  <a:pt x="3900678" y="137160"/>
                </a:lnTo>
                <a:lnTo>
                  <a:pt x="3900678" y="146050"/>
                </a:lnTo>
                <a:lnTo>
                  <a:pt x="4013073" y="146050"/>
                </a:lnTo>
                <a:lnTo>
                  <a:pt x="4013073" y="137160"/>
                </a:lnTo>
                <a:lnTo>
                  <a:pt x="4025569" y="137160"/>
                </a:lnTo>
                <a:lnTo>
                  <a:pt x="4025569" y="146050"/>
                </a:lnTo>
                <a:lnTo>
                  <a:pt x="4100499" y="146050"/>
                </a:lnTo>
                <a:lnTo>
                  <a:pt x="4104665" y="140970"/>
                </a:lnTo>
                <a:lnTo>
                  <a:pt x="4104665" y="133350"/>
                </a:lnTo>
                <a:lnTo>
                  <a:pt x="4133799" y="133350"/>
                </a:lnTo>
                <a:lnTo>
                  <a:pt x="4133799" y="140970"/>
                </a:lnTo>
                <a:lnTo>
                  <a:pt x="4142130" y="140970"/>
                </a:lnTo>
                <a:lnTo>
                  <a:pt x="4142130" y="129540"/>
                </a:lnTo>
                <a:lnTo>
                  <a:pt x="4154614" y="129540"/>
                </a:lnTo>
                <a:lnTo>
                  <a:pt x="4154614" y="137160"/>
                </a:lnTo>
                <a:lnTo>
                  <a:pt x="4175480" y="137160"/>
                </a:lnTo>
                <a:lnTo>
                  <a:pt x="4175480" y="107950"/>
                </a:lnTo>
                <a:lnTo>
                  <a:pt x="4183799" y="107950"/>
                </a:lnTo>
                <a:lnTo>
                  <a:pt x="4183799" y="116840"/>
                </a:lnTo>
                <a:lnTo>
                  <a:pt x="4183799" y="133350"/>
                </a:lnTo>
                <a:lnTo>
                  <a:pt x="4183799" y="137160"/>
                </a:lnTo>
                <a:lnTo>
                  <a:pt x="4242041" y="137160"/>
                </a:lnTo>
                <a:lnTo>
                  <a:pt x="4246207" y="133350"/>
                </a:lnTo>
                <a:lnTo>
                  <a:pt x="4250372" y="137160"/>
                </a:lnTo>
                <a:lnTo>
                  <a:pt x="4250372" y="124460"/>
                </a:lnTo>
                <a:lnTo>
                  <a:pt x="4271226" y="124460"/>
                </a:lnTo>
                <a:lnTo>
                  <a:pt x="4271226" y="113030"/>
                </a:lnTo>
                <a:lnTo>
                  <a:pt x="4275391" y="113030"/>
                </a:lnTo>
                <a:lnTo>
                  <a:pt x="4275391" y="120650"/>
                </a:lnTo>
                <a:lnTo>
                  <a:pt x="4279557" y="124460"/>
                </a:lnTo>
                <a:lnTo>
                  <a:pt x="4283672" y="124460"/>
                </a:lnTo>
                <a:lnTo>
                  <a:pt x="4283672" y="133350"/>
                </a:lnTo>
                <a:lnTo>
                  <a:pt x="4292003" y="133350"/>
                </a:lnTo>
                <a:lnTo>
                  <a:pt x="4292003" y="124460"/>
                </a:lnTo>
                <a:lnTo>
                  <a:pt x="4287875" y="124460"/>
                </a:lnTo>
                <a:lnTo>
                  <a:pt x="4287875" y="87630"/>
                </a:lnTo>
                <a:lnTo>
                  <a:pt x="4300372" y="87630"/>
                </a:lnTo>
                <a:lnTo>
                  <a:pt x="4296207" y="83820"/>
                </a:lnTo>
                <a:lnTo>
                  <a:pt x="4300372" y="83820"/>
                </a:lnTo>
                <a:lnTo>
                  <a:pt x="4300372" y="87630"/>
                </a:lnTo>
                <a:lnTo>
                  <a:pt x="4300372" y="91440"/>
                </a:lnTo>
                <a:lnTo>
                  <a:pt x="4296207" y="91440"/>
                </a:lnTo>
                <a:lnTo>
                  <a:pt x="4296207" y="107950"/>
                </a:lnTo>
                <a:lnTo>
                  <a:pt x="4296207" y="124460"/>
                </a:lnTo>
                <a:lnTo>
                  <a:pt x="4300321" y="124460"/>
                </a:lnTo>
                <a:lnTo>
                  <a:pt x="4300321" y="129540"/>
                </a:lnTo>
                <a:lnTo>
                  <a:pt x="4300321" y="133350"/>
                </a:lnTo>
                <a:lnTo>
                  <a:pt x="4341952" y="133350"/>
                </a:lnTo>
                <a:lnTo>
                  <a:pt x="4341952" y="120650"/>
                </a:lnTo>
                <a:lnTo>
                  <a:pt x="4350283" y="120650"/>
                </a:lnTo>
                <a:lnTo>
                  <a:pt x="4350283" y="107950"/>
                </a:lnTo>
                <a:lnTo>
                  <a:pt x="4362767" y="107950"/>
                </a:lnTo>
                <a:lnTo>
                  <a:pt x="4362767" y="116840"/>
                </a:lnTo>
                <a:lnTo>
                  <a:pt x="4362767" y="120650"/>
                </a:lnTo>
                <a:lnTo>
                  <a:pt x="4350283" y="120650"/>
                </a:lnTo>
                <a:lnTo>
                  <a:pt x="4350283" y="124460"/>
                </a:lnTo>
                <a:lnTo>
                  <a:pt x="4350283" y="129540"/>
                </a:lnTo>
                <a:lnTo>
                  <a:pt x="4387786" y="129540"/>
                </a:lnTo>
                <a:lnTo>
                  <a:pt x="4391952" y="124460"/>
                </a:lnTo>
                <a:lnTo>
                  <a:pt x="4396117" y="129540"/>
                </a:lnTo>
                <a:lnTo>
                  <a:pt x="4462678" y="129540"/>
                </a:lnTo>
                <a:lnTo>
                  <a:pt x="4462678" y="113030"/>
                </a:lnTo>
                <a:lnTo>
                  <a:pt x="4471009" y="113030"/>
                </a:lnTo>
                <a:lnTo>
                  <a:pt x="4471009" y="116840"/>
                </a:lnTo>
                <a:lnTo>
                  <a:pt x="4471009" y="120650"/>
                </a:lnTo>
                <a:lnTo>
                  <a:pt x="4471009" y="133350"/>
                </a:lnTo>
                <a:lnTo>
                  <a:pt x="4566755" y="133350"/>
                </a:lnTo>
                <a:lnTo>
                  <a:pt x="4566755" y="140970"/>
                </a:lnTo>
                <a:lnTo>
                  <a:pt x="4575086" y="140970"/>
                </a:lnTo>
                <a:lnTo>
                  <a:pt x="4575086" y="133350"/>
                </a:lnTo>
                <a:lnTo>
                  <a:pt x="4583404" y="133350"/>
                </a:lnTo>
                <a:lnTo>
                  <a:pt x="4583404" y="124460"/>
                </a:lnTo>
                <a:lnTo>
                  <a:pt x="4595939" y="124460"/>
                </a:lnTo>
                <a:lnTo>
                  <a:pt x="4600105" y="120650"/>
                </a:lnTo>
                <a:lnTo>
                  <a:pt x="4604220" y="124421"/>
                </a:lnTo>
                <a:lnTo>
                  <a:pt x="4604270" y="133350"/>
                </a:lnTo>
                <a:lnTo>
                  <a:pt x="4625073" y="133350"/>
                </a:lnTo>
                <a:lnTo>
                  <a:pt x="4625073" y="129540"/>
                </a:lnTo>
                <a:lnTo>
                  <a:pt x="4629239" y="124460"/>
                </a:lnTo>
                <a:lnTo>
                  <a:pt x="4629239" y="104140"/>
                </a:lnTo>
                <a:lnTo>
                  <a:pt x="4637570" y="104140"/>
                </a:lnTo>
                <a:lnTo>
                  <a:pt x="4637570" y="133350"/>
                </a:lnTo>
                <a:lnTo>
                  <a:pt x="4670869" y="133350"/>
                </a:lnTo>
                <a:lnTo>
                  <a:pt x="4670869" y="129540"/>
                </a:lnTo>
                <a:lnTo>
                  <a:pt x="4666704" y="129540"/>
                </a:lnTo>
                <a:lnTo>
                  <a:pt x="4666704" y="107950"/>
                </a:lnTo>
                <a:lnTo>
                  <a:pt x="4675035" y="107950"/>
                </a:lnTo>
                <a:lnTo>
                  <a:pt x="4675035" y="124460"/>
                </a:lnTo>
                <a:lnTo>
                  <a:pt x="4679200" y="124460"/>
                </a:lnTo>
                <a:lnTo>
                  <a:pt x="4679200" y="137160"/>
                </a:lnTo>
                <a:lnTo>
                  <a:pt x="4708334" y="137160"/>
                </a:lnTo>
                <a:lnTo>
                  <a:pt x="4708334" y="146050"/>
                </a:lnTo>
                <a:lnTo>
                  <a:pt x="4724997" y="146050"/>
                </a:lnTo>
                <a:lnTo>
                  <a:pt x="4724997" y="137160"/>
                </a:lnTo>
                <a:lnTo>
                  <a:pt x="4712500" y="137160"/>
                </a:lnTo>
                <a:lnTo>
                  <a:pt x="4712500" y="124460"/>
                </a:lnTo>
                <a:lnTo>
                  <a:pt x="4724997" y="124460"/>
                </a:lnTo>
                <a:lnTo>
                  <a:pt x="4724997" y="137160"/>
                </a:lnTo>
                <a:lnTo>
                  <a:pt x="4737481" y="137160"/>
                </a:lnTo>
                <a:lnTo>
                  <a:pt x="4737481" y="140970"/>
                </a:lnTo>
                <a:lnTo>
                  <a:pt x="4737481" y="146050"/>
                </a:lnTo>
                <a:lnTo>
                  <a:pt x="4737481" y="149860"/>
                </a:lnTo>
                <a:lnTo>
                  <a:pt x="4745812" y="149860"/>
                </a:lnTo>
                <a:lnTo>
                  <a:pt x="4749965" y="146050"/>
                </a:lnTo>
                <a:lnTo>
                  <a:pt x="4783277" y="146050"/>
                </a:lnTo>
                <a:lnTo>
                  <a:pt x="4787430" y="149860"/>
                </a:lnTo>
                <a:lnTo>
                  <a:pt x="4787430" y="153670"/>
                </a:lnTo>
                <a:lnTo>
                  <a:pt x="4808245" y="153670"/>
                </a:lnTo>
                <a:lnTo>
                  <a:pt x="4808245" y="140970"/>
                </a:lnTo>
                <a:lnTo>
                  <a:pt x="4820742" y="140970"/>
                </a:lnTo>
                <a:lnTo>
                  <a:pt x="4820742" y="146050"/>
                </a:lnTo>
                <a:lnTo>
                  <a:pt x="4824908" y="149860"/>
                </a:lnTo>
                <a:lnTo>
                  <a:pt x="4829060" y="149860"/>
                </a:lnTo>
                <a:lnTo>
                  <a:pt x="4829060" y="120650"/>
                </a:lnTo>
                <a:lnTo>
                  <a:pt x="4837392" y="120650"/>
                </a:lnTo>
                <a:lnTo>
                  <a:pt x="4837392" y="129540"/>
                </a:lnTo>
                <a:lnTo>
                  <a:pt x="4837392" y="140970"/>
                </a:lnTo>
                <a:lnTo>
                  <a:pt x="4845723" y="140970"/>
                </a:lnTo>
                <a:lnTo>
                  <a:pt x="4845723" y="129540"/>
                </a:lnTo>
                <a:lnTo>
                  <a:pt x="4858207" y="129540"/>
                </a:lnTo>
                <a:lnTo>
                  <a:pt x="4858207" y="137160"/>
                </a:lnTo>
                <a:lnTo>
                  <a:pt x="4854041" y="140970"/>
                </a:lnTo>
                <a:lnTo>
                  <a:pt x="4849876" y="140970"/>
                </a:lnTo>
                <a:lnTo>
                  <a:pt x="4849876" y="149860"/>
                </a:lnTo>
                <a:lnTo>
                  <a:pt x="4866538" y="149860"/>
                </a:lnTo>
                <a:lnTo>
                  <a:pt x="4866538" y="140970"/>
                </a:lnTo>
                <a:lnTo>
                  <a:pt x="4874857" y="140970"/>
                </a:lnTo>
                <a:lnTo>
                  <a:pt x="4874857" y="146050"/>
                </a:lnTo>
                <a:lnTo>
                  <a:pt x="4879022" y="149860"/>
                </a:lnTo>
                <a:lnTo>
                  <a:pt x="4895672" y="149860"/>
                </a:lnTo>
                <a:lnTo>
                  <a:pt x="4899838" y="153670"/>
                </a:lnTo>
                <a:lnTo>
                  <a:pt x="4899838" y="158750"/>
                </a:lnTo>
                <a:lnTo>
                  <a:pt x="4908169" y="158750"/>
                </a:lnTo>
                <a:lnTo>
                  <a:pt x="4908169" y="153670"/>
                </a:lnTo>
                <a:lnTo>
                  <a:pt x="4920653" y="153670"/>
                </a:lnTo>
                <a:lnTo>
                  <a:pt x="4920653" y="158750"/>
                </a:lnTo>
                <a:lnTo>
                  <a:pt x="4924818" y="162560"/>
                </a:lnTo>
                <a:lnTo>
                  <a:pt x="4928971" y="162560"/>
                </a:lnTo>
                <a:lnTo>
                  <a:pt x="4928971" y="153670"/>
                </a:lnTo>
                <a:lnTo>
                  <a:pt x="4937303" y="153670"/>
                </a:lnTo>
                <a:lnTo>
                  <a:pt x="4937303" y="162560"/>
                </a:lnTo>
                <a:lnTo>
                  <a:pt x="4941468" y="166370"/>
                </a:lnTo>
                <a:lnTo>
                  <a:pt x="4945634" y="166370"/>
                </a:lnTo>
                <a:lnTo>
                  <a:pt x="4945634" y="153670"/>
                </a:lnTo>
                <a:lnTo>
                  <a:pt x="4962283" y="153670"/>
                </a:lnTo>
                <a:lnTo>
                  <a:pt x="4962283" y="158750"/>
                </a:lnTo>
                <a:lnTo>
                  <a:pt x="4962283" y="162560"/>
                </a:lnTo>
                <a:lnTo>
                  <a:pt x="5020564" y="162560"/>
                </a:lnTo>
                <a:lnTo>
                  <a:pt x="5020564" y="158750"/>
                </a:lnTo>
                <a:lnTo>
                  <a:pt x="5037213" y="158750"/>
                </a:lnTo>
                <a:lnTo>
                  <a:pt x="5037213" y="162560"/>
                </a:lnTo>
                <a:lnTo>
                  <a:pt x="5041379" y="166370"/>
                </a:lnTo>
                <a:lnTo>
                  <a:pt x="5083010" y="166370"/>
                </a:lnTo>
                <a:lnTo>
                  <a:pt x="5083010" y="162560"/>
                </a:lnTo>
                <a:lnTo>
                  <a:pt x="5091328" y="162560"/>
                </a:lnTo>
                <a:lnTo>
                  <a:pt x="5091328" y="175260"/>
                </a:lnTo>
                <a:lnTo>
                  <a:pt x="5112143" y="175260"/>
                </a:lnTo>
                <a:lnTo>
                  <a:pt x="5112143" y="166370"/>
                </a:lnTo>
                <a:lnTo>
                  <a:pt x="5116309" y="162560"/>
                </a:lnTo>
                <a:lnTo>
                  <a:pt x="5116309" y="158750"/>
                </a:lnTo>
                <a:lnTo>
                  <a:pt x="5124640" y="158750"/>
                </a:lnTo>
                <a:lnTo>
                  <a:pt x="5128806" y="162560"/>
                </a:lnTo>
                <a:lnTo>
                  <a:pt x="5128806" y="170180"/>
                </a:lnTo>
                <a:lnTo>
                  <a:pt x="5137124" y="170180"/>
                </a:lnTo>
                <a:lnTo>
                  <a:pt x="5137124" y="158750"/>
                </a:lnTo>
                <a:lnTo>
                  <a:pt x="5145456" y="158750"/>
                </a:lnTo>
                <a:lnTo>
                  <a:pt x="5149621" y="162560"/>
                </a:lnTo>
                <a:lnTo>
                  <a:pt x="5149621" y="166370"/>
                </a:lnTo>
                <a:lnTo>
                  <a:pt x="5157940" y="166370"/>
                </a:lnTo>
                <a:lnTo>
                  <a:pt x="5157940" y="146050"/>
                </a:lnTo>
                <a:lnTo>
                  <a:pt x="5149697" y="146050"/>
                </a:lnTo>
                <a:lnTo>
                  <a:pt x="5153863" y="149860"/>
                </a:lnTo>
                <a:lnTo>
                  <a:pt x="5149697" y="149860"/>
                </a:lnTo>
                <a:lnTo>
                  <a:pt x="5149697" y="146050"/>
                </a:lnTo>
                <a:lnTo>
                  <a:pt x="5149697" y="137160"/>
                </a:lnTo>
                <a:lnTo>
                  <a:pt x="5158029" y="137160"/>
                </a:lnTo>
                <a:lnTo>
                  <a:pt x="5158029" y="146050"/>
                </a:lnTo>
                <a:lnTo>
                  <a:pt x="5161407" y="147320"/>
                </a:lnTo>
                <a:lnTo>
                  <a:pt x="5169471" y="139700"/>
                </a:lnTo>
                <a:lnTo>
                  <a:pt x="5188470" y="116840"/>
                </a:lnTo>
                <a:lnTo>
                  <a:pt x="5224627" y="71120"/>
                </a:lnTo>
                <a:lnTo>
                  <a:pt x="5224627" y="87630"/>
                </a:lnTo>
                <a:lnTo>
                  <a:pt x="5277751" y="87630"/>
                </a:lnTo>
                <a:lnTo>
                  <a:pt x="5277751" y="3429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1554693" y="7480188"/>
            <a:ext cx="1714500" cy="1714500"/>
            <a:chOff x="11554693" y="7480188"/>
            <a:chExt cx="1714500" cy="1714500"/>
          </a:xfrm>
        </p:grpSpPr>
        <p:sp>
          <p:nvSpPr>
            <p:cNvPr id="11" name="object 11"/>
            <p:cNvSpPr/>
            <p:nvPr/>
          </p:nvSpPr>
          <p:spPr>
            <a:xfrm>
              <a:off x="12231871" y="7953100"/>
              <a:ext cx="360680" cy="360045"/>
            </a:xfrm>
            <a:custGeom>
              <a:avLst/>
              <a:gdLst/>
              <a:ahLst/>
              <a:cxnLst/>
              <a:rect l="l" t="t" r="r" b="b"/>
              <a:pathLst>
                <a:path w="360679" h="360045">
                  <a:moveTo>
                    <a:pt x="50481" y="359887"/>
                  </a:moveTo>
                  <a:lnTo>
                    <a:pt x="14312" y="345826"/>
                  </a:lnTo>
                  <a:lnTo>
                    <a:pt x="0" y="309784"/>
                  </a:lnTo>
                  <a:lnTo>
                    <a:pt x="3578" y="290868"/>
                  </a:lnTo>
                  <a:lnTo>
                    <a:pt x="14312" y="274497"/>
                  </a:lnTo>
                  <a:lnTo>
                    <a:pt x="274497" y="14312"/>
                  </a:lnTo>
                  <a:lnTo>
                    <a:pt x="290874" y="3578"/>
                  </a:lnTo>
                  <a:lnTo>
                    <a:pt x="309790" y="0"/>
                  </a:lnTo>
                  <a:lnTo>
                    <a:pt x="328896" y="3578"/>
                  </a:lnTo>
                  <a:lnTo>
                    <a:pt x="345840" y="14312"/>
                  </a:lnTo>
                  <a:lnTo>
                    <a:pt x="356566" y="31250"/>
                  </a:lnTo>
                  <a:lnTo>
                    <a:pt x="360141" y="50355"/>
                  </a:lnTo>
                  <a:lnTo>
                    <a:pt x="356561" y="69271"/>
                  </a:lnTo>
                  <a:lnTo>
                    <a:pt x="85641" y="345826"/>
                  </a:lnTo>
                  <a:lnTo>
                    <a:pt x="50481" y="359887"/>
                  </a:lnTo>
                  <a:close/>
                </a:path>
              </a:pathLst>
            </a:custGeom>
            <a:solidFill>
              <a:srgbClr val="4559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411941" y="7953100"/>
              <a:ext cx="180069" cy="251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848904" y="8127960"/>
              <a:ext cx="322580" cy="211454"/>
            </a:xfrm>
            <a:custGeom>
              <a:avLst/>
              <a:gdLst/>
              <a:ahLst/>
              <a:cxnLst/>
              <a:rect l="l" t="t" r="r" b="b"/>
              <a:pathLst>
                <a:path w="322579" h="211454">
                  <a:moveTo>
                    <a:pt x="272202" y="211424"/>
                  </a:moveTo>
                  <a:lnTo>
                    <a:pt x="264658" y="211424"/>
                  </a:lnTo>
                  <a:lnTo>
                    <a:pt x="257003" y="209709"/>
                  </a:lnTo>
                  <a:lnTo>
                    <a:pt x="27689" y="95072"/>
                  </a:lnTo>
                  <a:lnTo>
                    <a:pt x="11958" y="82795"/>
                  </a:lnTo>
                  <a:lnTo>
                    <a:pt x="2487" y="66027"/>
                  </a:lnTo>
                  <a:lnTo>
                    <a:pt x="0" y="46934"/>
                  </a:lnTo>
                  <a:lnTo>
                    <a:pt x="5217" y="27681"/>
                  </a:lnTo>
                  <a:lnTo>
                    <a:pt x="17523" y="11973"/>
                  </a:lnTo>
                  <a:lnTo>
                    <a:pt x="34302" y="2500"/>
                  </a:lnTo>
                  <a:lnTo>
                    <a:pt x="53389" y="0"/>
                  </a:lnTo>
                  <a:lnTo>
                    <a:pt x="72621" y="5209"/>
                  </a:lnTo>
                  <a:lnTo>
                    <a:pt x="294715" y="116263"/>
                  </a:lnTo>
                  <a:lnTo>
                    <a:pt x="310446" y="128540"/>
                  </a:lnTo>
                  <a:lnTo>
                    <a:pt x="319916" y="145308"/>
                  </a:lnTo>
                  <a:lnTo>
                    <a:pt x="322405" y="164401"/>
                  </a:lnTo>
                  <a:lnTo>
                    <a:pt x="317188" y="183654"/>
                  </a:lnTo>
                  <a:lnTo>
                    <a:pt x="309027" y="195426"/>
                  </a:lnTo>
                  <a:lnTo>
                    <a:pt x="298300" y="204146"/>
                  </a:lnTo>
                  <a:lnTo>
                    <a:pt x="285771" y="209563"/>
                  </a:lnTo>
                  <a:lnTo>
                    <a:pt x="272202" y="211424"/>
                  </a:lnTo>
                  <a:close/>
                </a:path>
              </a:pathLst>
            </a:custGeom>
            <a:solidFill>
              <a:srgbClr val="4559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58501" y="7982481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688" y="301376"/>
                  </a:moveTo>
                  <a:lnTo>
                    <a:pt x="102995" y="293708"/>
                  </a:lnTo>
                  <a:lnTo>
                    <a:pt x="61622" y="272345"/>
                  </a:lnTo>
                  <a:lnTo>
                    <a:pt x="29026" y="239747"/>
                  </a:lnTo>
                  <a:lnTo>
                    <a:pt x="7666" y="198375"/>
                  </a:lnTo>
                  <a:lnTo>
                    <a:pt x="0" y="150688"/>
                  </a:lnTo>
                  <a:lnTo>
                    <a:pt x="7666" y="102995"/>
                  </a:lnTo>
                  <a:lnTo>
                    <a:pt x="29026" y="61622"/>
                  </a:lnTo>
                  <a:lnTo>
                    <a:pt x="61622" y="29026"/>
                  </a:lnTo>
                  <a:lnTo>
                    <a:pt x="102995" y="7666"/>
                  </a:lnTo>
                  <a:lnTo>
                    <a:pt x="150688" y="0"/>
                  </a:lnTo>
                  <a:lnTo>
                    <a:pt x="198380" y="7666"/>
                  </a:lnTo>
                  <a:lnTo>
                    <a:pt x="239753" y="29026"/>
                  </a:lnTo>
                  <a:lnTo>
                    <a:pt x="272349" y="61622"/>
                  </a:lnTo>
                  <a:lnTo>
                    <a:pt x="293709" y="102995"/>
                  </a:lnTo>
                  <a:lnTo>
                    <a:pt x="301376" y="150688"/>
                  </a:lnTo>
                  <a:lnTo>
                    <a:pt x="293709" y="198375"/>
                  </a:lnTo>
                  <a:lnTo>
                    <a:pt x="272349" y="239747"/>
                  </a:lnTo>
                  <a:lnTo>
                    <a:pt x="239753" y="272345"/>
                  </a:lnTo>
                  <a:lnTo>
                    <a:pt x="198380" y="293708"/>
                  </a:lnTo>
                  <a:lnTo>
                    <a:pt x="150688" y="301376"/>
                  </a:lnTo>
                  <a:close/>
                </a:path>
              </a:pathLst>
            </a:custGeom>
            <a:solidFill>
              <a:srgbClr val="697C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060336" y="8183399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688" y="301376"/>
                  </a:moveTo>
                  <a:lnTo>
                    <a:pt x="102995" y="293708"/>
                  </a:lnTo>
                  <a:lnTo>
                    <a:pt x="61622" y="272345"/>
                  </a:lnTo>
                  <a:lnTo>
                    <a:pt x="29026" y="239747"/>
                  </a:lnTo>
                  <a:lnTo>
                    <a:pt x="7666" y="198375"/>
                  </a:lnTo>
                  <a:lnTo>
                    <a:pt x="0" y="150688"/>
                  </a:lnTo>
                  <a:lnTo>
                    <a:pt x="7666" y="102995"/>
                  </a:lnTo>
                  <a:lnTo>
                    <a:pt x="29026" y="61622"/>
                  </a:lnTo>
                  <a:lnTo>
                    <a:pt x="61622" y="29026"/>
                  </a:lnTo>
                  <a:lnTo>
                    <a:pt x="102995" y="7666"/>
                  </a:lnTo>
                  <a:lnTo>
                    <a:pt x="150688" y="0"/>
                  </a:lnTo>
                  <a:lnTo>
                    <a:pt x="198380" y="7666"/>
                  </a:lnTo>
                  <a:lnTo>
                    <a:pt x="239753" y="29026"/>
                  </a:lnTo>
                  <a:lnTo>
                    <a:pt x="272349" y="61622"/>
                  </a:lnTo>
                  <a:lnTo>
                    <a:pt x="293709" y="102995"/>
                  </a:lnTo>
                  <a:lnTo>
                    <a:pt x="301376" y="150688"/>
                  </a:lnTo>
                  <a:lnTo>
                    <a:pt x="293709" y="198375"/>
                  </a:lnTo>
                  <a:lnTo>
                    <a:pt x="272349" y="239747"/>
                  </a:lnTo>
                  <a:lnTo>
                    <a:pt x="239753" y="272345"/>
                  </a:lnTo>
                  <a:lnTo>
                    <a:pt x="198380" y="293708"/>
                  </a:lnTo>
                  <a:lnTo>
                    <a:pt x="150688" y="301376"/>
                  </a:lnTo>
                  <a:close/>
                </a:path>
              </a:pathLst>
            </a:custGeom>
            <a:solidFill>
              <a:srgbClr val="C6E2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643470" y="7641394"/>
              <a:ext cx="340995" cy="281305"/>
            </a:xfrm>
            <a:custGeom>
              <a:avLst/>
              <a:gdLst/>
              <a:ahLst/>
              <a:cxnLst/>
              <a:rect l="l" t="t" r="r" b="b"/>
              <a:pathLst>
                <a:path w="340995" h="281304">
                  <a:moveTo>
                    <a:pt x="49781" y="280798"/>
                  </a:moveTo>
                  <a:lnTo>
                    <a:pt x="9558" y="260693"/>
                  </a:lnTo>
                  <a:lnTo>
                    <a:pt x="0" y="223466"/>
                  </a:lnTo>
                  <a:lnTo>
                    <a:pt x="6324" y="205278"/>
                  </a:lnTo>
                  <a:lnTo>
                    <a:pt x="19617" y="190399"/>
                  </a:lnTo>
                  <a:lnTo>
                    <a:pt x="260758" y="9599"/>
                  </a:lnTo>
                  <a:lnTo>
                    <a:pt x="278720" y="995"/>
                  </a:lnTo>
                  <a:lnTo>
                    <a:pt x="297926" y="0"/>
                  </a:lnTo>
                  <a:lnTo>
                    <a:pt x="316121" y="6316"/>
                  </a:lnTo>
                  <a:lnTo>
                    <a:pt x="331052" y="19645"/>
                  </a:lnTo>
                  <a:lnTo>
                    <a:pt x="339641" y="37644"/>
                  </a:lnTo>
                  <a:lnTo>
                    <a:pt x="340611" y="56872"/>
                  </a:lnTo>
                  <a:lnTo>
                    <a:pt x="334286" y="75060"/>
                  </a:lnTo>
                  <a:lnTo>
                    <a:pt x="79852" y="270739"/>
                  </a:lnTo>
                  <a:lnTo>
                    <a:pt x="49781" y="280798"/>
                  </a:lnTo>
                  <a:close/>
                </a:path>
              </a:pathLst>
            </a:custGeom>
            <a:solidFill>
              <a:srgbClr val="3B4A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462171" y="7781564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688" y="301376"/>
                  </a:moveTo>
                  <a:lnTo>
                    <a:pt x="102995" y="293708"/>
                  </a:lnTo>
                  <a:lnTo>
                    <a:pt x="61622" y="272345"/>
                  </a:lnTo>
                  <a:lnTo>
                    <a:pt x="29026" y="239747"/>
                  </a:lnTo>
                  <a:lnTo>
                    <a:pt x="7666" y="198375"/>
                  </a:lnTo>
                  <a:lnTo>
                    <a:pt x="0" y="150688"/>
                  </a:lnTo>
                  <a:lnTo>
                    <a:pt x="7666" y="102995"/>
                  </a:lnTo>
                  <a:lnTo>
                    <a:pt x="29026" y="61622"/>
                  </a:lnTo>
                  <a:lnTo>
                    <a:pt x="61622" y="29026"/>
                  </a:lnTo>
                  <a:lnTo>
                    <a:pt x="102995" y="7666"/>
                  </a:lnTo>
                  <a:lnTo>
                    <a:pt x="150688" y="0"/>
                  </a:lnTo>
                  <a:lnTo>
                    <a:pt x="198380" y="7666"/>
                  </a:lnTo>
                  <a:lnTo>
                    <a:pt x="239753" y="29026"/>
                  </a:lnTo>
                  <a:lnTo>
                    <a:pt x="272349" y="61622"/>
                  </a:lnTo>
                  <a:lnTo>
                    <a:pt x="293709" y="102995"/>
                  </a:lnTo>
                  <a:lnTo>
                    <a:pt x="301376" y="150688"/>
                  </a:lnTo>
                  <a:lnTo>
                    <a:pt x="293709" y="198375"/>
                  </a:lnTo>
                  <a:lnTo>
                    <a:pt x="272349" y="239747"/>
                  </a:lnTo>
                  <a:lnTo>
                    <a:pt x="239753" y="272345"/>
                  </a:lnTo>
                  <a:lnTo>
                    <a:pt x="198380" y="293708"/>
                  </a:lnTo>
                  <a:lnTo>
                    <a:pt x="150688" y="301376"/>
                  </a:lnTo>
                  <a:close/>
                </a:path>
              </a:pathLst>
            </a:custGeom>
            <a:solidFill>
              <a:srgbClr val="FDB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863995" y="7480198"/>
              <a:ext cx="301625" cy="1642745"/>
            </a:xfrm>
            <a:custGeom>
              <a:avLst/>
              <a:gdLst/>
              <a:ahLst/>
              <a:cxnLst/>
              <a:rect l="l" t="t" r="r" b="b"/>
              <a:pathLst>
                <a:path w="301625" h="1642745">
                  <a:moveTo>
                    <a:pt x="301383" y="552513"/>
                  </a:moveTo>
                  <a:lnTo>
                    <a:pt x="297484" y="532803"/>
                  </a:lnTo>
                  <a:lnTo>
                    <a:pt x="286816" y="516851"/>
                  </a:lnTo>
                  <a:lnTo>
                    <a:pt x="270865" y="506183"/>
                  </a:lnTo>
                  <a:lnTo>
                    <a:pt x="251155" y="502285"/>
                  </a:lnTo>
                  <a:lnTo>
                    <a:pt x="50228" y="502285"/>
                  </a:lnTo>
                  <a:lnTo>
                    <a:pt x="30518" y="506183"/>
                  </a:lnTo>
                  <a:lnTo>
                    <a:pt x="14566" y="516851"/>
                  </a:lnTo>
                  <a:lnTo>
                    <a:pt x="3898" y="532803"/>
                  </a:lnTo>
                  <a:lnTo>
                    <a:pt x="0" y="552513"/>
                  </a:lnTo>
                  <a:lnTo>
                    <a:pt x="0" y="1642160"/>
                  </a:lnTo>
                  <a:lnTo>
                    <a:pt x="301383" y="1642160"/>
                  </a:lnTo>
                  <a:lnTo>
                    <a:pt x="301383" y="552513"/>
                  </a:lnTo>
                  <a:close/>
                </a:path>
                <a:path w="301625" h="1642745">
                  <a:moveTo>
                    <a:pt x="301383" y="150685"/>
                  </a:moveTo>
                  <a:lnTo>
                    <a:pt x="293712" y="102997"/>
                  </a:lnTo>
                  <a:lnTo>
                    <a:pt x="272351" y="61620"/>
                  </a:lnTo>
                  <a:lnTo>
                    <a:pt x="239763" y="29019"/>
                  </a:lnTo>
                  <a:lnTo>
                    <a:pt x="198386" y="7658"/>
                  </a:lnTo>
                  <a:lnTo>
                    <a:pt x="150698" y="0"/>
                  </a:lnTo>
                  <a:lnTo>
                    <a:pt x="102997" y="7658"/>
                  </a:lnTo>
                  <a:lnTo>
                    <a:pt x="61633" y="29019"/>
                  </a:lnTo>
                  <a:lnTo>
                    <a:pt x="29032" y="61620"/>
                  </a:lnTo>
                  <a:lnTo>
                    <a:pt x="7670" y="102997"/>
                  </a:lnTo>
                  <a:lnTo>
                    <a:pt x="0" y="150685"/>
                  </a:lnTo>
                  <a:lnTo>
                    <a:pt x="7670" y="198374"/>
                  </a:lnTo>
                  <a:lnTo>
                    <a:pt x="29032" y="239750"/>
                  </a:lnTo>
                  <a:lnTo>
                    <a:pt x="61633" y="272338"/>
                  </a:lnTo>
                  <a:lnTo>
                    <a:pt x="102997" y="293700"/>
                  </a:lnTo>
                  <a:lnTo>
                    <a:pt x="150698" y="301371"/>
                  </a:lnTo>
                  <a:lnTo>
                    <a:pt x="198386" y="293700"/>
                  </a:lnTo>
                  <a:lnTo>
                    <a:pt x="239763" y="272338"/>
                  </a:lnTo>
                  <a:lnTo>
                    <a:pt x="272351" y="239750"/>
                  </a:lnTo>
                  <a:lnTo>
                    <a:pt x="293712" y="198374"/>
                  </a:lnTo>
                  <a:lnTo>
                    <a:pt x="301383" y="150685"/>
                  </a:lnTo>
                  <a:close/>
                </a:path>
              </a:pathLst>
            </a:custGeom>
            <a:solidFill>
              <a:srgbClr val="E638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462171" y="8283858"/>
              <a:ext cx="301625" cy="838835"/>
            </a:xfrm>
            <a:custGeom>
              <a:avLst/>
              <a:gdLst/>
              <a:ahLst/>
              <a:cxnLst/>
              <a:rect l="l" t="t" r="r" b="b"/>
              <a:pathLst>
                <a:path w="301625" h="838834">
                  <a:moveTo>
                    <a:pt x="301376" y="838488"/>
                  </a:moveTo>
                  <a:lnTo>
                    <a:pt x="0" y="838488"/>
                  </a:lnTo>
                  <a:lnTo>
                    <a:pt x="0" y="50229"/>
                  </a:lnTo>
                  <a:lnTo>
                    <a:pt x="3891" y="30511"/>
                  </a:lnTo>
                  <a:lnTo>
                    <a:pt x="14564" y="14564"/>
                  </a:lnTo>
                  <a:lnTo>
                    <a:pt x="30511" y="3891"/>
                  </a:lnTo>
                  <a:lnTo>
                    <a:pt x="50229" y="0"/>
                  </a:lnTo>
                  <a:lnTo>
                    <a:pt x="251146" y="0"/>
                  </a:lnTo>
                  <a:lnTo>
                    <a:pt x="270864" y="3891"/>
                  </a:lnTo>
                  <a:lnTo>
                    <a:pt x="286812" y="14564"/>
                  </a:lnTo>
                  <a:lnTo>
                    <a:pt x="297484" y="30511"/>
                  </a:lnTo>
                  <a:lnTo>
                    <a:pt x="301376" y="50229"/>
                  </a:lnTo>
                  <a:lnTo>
                    <a:pt x="301376" y="838488"/>
                  </a:lnTo>
                  <a:close/>
                </a:path>
              </a:pathLst>
            </a:custGeom>
            <a:solidFill>
              <a:srgbClr val="FDB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060336" y="8685693"/>
              <a:ext cx="301625" cy="436880"/>
            </a:xfrm>
            <a:custGeom>
              <a:avLst/>
              <a:gdLst/>
              <a:ahLst/>
              <a:cxnLst/>
              <a:rect l="l" t="t" r="r" b="b"/>
              <a:pathLst>
                <a:path w="301625" h="436879">
                  <a:moveTo>
                    <a:pt x="301376" y="436653"/>
                  </a:moveTo>
                  <a:lnTo>
                    <a:pt x="0" y="436653"/>
                  </a:lnTo>
                  <a:lnTo>
                    <a:pt x="0" y="50229"/>
                  </a:lnTo>
                  <a:lnTo>
                    <a:pt x="3891" y="30511"/>
                  </a:lnTo>
                  <a:lnTo>
                    <a:pt x="14564" y="14564"/>
                  </a:lnTo>
                  <a:lnTo>
                    <a:pt x="30511" y="3891"/>
                  </a:lnTo>
                  <a:lnTo>
                    <a:pt x="50229" y="0"/>
                  </a:lnTo>
                  <a:lnTo>
                    <a:pt x="251146" y="0"/>
                  </a:lnTo>
                  <a:lnTo>
                    <a:pt x="270864" y="3891"/>
                  </a:lnTo>
                  <a:lnTo>
                    <a:pt x="286812" y="14564"/>
                  </a:lnTo>
                  <a:lnTo>
                    <a:pt x="297484" y="30511"/>
                  </a:lnTo>
                  <a:lnTo>
                    <a:pt x="301376" y="50229"/>
                  </a:lnTo>
                  <a:lnTo>
                    <a:pt x="301376" y="436653"/>
                  </a:lnTo>
                  <a:close/>
                </a:path>
              </a:pathLst>
            </a:custGeom>
            <a:solidFill>
              <a:srgbClr val="C6E2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658501" y="8484775"/>
              <a:ext cx="301625" cy="638175"/>
            </a:xfrm>
            <a:custGeom>
              <a:avLst/>
              <a:gdLst/>
              <a:ahLst/>
              <a:cxnLst/>
              <a:rect l="l" t="t" r="r" b="b"/>
              <a:pathLst>
                <a:path w="301625" h="638175">
                  <a:moveTo>
                    <a:pt x="301376" y="637571"/>
                  </a:moveTo>
                  <a:lnTo>
                    <a:pt x="0" y="637571"/>
                  </a:lnTo>
                  <a:lnTo>
                    <a:pt x="0" y="50229"/>
                  </a:lnTo>
                  <a:lnTo>
                    <a:pt x="3891" y="30511"/>
                  </a:lnTo>
                  <a:lnTo>
                    <a:pt x="14563" y="14564"/>
                  </a:lnTo>
                  <a:lnTo>
                    <a:pt x="30511" y="3891"/>
                  </a:lnTo>
                  <a:lnTo>
                    <a:pt x="50229" y="0"/>
                  </a:lnTo>
                  <a:lnTo>
                    <a:pt x="251146" y="0"/>
                  </a:lnTo>
                  <a:lnTo>
                    <a:pt x="270864" y="3891"/>
                  </a:lnTo>
                  <a:lnTo>
                    <a:pt x="286812" y="14564"/>
                  </a:lnTo>
                  <a:lnTo>
                    <a:pt x="297484" y="30511"/>
                  </a:lnTo>
                  <a:lnTo>
                    <a:pt x="301376" y="50229"/>
                  </a:lnTo>
                  <a:lnTo>
                    <a:pt x="301376" y="637571"/>
                  </a:lnTo>
                  <a:close/>
                </a:path>
              </a:pathLst>
            </a:custGeom>
            <a:solidFill>
              <a:srgbClr val="697C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14694" y="7480198"/>
              <a:ext cx="151130" cy="1642745"/>
            </a:xfrm>
            <a:custGeom>
              <a:avLst/>
              <a:gdLst/>
              <a:ahLst/>
              <a:cxnLst/>
              <a:rect l="l" t="t" r="r" b="b"/>
              <a:pathLst>
                <a:path w="151130" h="1642745">
                  <a:moveTo>
                    <a:pt x="150685" y="552513"/>
                  </a:moveTo>
                  <a:lnTo>
                    <a:pt x="146786" y="532803"/>
                  </a:lnTo>
                  <a:lnTo>
                    <a:pt x="136118" y="516851"/>
                  </a:lnTo>
                  <a:lnTo>
                    <a:pt x="120167" y="506183"/>
                  </a:lnTo>
                  <a:lnTo>
                    <a:pt x="100457" y="502285"/>
                  </a:lnTo>
                  <a:lnTo>
                    <a:pt x="0" y="502285"/>
                  </a:lnTo>
                  <a:lnTo>
                    <a:pt x="0" y="1642160"/>
                  </a:lnTo>
                  <a:lnTo>
                    <a:pt x="150685" y="1642160"/>
                  </a:lnTo>
                  <a:lnTo>
                    <a:pt x="150685" y="552513"/>
                  </a:lnTo>
                  <a:close/>
                </a:path>
                <a:path w="151130" h="1642745">
                  <a:moveTo>
                    <a:pt x="150685" y="150685"/>
                  </a:moveTo>
                  <a:lnTo>
                    <a:pt x="143014" y="102997"/>
                  </a:lnTo>
                  <a:lnTo>
                    <a:pt x="121653" y="61620"/>
                  </a:lnTo>
                  <a:lnTo>
                    <a:pt x="89065" y="29019"/>
                  </a:lnTo>
                  <a:lnTo>
                    <a:pt x="47688" y="7658"/>
                  </a:lnTo>
                  <a:lnTo>
                    <a:pt x="0" y="0"/>
                  </a:lnTo>
                  <a:lnTo>
                    <a:pt x="0" y="301371"/>
                  </a:lnTo>
                  <a:lnTo>
                    <a:pt x="47688" y="293700"/>
                  </a:lnTo>
                  <a:lnTo>
                    <a:pt x="89065" y="272338"/>
                  </a:lnTo>
                  <a:lnTo>
                    <a:pt x="121653" y="239750"/>
                  </a:lnTo>
                  <a:lnTo>
                    <a:pt x="143014" y="198374"/>
                  </a:lnTo>
                  <a:lnTo>
                    <a:pt x="150685" y="150685"/>
                  </a:lnTo>
                  <a:close/>
                </a:path>
              </a:pathLst>
            </a:custGeom>
            <a:solidFill>
              <a:srgbClr val="CC2E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612853" y="7781569"/>
              <a:ext cx="151130" cy="1341120"/>
            </a:xfrm>
            <a:custGeom>
              <a:avLst/>
              <a:gdLst/>
              <a:ahLst/>
              <a:cxnLst/>
              <a:rect l="l" t="t" r="r" b="b"/>
              <a:pathLst>
                <a:path w="151129" h="1341120">
                  <a:moveTo>
                    <a:pt x="150685" y="552526"/>
                  </a:moveTo>
                  <a:lnTo>
                    <a:pt x="146799" y="532803"/>
                  </a:lnTo>
                  <a:lnTo>
                    <a:pt x="136118" y="516864"/>
                  </a:lnTo>
                  <a:lnTo>
                    <a:pt x="120180" y="506183"/>
                  </a:lnTo>
                  <a:lnTo>
                    <a:pt x="100457" y="502297"/>
                  </a:lnTo>
                  <a:lnTo>
                    <a:pt x="0" y="502297"/>
                  </a:lnTo>
                  <a:lnTo>
                    <a:pt x="0" y="1340789"/>
                  </a:lnTo>
                  <a:lnTo>
                    <a:pt x="150685" y="1340789"/>
                  </a:lnTo>
                  <a:lnTo>
                    <a:pt x="150685" y="552526"/>
                  </a:lnTo>
                  <a:close/>
                </a:path>
                <a:path w="151129" h="1341120">
                  <a:moveTo>
                    <a:pt x="150685" y="150685"/>
                  </a:moveTo>
                  <a:lnTo>
                    <a:pt x="143027" y="102997"/>
                  </a:lnTo>
                  <a:lnTo>
                    <a:pt x="121666" y="61620"/>
                  </a:lnTo>
                  <a:lnTo>
                    <a:pt x="89065" y="29032"/>
                  </a:lnTo>
                  <a:lnTo>
                    <a:pt x="47688" y="7670"/>
                  </a:lnTo>
                  <a:lnTo>
                    <a:pt x="0" y="0"/>
                  </a:lnTo>
                  <a:lnTo>
                    <a:pt x="0" y="301383"/>
                  </a:lnTo>
                  <a:lnTo>
                    <a:pt x="47688" y="293712"/>
                  </a:lnTo>
                  <a:lnTo>
                    <a:pt x="89065" y="272351"/>
                  </a:lnTo>
                  <a:lnTo>
                    <a:pt x="121666" y="239750"/>
                  </a:lnTo>
                  <a:lnTo>
                    <a:pt x="143027" y="198374"/>
                  </a:lnTo>
                  <a:lnTo>
                    <a:pt x="150685" y="150685"/>
                  </a:lnTo>
                  <a:close/>
                </a:path>
              </a:pathLst>
            </a:custGeom>
            <a:solidFill>
              <a:srgbClr val="FF9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211012" y="8183410"/>
              <a:ext cx="151130" cy="939165"/>
            </a:xfrm>
            <a:custGeom>
              <a:avLst/>
              <a:gdLst/>
              <a:ahLst/>
              <a:cxnLst/>
              <a:rect l="l" t="t" r="r" b="b"/>
              <a:pathLst>
                <a:path w="151129" h="939165">
                  <a:moveTo>
                    <a:pt x="150698" y="552513"/>
                  </a:moveTo>
                  <a:lnTo>
                    <a:pt x="146799" y="532803"/>
                  </a:lnTo>
                  <a:lnTo>
                    <a:pt x="136131" y="516851"/>
                  </a:lnTo>
                  <a:lnTo>
                    <a:pt x="120180" y="506183"/>
                  </a:lnTo>
                  <a:lnTo>
                    <a:pt x="100469" y="502285"/>
                  </a:lnTo>
                  <a:lnTo>
                    <a:pt x="0" y="502285"/>
                  </a:lnTo>
                  <a:lnTo>
                    <a:pt x="0" y="938949"/>
                  </a:lnTo>
                  <a:lnTo>
                    <a:pt x="150698" y="938949"/>
                  </a:lnTo>
                  <a:lnTo>
                    <a:pt x="150698" y="552513"/>
                  </a:lnTo>
                  <a:close/>
                </a:path>
                <a:path w="151129" h="939165">
                  <a:moveTo>
                    <a:pt x="150698" y="150685"/>
                  </a:moveTo>
                  <a:lnTo>
                    <a:pt x="143027" y="102997"/>
                  </a:lnTo>
                  <a:lnTo>
                    <a:pt x="121666" y="61620"/>
                  </a:lnTo>
                  <a:lnTo>
                    <a:pt x="89065" y="29019"/>
                  </a:lnTo>
                  <a:lnTo>
                    <a:pt x="47701" y="7658"/>
                  </a:lnTo>
                  <a:lnTo>
                    <a:pt x="0" y="0"/>
                  </a:lnTo>
                  <a:lnTo>
                    <a:pt x="0" y="301371"/>
                  </a:lnTo>
                  <a:lnTo>
                    <a:pt x="47701" y="293700"/>
                  </a:lnTo>
                  <a:lnTo>
                    <a:pt x="89065" y="272338"/>
                  </a:lnTo>
                  <a:lnTo>
                    <a:pt x="121666" y="239737"/>
                  </a:lnTo>
                  <a:lnTo>
                    <a:pt x="143027" y="198374"/>
                  </a:lnTo>
                  <a:lnTo>
                    <a:pt x="150698" y="150685"/>
                  </a:lnTo>
                  <a:close/>
                </a:path>
              </a:pathLst>
            </a:custGeom>
            <a:solidFill>
              <a:srgbClr val="A7D3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809184" y="7982483"/>
              <a:ext cx="151130" cy="1140460"/>
            </a:xfrm>
            <a:custGeom>
              <a:avLst/>
              <a:gdLst/>
              <a:ahLst/>
              <a:cxnLst/>
              <a:rect l="l" t="t" r="r" b="b"/>
              <a:pathLst>
                <a:path w="151129" h="1140459">
                  <a:moveTo>
                    <a:pt x="150685" y="552526"/>
                  </a:moveTo>
                  <a:lnTo>
                    <a:pt x="146799" y="532815"/>
                  </a:lnTo>
                  <a:lnTo>
                    <a:pt x="136118" y="516864"/>
                  </a:lnTo>
                  <a:lnTo>
                    <a:pt x="120180" y="506196"/>
                  </a:lnTo>
                  <a:lnTo>
                    <a:pt x="100457" y="502297"/>
                  </a:lnTo>
                  <a:lnTo>
                    <a:pt x="0" y="502297"/>
                  </a:lnTo>
                  <a:lnTo>
                    <a:pt x="0" y="1139875"/>
                  </a:lnTo>
                  <a:lnTo>
                    <a:pt x="150685" y="1139875"/>
                  </a:lnTo>
                  <a:lnTo>
                    <a:pt x="150685" y="552526"/>
                  </a:lnTo>
                  <a:close/>
                </a:path>
                <a:path w="151129" h="1140459">
                  <a:moveTo>
                    <a:pt x="150685" y="150698"/>
                  </a:moveTo>
                  <a:lnTo>
                    <a:pt x="143014" y="102997"/>
                  </a:lnTo>
                  <a:lnTo>
                    <a:pt x="121666" y="61633"/>
                  </a:lnTo>
                  <a:lnTo>
                    <a:pt x="89065" y="29032"/>
                  </a:lnTo>
                  <a:lnTo>
                    <a:pt x="47688" y="7670"/>
                  </a:lnTo>
                  <a:lnTo>
                    <a:pt x="0" y="0"/>
                  </a:lnTo>
                  <a:lnTo>
                    <a:pt x="0" y="301383"/>
                  </a:lnTo>
                  <a:lnTo>
                    <a:pt x="47688" y="293712"/>
                  </a:lnTo>
                  <a:lnTo>
                    <a:pt x="89065" y="272351"/>
                  </a:lnTo>
                  <a:lnTo>
                    <a:pt x="121666" y="239750"/>
                  </a:lnTo>
                  <a:lnTo>
                    <a:pt x="143014" y="198374"/>
                  </a:lnTo>
                  <a:lnTo>
                    <a:pt x="150685" y="150698"/>
                  </a:lnTo>
                  <a:close/>
                </a:path>
              </a:pathLst>
            </a:custGeom>
            <a:solidFill>
              <a:srgbClr val="586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554693" y="9094225"/>
              <a:ext cx="1714500" cy="100965"/>
            </a:xfrm>
            <a:custGeom>
              <a:avLst/>
              <a:gdLst/>
              <a:ahLst/>
              <a:cxnLst/>
              <a:rect l="l" t="t" r="r" b="b"/>
              <a:pathLst>
                <a:path w="1714500" h="100965">
                  <a:moveTo>
                    <a:pt x="1664266" y="100458"/>
                  </a:moveTo>
                  <a:lnTo>
                    <a:pt x="50229" y="100458"/>
                  </a:lnTo>
                  <a:lnTo>
                    <a:pt x="30511" y="96565"/>
                  </a:lnTo>
                  <a:lnTo>
                    <a:pt x="14563" y="85889"/>
                  </a:lnTo>
                  <a:lnTo>
                    <a:pt x="3891" y="69941"/>
                  </a:lnTo>
                  <a:lnTo>
                    <a:pt x="0" y="50229"/>
                  </a:lnTo>
                  <a:lnTo>
                    <a:pt x="3891" y="30511"/>
                  </a:lnTo>
                  <a:lnTo>
                    <a:pt x="14563" y="14564"/>
                  </a:lnTo>
                  <a:lnTo>
                    <a:pt x="30511" y="3891"/>
                  </a:lnTo>
                  <a:lnTo>
                    <a:pt x="50229" y="0"/>
                  </a:lnTo>
                  <a:lnTo>
                    <a:pt x="1664266" y="0"/>
                  </a:lnTo>
                  <a:lnTo>
                    <a:pt x="1683984" y="3891"/>
                  </a:lnTo>
                  <a:lnTo>
                    <a:pt x="1699931" y="14564"/>
                  </a:lnTo>
                  <a:lnTo>
                    <a:pt x="1710603" y="30511"/>
                  </a:lnTo>
                  <a:lnTo>
                    <a:pt x="1714495" y="50229"/>
                  </a:lnTo>
                  <a:lnTo>
                    <a:pt x="1710603" y="69941"/>
                  </a:lnTo>
                  <a:lnTo>
                    <a:pt x="1699931" y="85889"/>
                  </a:lnTo>
                  <a:lnTo>
                    <a:pt x="1683984" y="96565"/>
                  </a:lnTo>
                  <a:lnTo>
                    <a:pt x="1664266" y="100458"/>
                  </a:lnTo>
                  <a:close/>
                </a:path>
              </a:pathLst>
            </a:custGeom>
            <a:solidFill>
              <a:srgbClr val="4559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411941" y="9094225"/>
              <a:ext cx="857250" cy="100965"/>
            </a:xfrm>
            <a:custGeom>
              <a:avLst/>
              <a:gdLst/>
              <a:ahLst/>
              <a:cxnLst/>
              <a:rect l="l" t="t" r="r" b="b"/>
              <a:pathLst>
                <a:path w="857250" h="100965">
                  <a:moveTo>
                    <a:pt x="807018" y="100458"/>
                  </a:moveTo>
                  <a:lnTo>
                    <a:pt x="0" y="100458"/>
                  </a:lnTo>
                  <a:lnTo>
                    <a:pt x="0" y="0"/>
                  </a:lnTo>
                  <a:lnTo>
                    <a:pt x="807018" y="0"/>
                  </a:lnTo>
                  <a:lnTo>
                    <a:pt x="826736" y="3891"/>
                  </a:lnTo>
                  <a:lnTo>
                    <a:pt x="842683" y="14564"/>
                  </a:lnTo>
                  <a:lnTo>
                    <a:pt x="853355" y="30511"/>
                  </a:lnTo>
                  <a:lnTo>
                    <a:pt x="857247" y="50229"/>
                  </a:lnTo>
                  <a:lnTo>
                    <a:pt x="853355" y="69941"/>
                  </a:lnTo>
                  <a:lnTo>
                    <a:pt x="842683" y="85889"/>
                  </a:lnTo>
                  <a:lnTo>
                    <a:pt x="826736" y="96565"/>
                  </a:lnTo>
                  <a:lnTo>
                    <a:pt x="807018" y="100458"/>
                  </a:lnTo>
                  <a:close/>
                </a:path>
              </a:pathLst>
            </a:custGeom>
            <a:solidFill>
              <a:srgbClr val="3B4A5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5651666" y="5710001"/>
            <a:ext cx="1297305" cy="1914525"/>
            <a:chOff x="15651666" y="5710001"/>
            <a:chExt cx="1297305" cy="1914525"/>
          </a:xfrm>
        </p:grpSpPr>
        <p:sp>
          <p:nvSpPr>
            <p:cNvPr id="29" name="object 29"/>
            <p:cNvSpPr/>
            <p:nvPr/>
          </p:nvSpPr>
          <p:spPr>
            <a:xfrm>
              <a:off x="15651666" y="6976062"/>
              <a:ext cx="1297305" cy="648970"/>
            </a:xfrm>
            <a:custGeom>
              <a:avLst/>
              <a:gdLst/>
              <a:ahLst/>
              <a:cxnLst/>
              <a:rect l="l" t="t" r="r" b="b"/>
              <a:pathLst>
                <a:path w="1297305" h="648970">
                  <a:moveTo>
                    <a:pt x="1235178" y="648468"/>
                  </a:moveTo>
                  <a:lnTo>
                    <a:pt x="61758" y="648468"/>
                  </a:lnTo>
                  <a:lnTo>
                    <a:pt x="37720" y="643615"/>
                  </a:lnTo>
                  <a:lnTo>
                    <a:pt x="18089" y="630380"/>
                  </a:lnTo>
                  <a:lnTo>
                    <a:pt x="4853" y="610749"/>
                  </a:lnTo>
                  <a:lnTo>
                    <a:pt x="0" y="586710"/>
                  </a:lnTo>
                  <a:lnTo>
                    <a:pt x="0" y="226180"/>
                  </a:lnTo>
                  <a:lnTo>
                    <a:pt x="5912" y="179697"/>
                  </a:lnTo>
                  <a:lnTo>
                    <a:pt x="22804" y="137120"/>
                  </a:lnTo>
                  <a:lnTo>
                    <a:pt x="49409" y="100207"/>
                  </a:lnTo>
                  <a:lnTo>
                    <a:pt x="84459" y="70717"/>
                  </a:lnTo>
                  <a:lnTo>
                    <a:pt x="126688" y="50409"/>
                  </a:lnTo>
                  <a:lnTo>
                    <a:pt x="277917" y="0"/>
                  </a:lnTo>
                  <a:lnTo>
                    <a:pt x="1019023" y="0"/>
                  </a:lnTo>
                  <a:lnTo>
                    <a:pt x="1170252" y="50409"/>
                  </a:lnTo>
                  <a:lnTo>
                    <a:pt x="1212479" y="70717"/>
                  </a:lnTo>
                  <a:lnTo>
                    <a:pt x="1247528" y="100206"/>
                  </a:lnTo>
                  <a:lnTo>
                    <a:pt x="1274132" y="137117"/>
                  </a:lnTo>
                  <a:lnTo>
                    <a:pt x="1291024" y="179694"/>
                  </a:lnTo>
                  <a:lnTo>
                    <a:pt x="1296937" y="226176"/>
                  </a:lnTo>
                  <a:lnTo>
                    <a:pt x="1296937" y="586710"/>
                  </a:lnTo>
                  <a:lnTo>
                    <a:pt x="1292084" y="610748"/>
                  </a:lnTo>
                  <a:lnTo>
                    <a:pt x="1278849" y="630379"/>
                  </a:lnTo>
                  <a:lnTo>
                    <a:pt x="1259218" y="643615"/>
                  </a:lnTo>
                  <a:lnTo>
                    <a:pt x="1235178" y="648468"/>
                  </a:lnTo>
                  <a:close/>
                </a:path>
              </a:pathLst>
            </a:custGeom>
            <a:solidFill>
              <a:srgbClr val="FFDB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083965" y="6667266"/>
              <a:ext cx="432434" cy="370840"/>
            </a:xfrm>
            <a:custGeom>
              <a:avLst/>
              <a:gdLst/>
              <a:ahLst/>
              <a:cxnLst/>
              <a:rect l="l" t="t" r="r" b="b"/>
              <a:pathLst>
                <a:path w="432434" h="370840">
                  <a:moveTo>
                    <a:pt x="432302" y="370566"/>
                  </a:moveTo>
                  <a:lnTo>
                    <a:pt x="0" y="370566"/>
                  </a:lnTo>
                  <a:lnTo>
                    <a:pt x="0" y="0"/>
                  </a:lnTo>
                  <a:lnTo>
                    <a:pt x="432302" y="0"/>
                  </a:lnTo>
                  <a:lnTo>
                    <a:pt x="432302" y="370566"/>
                  </a:lnTo>
                  <a:close/>
                </a:path>
              </a:pathLst>
            </a:custGeom>
            <a:solidFill>
              <a:srgbClr val="F5A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083979" y="6667266"/>
              <a:ext cx="432434" cy="216535"/>
            </a:xfrm>
            <a:custGeom>
              <a:avLst/>
              <a:gdLst/>
              <a:ahLst/>
              <a:cxnLst/>
              <a:rect l="l" t="t" r="r" b="b"/>
              <a:pathLst>
                <a:path w="432434" h="216534">
                  <a:moveTo>
                    <a:pt x="216154" y="216154"/>
                  </a:moveTo>
                  <a:lnTo>
                    <a:pt x="169220" y="213383"/>
                  </a:lnTo>
                  <a:lnTo>
                    <a:pt x="123827" y="205286"/>
                  </a:lnTo>
                  <a:lnTo>
                    <a:pt x="80287" y="192189"/>
                  </a:lnTo>
                  <a:lnTo>
                    <a:pt x="38907" y="174418"/>
                  </a:lnTo>
                  <a:lnTo>
                    <a:pt x="0" y="152298"/>
                  </a:lnTo>
                  <a:lnTo>
                    <a:pt x="0" y="0"/>
                  </a:lnTo>
                  <a:lnTo>
                    <a:pt x="432309" y="0"/>
                  </a:lnTo>
                  <a:lnTo>
                    <a:pt x="432309" y="152298"/>
                  </a:lnTo>
                  <a:lnTo>
                    <a:pt x="393402" y="174418"/>
                  </a:lnTo>
                  <a:lnTo>
                    <a:pt x="352022" y="192189"/>
                  </a:lnTo>
                  <a:lnTo>
                    <a:pt x="308482" y="205286"/>
                  </a:lnTo>
                  <a:lnTo>
                    <a:pt x="263089" y="213383"/>
                  </a:lnTo>
                  <a:lnTo>
                    <a:pt x="216154" y="216154"/>
                  </a:lnTo>
                  <a:close/>
                </a:path>
              </a:pathLst>
            </a:custGeom>
            <a:solidFill>
              <a:srgbClr val="F595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578041" y="6204077"/>
              <a:ext cx="123825" cy="154940"/>
            </a:xfrm>
            <a:custGeom>
              <a:avLst/>
              <a:gdLst/>
              <a:ahLst/>
              <a:cxnLst/>
              <a:rect l="l" t="t" r="r" b="b"/>
              <a:pathLst>
                <a:path w="123825" h="154939">
                  <a:moveTo>
                    <a:pt x="123509" y="154396"/>
                  </a:moveTo>
                  <a:lnTo>
                    <a:pt x="0" y="154396"/>
                  </a:lnTo>
                  <a:lnTo>
                    <a:pt x="0" y="0"/>
                  </a:lnTo>
                  <a:lnTo>
                    <a:pt x="123509" y="0"/>
                  </a:lnTo>
                  <a:lnTo>
                    <a:pt x="123509" y="154396"/>
                  </a:lnTo>
                  <a:close/>
                </a:path>
              </a:pathLst>
            </a:custGeom>
            <a:solidFill>
              <a:srgbClr val="9A73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867821" y="6204073"/>
              <a:ext cx="864869" cy="617855"/>
            </a:xfrm>
            <a:custGeom>
              <a:avLst/>
              <a:gdLst/>
              <a:ahLst/>
              <a:cxnLst/>
              <a:rect l="l" t="t" r="r" b="b"/>
              <a:pathLst>
                <a:path w="864869" h="617854">
                  <a:moveTo>
                    <a:pt x="432313" y="617589"/>
                  </a:moveTo>
                  <a:lnTo>
                    <a:pt x="384050" y="614183"/>
                  </a:lnTo>
                  <a:lnTo>
                    <a:pt x="337897" y="604275"/>
                  </a:lnTo>
                  <a:lnTo>
                    <a:pt x="294315" y="588334"/>
                  </a:lnTo>
                  <a:lnTo>
                    <a:pt x="253767" y="566825"/>
                  </a:lnTo>
                  <a:lnTo>
                    <a:pt x="216716" y="540217"/>
                  </a:lnTo>
                  <a:lnTo>
                    <a:pt x="183624" y="508977"/>
                  </a:lnTo>
                  <a:lnTo>
                    <a:pt x="154954" y="473571"/>
                  </a:lnTo>
                  <a:lnTo>
                    <a:pt x="131167" y="434466"/>
                  </a:lnTo>
                  <a:lnTo>
                    <a:pt x="112727" y="392131"/>
                  </a:lnTo>
                  <a:lnTo>
                    <a:pt x="100096" y="347031"/>
                  </a:lnTo>
                  <a:lnTo>
                    <a:pt x="93737" y="299635"/>
                  </a:lnTo>
                  <a:lnTo>
                    <a:pt x="83821" y="304574"/>
                  </a:lnTo>
                  <a:lnTo>
                    <a:pt x="73022" y="307720"/>
                  </a:lnTo>
                  <a:lnTo>
                    <a:pt x="61484" y="308793"/>
                  </a:lnTo>
                  <a:lnTo>
                    <a:pt x="49351" y="307517"/>
                  </a:lnTo>
                  <a:lnTo>
                    <a:pt x="29181" y="299123"/>
                  </a:lnTo>
                  <a:lnTo>
                    <a:pt x="13600" y="284313"/>
                  </a:lnTo>
                  <a:lnTo>
                    <a:pt x="3558" y="264989"/>
                  </a:lnTo>
                  <a:lnTo>
                    <a:pt x="0" y="243051"/>
                  </a:lnTo>
                  <a:lnTo>
                    <a:pt x="0" y="185275"/>
                  </a:lnTo>
                  <a:lnTo>
                    <a:pt x="4853" y="161237"/>
                  </a:lnTo>
                  <a:lnTo>
                    <a:pt x="18088" y="141606"/>
                  </a:lnTo>
                  <a:lnTo>
                    <a:pt x="37718" y="128370"/>
                  </a:lnTo>
                  <a:lnTo>
                    <a:pt x="61758" y="123517"/>
                  </a:lnTo>
                  <a:lnTo>
                    <a:pt x="92637" y="123517"/>
                  </a:lnTo>
                  <a:lnTo>
                    <a:pt x="116676" y="118664"/>
                  </a:lnTo>
                  <a:lnTo>
                    <a:pt x="136306" y="105429"/>
                  </a:lnTo>
                  <a:lnTo>
                    <a:pt x="149542" y="85798"/>
                  </a:lnTo>
                  <a:lnTo>
                    <a:pt x="154396" y="61758"/>
                  </a:lnTo>
                  <a:lnTo>
                    <a:pt x="154396" y="0"/>
                  </a:lnTo>
                  <a:lnTo>
                    <a:pt x="710230" y="0"/>
                  </a:lnTo>
                  <a:lnTo>
                    <a:pt x="710230" y="61758"/>
                  </a:lnTo>
                  <a:lnTo>
                    <a:pt x="715083" y="85796"/>
                  </a:lnTo>
                  <a:lnTo>
                    <a:pt x="728318" y="105427"/>
                  </a:lnTo>
                  <a:lnTo>
                    <a:pt x="747949" y="118663"/>
                  </a:lnTo>
                  <a:lnTo>
                    <a:pt x="771989" y="123517"/>
                  </a:lnTo>
                  <a:lnTo>
                    <a:pt x="802868" y="123517"/>
                  </a:lnTo>
                  <a:lnTo>
                    <a:pt x="826907" y="128370"/>
                  </a:lnTo>
                  <a:lnTo>
                    <a:pt x="846537" y="141606"/>
                  </a:lnTo>
                  <a:lnTo>
                    <a:pt x="859773" y="161237"/>
                  </a:lnTo>
                  <a:lnTo>
                    <a:pt x="864627" y="185275"/>
                  </a:lnTo>
                  <a:lnTo>
                    <a:pt x="864627" y="243051"/>
                  </a:lnTo>
                  <a:lnTo>
                    <a:pt x="851025" y="284315"/>
                  </a:lnTo>
                  <a:lnTo>
                    <a:pt x="815275" y="307517"/>
                  </a:lnTo>
                  <a:lnTo>
                    <a:pt x="803143" y="308793"/>
                  </a:lnTo>
                  <a:lnTo>
                    <a:pt x="791604" y="307720"/>
                  </a:lnTo>
                  <a:lnTo>
                    <a:pt x="780805" y="304574"/>
                  </a:lnTo>
                  <a:lnTo>
                    <a:pt x="770890" y="299635"/>
                  </a:lnTo>
                  <a:lnTo>
                    <a:pt x="764531" y="347030"/>
                  </a:lnTo>
                  <a:lnTo>
                    <a:pt x="751900" y="392129"/>
                  </a:lnTo>
                  <a:lnTo>
                    <a:pt x="733461" y="434465"/>
                  </a:lnTo>
                  <a:lnTo>
                    <a:pt x="709674" y="473569"/>
                  </a:lnTo>
                  <a:lnTo>
                    <a:pt x="681004" y="508975"/>
                  </a:lnTo>
                  <a:lnTo>
                    <a:pt x="647911" y="540216"/>
                  </a:lnTo>
                  <a:lnTo>
                    <a:pt x="610860" y="566824"/>
                  </a:lnTo>
                  <a:lnTo>
                    <a:pt x="570312" y="588333"/>
                  </a:lnTo>
                  <a:lnTo>
                    <a:pt x="526730" y="604275"/>
                  </a:lnTo>
                  <a:lnTo>
                    <a:pt x="480576" y="614182"/>
                  </a:lnTo>
                  <a:lnTo>
                    <a:pt x="432313" y="617589"/>
                  </a:lnTo>
                  <a:close/>
                </a:path>
              </a:pathLst>
            </a:custGeom>
            <a:solidFill>
              <a:srgbClr val="F5C7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898719" y="6204077"/>
              <a:ext cx="123825" cy="154940"/>
            </a:xfrm>
            <a:custGeom>
              <a:avLst/>
              <a:gdLst/>
              <a:ahLst/>
              <a:cxnLst/>
              <a:rect l="l" t="t" r="r" b="b"/>
              <a:pathLst>
                <a:path w="123825" h="154939">
                  <a:moveTo>
                    <a:pt x="123509" y="154396"/>
                  </a:moveTo>
                  <a:lnTo>
                    <a:pt x="0" y="154396"/>
                  </a:lnTo>
                  <a:lnTo>
                    <a:pt x="0" y="0"/>
                  </a:lnTo>
                  <a:lnTo>
                    <a:pt x="123509" y="0"/>
                  </a:lnTo>
                  <a:lnTo>
                    <a:pt x="123509" y="154396"/>
                  </a:lnTo>
                  <a:close/>
                </a:path>
              </a:pathLst>
            </a:custGeom>
            <a:solidFill>
              <a:srgbClr val="9A73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867821" y="6204077"/>
              <a:ext cx="710565" cy="617855"/>
            </a:xfrm>
            <a:custGeom>
              <a:avLst/>
              <a:gdLst/>
              <a:ahLst/>
              <a:cxnLst/>
              <a:rect l="l" t="t" r="r" b="b"/>
              <a:pathLst>
                <a:path w="710565" h="617854">
                  <a:moveTo>
                    <a:pt x="61484" y="308790"/>
                  </a:moveTo>
                  <a:lnTo>
                    <a:pt x="13600" y="284310"/>
                  </a:lnTo>
                  <a:lnTo>
                    <a:pt x="0" y="243048"/>
                  </a:lnTo>
                  <a:lnTo>
                    <a:pt x="0" y="185271"/>
                  </a:lnTo>
                  <a:lnTo>
                    <a:pt x="4853" y="161233"/>
                  </a:lnTo>
                  <a:lnTo>
                    <a:pt x="18088" y="141602"/>
                  </a:lnTo>
                  <a:lnTo>
                    <a:pt x="37718" y="128366"/>
                  </a:lnTo>
                  <a:lnTo>
                    <a:pt x="61758" y="123513"/>
                  </a:lnTo>
                  <a:lnTo>
                    <a:pt x="92637" y="123513"/>
                  </a:lnTo>
                  <a:lnTo>
                    <a:pt x="116676" y="118660"/>
                  </a:lnTo>
                  <a:lnTo>
                    <a:pt x="136306" y="105425"/>
                  </a:lnTo>
                  <a:lnTo>
                    <a:pt x="149542" y="85794"/>
                  </a:lnTo>
                  <a:lnTo>
                    <a:pt x="154395" y="61758"/>
                  </a:lnTo>
                  <a:lnTo>
                    <a:pt x="154396" y="0"/>
                  </a:lnTo>
                  <a:lnTo>
                    <a:pt x="710230" y="0"/>
                  </a:lnTo>
                  <a:lnTo>
                    <a:pt x="710230" y="61758"/>
                  </a:lnTo>
                  <a:lnTo>
                    <a:pt x="247037" y="61758"/>
                  </a:lnTo>
                  <a:lnTo>
                    <a:pt x="235017" y="64185"/>
                  </a:lnTo>
                  <a:lnTo>
                    <a:pt x="225202" y="70802"/>
                  </a:lnTo>
                  <a:lnTo>
                    <a:pt x="218585" y="80617"/>
                  </a:lnTo>
                  <a:lnTo>
                    <a:pt x="216158" y="92637"/>
                  </a:lnTo>
                  <a:lnTo>
                    <a:pt x="216158" y="277913"/>
                  </a:lnTo>
                  <a:lnTo>
                    <a:pt x="217716" y="299631"/>
                  </a:lnTo>
                  <a:lnTo>
                    <a:pt x="93737" y="299631"/>
                  </a:lnTo>
                  <a:lnTo>
                    <a:pt x="83821" y="304570"/>
                  </a:lnTo>
                  <a:lnTo>
                    <a:pt x="73022" y="307716"/>
                  </a:lnTo>
                  <a:lnTo>
                    <a:pt x="61484" y="308790"/>
                  </a:lnTo>
                  <a:close/>
                </a:path>
                <a:path w="710565" h="617854">
                  <a:moveTo>
                    <a:pt x="432313" y="617585"/>
                  </a:moveTo>
                  <a:lnTo>
                    <a:pt x="384050" y="614179"/>
                  </a:lnTo>
                  <a:lnTo>
                    <a:pt x="337897" y="604271"/>
                  </a:lnTo>
                  <a:lnTo>
                    <a:pt x="294315" y="588330"/>
                  </a:lnTo>
                  <a:lnTo>
                    <a:pt x="253767" y="566822"/>
                  </a:lnTo>
                  <a:lnTo>
                    <a:pt x="216716" y="540214"/>
                  </a:lnTo>
                  <a:lnTo>
                    <a:pt x="183624" y="508973"/>
                  </a:lnTo>
                  <a:lnTo>
                    <a:pt x="154954" y="473567"/>
                  </a:lnTo>
                  <a:lnTo>
                    <a:pt x="131167" y="434462"/>
                  </a:lnTo>
                  <a:lnTo>
                    <a:pt x="112727" y="392127"/>
                  </a:lnTo>
                  <a:lnTo>
                    <a:pt x="100096" y="347027"/>
                  </a:lnTo>
                  <a:lnTo>
                    <a:pt x="93737" y="299631"/>
                  </a:lnTo>
                  <a:lnTo>
                    <a:pt x="217716" y="299631"/>
                  </a:lnTo>
                  <a:lnTo>
                    <a:pt x="219677" y="326958"/>
                  </a:lnTo>
                  <a:lnTo>
                    <a:pt x="229905" y="373821"/>
                  </a:lnTo>
                  <a:lnTo>
                    <a:pt x="246351" y="418014"/>
                  </a:lnTo>
                  <a:lnTo>
                    <a:pt x="268526" y="459051"/>
                  </a:lnTo>
                  <a:lnTo>
                    <a:pt x="295939" y="496445"/>
                  </a:lnTo>
                  <a:lnTo>
                    <a:pt x="328098" y="529711"/>
                  </a:lnTo>
                  <a:lnTo>
                    <a:pt x="364513" y="558361"/>
                  </a:lnTo>
                  <a:lnTo>
                    <a:pt x="404693" y="581910"/>
                  </a:lnTo>
                  <a:lnTo>
                    <a:pt x="448148" y="599870"/>
                  </a:lnTo>
                  <a:lnTo>
                    <a:pt x="494386" y="611755"/>
                  </a:lnTo>
                  <a:lnTo>
                    <a:pt x="479177" y="614238"/>
                  </a:lnTo>
                  <a:lnTo>
                    <a:pt x="463758" y="616067"/>
                  </a:lnTo>
                  <a:lnTo>
                    <a:pt x="448134" y="617198"/>
                  </a:lnTo>
                  <a:lnTo>
                    <a:pt x="432313" y="617585"/>
                  </a:lnTo>
                  <a:close/>
                </a:path>
              </a:pathLst>
            </a:custGeom>
            <a:solidFill>
              <a:srgbClr val="F5AF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5709314" y="5710001"/>
              <a:ext cx="1181735" cy="494665"/>
            </a:xfrm>
            <a:custGeom>
              <a:avLst/>
              <a:gdLst/>
              <a:ahLst/>
              <a:cxnLst/>
              <a:rect l="l" t="t" r="r" b="b"/>
              <a:pathLst>
                <a:path w="1181734" h="494664">
                  <a:moveTo>
                    <a:pt x="1166532" y="494068"/>
                  </a:moveTo>
                  <a:lnTo>
                    <a:pt x="15103" y="494068"/>
                  </a:lnTo>
                  <a:lnTo>
                    <a:pt x="4945" y="490403"/>
                  </a:lnTo>
                  <a:lnTo>
                    <a:pt x="0" y="481833"/>
                  </a:lnTo>
                  <a:lnTo>
                    <a:pt x="1038" y="471994"/>
                  </a:lnTo>
                  <a:lnTo>
                    <a:pt x="8832" y="464520"/>
                  </a:lnTo>
                  <a:lnTo>
                    <a:pt x="220264" y="370551"/>
                  </a:lnTo>
                  <a:lnTo>
                    <a:pt x="269122" y="77407"/>
                  </a:lnTo>
                  <a:lnTo>
                    <a:pt x="280172" y="46469"/>
                  </a:lnTo>
                  <a:lnTo>
                    <a:pt x="300620" y="21953"/>
                  </a:lnTo>
                  <a:lnTo>
                    <a:pt x="328164" y="5813"/>
                  </a:lnTo>
                  <a:lnTo>
                    <a:pt x="360500" y="0"/>
                  </a:lnTo>
                  <a:lnTo>
                    <a:pt x="796403" y="0"/>
                  </a:lnTo>
                  <a:lnTo>
                    <a:pt x="853417" y="19620"/>
                  </a:lnTo>
                  <a:lnTo>
                    <a:pt x="886278" y="70172"/>
                  </a:lnTo>
                  <a:lnTo>
                    <a:pt x="961375" y="370555"/>
                  </a:lnTo>
                  <a:lnTo>
                    <a:pt x="1172803" y="464520"/>
                  </a:lnTo>
                  <a:lnTo>
                    <a:pt x="1180597" y="471994"/>
                  </a:lnTo>
                  <a:lnTo>
                    <a:pt x="1181636" y="481833"/>
                  </a:lnTo>
                  <a:lnTo>
                    <a:pt x="1176691" y="490403"/>
                  </a:lnTo>
                  <a:lnTo>
                    <a:pt x="1166532" y="494068"/>
                  </a:lnTo>
                  <a:close/>
                </a:path>
              </a:pathLst>
            </a:custGeom>
            <a:solidFill>
              <a:srgbClr val="FFDB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114852" y="6327596"/>
              <a:ext cx="370840" cy="92710"/>
            </a:xfrm>
            <a:custGeom>
              <a:avLst/>
              <a:gdLst/>
              <a:ahLst/>
              <a:cxnLst/>
              <a:rect l="l" t="t" r="r" b="b"/>
              <a:pathLst>
                <a:path w="370840" h="92710">
                  <a:moveTo>
                    <a:pt x="61760" y="30873"/>
                  </a:moveTo>
                  <a:lnTo>
                    <a:pt x="59334" y="18859"/>
                  </a:lnTo>
                  <a:lnTo>
                    <a:pt x="52730" y="9042"/>
                  </a:lnTo>
                  <a:lnTo>
                    <a:pt x="42913" y="2425"/>
                  </a:lnTo>
                  <a:lnTo>
                    <a:pt x="30886" y="0"/>
                  </a:lnTo>
                  <a:lnTo>
                    <a:pt x="18859" y="2425"/>
                  </a:lnTo>
                  <a:lnTo>
                    <a:pt x="9042" y="9042"/>
                  </a:lnTo>
                  <a:lnTo>
                    <a:pt x="2425" y="18859"/>
                  </a:lnTo>
                  <a:lnTo>
                    <a:pt x="0" y="30873"/>
                  </a:lnTo>
                  <a:lnTo>
                    <a:pt x="0" y="61760"/>
                  </a:lnTo>
                  <a:lnTo>
                    <a:pt x="2425" y="73774"/>
                  </a:lnTo>
                  <a:lnTo>
                    <a:pt x="9042" y="83591"/>
                  </a:lnTo>
                  <a:lnTo>
                    <a:pt x="18859" y="90208"/>
                  </a:lnTo>
                  <a:lnTo>
                    <a:pt x="30886" y="92633"/>
                  </a:lnTo>
                  <a:lnTo>
                    <a:pt x="42913" y="90208"/>
                  </a:lnTo>
                  <a:lnTo>
                    <a:pt x="52717" y="83591"/>
                  </a:lnTo>
                  <a:lnTo>
                    <a:pt x="59334" y="73774"/>
                  </a:lnTo>
                  <a:lnTo>
                    <a:pt x="61760" y="61760"/>
                  </a:lnTo>
                  <a:lnTo>
                    <a:pt x="61760" y="30873"/>
                  </a:lnTo>
                  <a:close/>
                </a:path>
                <a:path w="370840" h="92710">
                  <a:moveTo>
                    <a:pt x="370547" y="30873"/>
                  </a:moveTo>
                  <a:lnTo>
                    <a:pt x="368122" y="18859"/>
                  </a:lnTo>
                  <a:lnTo>
                    <a:pt x="361518" y="9042"/>
                  </a:lnTo>
                  <a:lnTo>
                    <a:pt x="351701" y="2425"/>
                  </a:lnTo>
                  <a:lnTo>
                    <a:pt x="339674" y="0"/>
                  </a:lnTo>
                  <a:lnTo>
                    <a:pt x="327647" y="2425"/>
                  </a:lnTo>
                  <a:lnTo>
                    <a:pt x="317830" y="9042"/>
                  </a:lnTo>
                  <a:lnTo>
                    <a:pt x="311213" y="18859"/>
                  </a:lnTo>
                  <a:lnTo>
                    <a:pt x="308787" y="30873"/>
                  </a:lnTo>
                  <a:lnTo>
                    <a:pt x="308787" y="61760"/>
                  </a:lnTo>
                  <a:lnTo>
                    <a:pt x="311213" y="73774"/>
                  </a:lnTo>
                  <a:lnTo>
                    <a:pt x="317830" y="83591"/>
                  </a:lnTo>
                  <a:lnTo>
                    <a:pt x="327647" y="90208"/>
                  </a:lnTo>
                  <a:lnTo>
                    <a:pt x="339674" y="92633"/>
                  </a:lnTo>
                  <a:lnTo>
                    <a:pt x="351701" y="90208"/>
                  </a:lnTo>
                  <a:lnTo>
                    <a:pt x="361518" y="83591"/>
                  </a:lnTo>
                  <a:lnTo>
                    <a:pt x="368122" y="73774"/>
                  </a:lnTo>
                  <a:lnTo>
                    <a:pt x="370547" y="61760"/>
                  </a:lnTo>
                  <a:lnTo>
                    <a:pt x="370547" y="30873"/>
                  </a:lnTo>
                  <a:close/>
                </a:path>
              </a:pathLst>
            </a:custGeom>
            <a:solidFill>
              <a:srgbClr val="784A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162433" y="6543749"/>
              <a:ext cx="275590" cy="123825"/>
            </a:xfrm>
            <a:custGeom>
              <a:avLst/>
              <a:gdLst/>
              <a:ahLst/>
              <a:cxnLst/>
              <a:rect l="l" t="t" r="r" b="b"/>
              <a:pathLst>
                <a:path w="275590" h="123825">
                  <a:moveTo>
                    <a:pt x="137701" y="123517"/>
                  </a:moveTo>
                  <a:lnTo>
                    <a:pt x="96638" y="117995"/>
                  </a:lnTo>
                  <a:lnTo>
                    <a:pt x="59746" y="102413"/>
                  </a:lnTo>
                  <a:lnTo>
                    <a:pt x="28497" y="78246"/>
                  </a:lnTo>
                  <a:lnTo>
                    <a:pt x="4361" y="46969"/>
                  </a:lnTo>
                  <a:lnTo>
                    <a:pt x="0" y="30868"/>
                  </a:lnTo>
                  <a:lnTo>
                    <a:pt x="4054" y="15696"/>
                  </a:lnTo>
                  <a:lnTo>
                    <a:pt x="14899" y="4418"/>
                  </a:lnTo>
                  <a:lnTo>
                    <a:pt x="30906" y="0"/>
                  </a:lnTo>
                  <a:lnTo>
                    <a:pt x="244496" y="0"/>
                  </a:lnTo>
                  <a:lnTo>
                    <a:pt x="260504" y="4418"/>
                  </a:lnTo>
                  <a:lnTo>
                    <a:pt x="271348" y="15696"/>
                  </a:lnTo>
                  <a:lnTo>
                    <a:pt x="275403" y="30868"/>
                  </a:lnTo>
                  <a:lnTo>
                    <a:pt x="271042" y="46969"/>
                  </a:lnTo>
                  <a:lnTo>
                    <a:pt x="246907" y="78246"/>
                  </a:lnTo>
                  <a:lnTo>
                    <a:pt x="215658" y="102413"/>
                  </a:lnTo>
                  <a:lnTo>
                    <a:pt x="178765" y="117995"/>
                  </a:lnTo>
                  <a:lnTo>
                    <a:pt x="137701" y="123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709316" y="6080556"/>
              <a:ext cx="1181735" cy="123825"/>
            </a:xfrm>
            <a:custGeom>
              <a:avLst/>
              <a:gdLst/>
              <a:ahLst/>
              <a:cxnLst/>
              <a:rect l="l" t="t" r="r" b="b"/>
              <a:pathLst>
                <a:path w="1181734" h="123825">
                  <a:moveTo>
                    <a:pt x="1166530" y="123517"/>
                  </a:moveTo>
                  <a:lnTo>
                    <a:pt x="15101" y="123517"/>
                  </a:lnTo>
                  <a:lnTo>
                    <a:pt x="4944" y="119852"/>
                  </a:lnTo>
                  <a:lnTo>
                    <a:pt x="0" y="111282"/>
                  </a:lnTo>
                  <a:lnTo>
                    <a:pt x="1039" y="101442"/>
                  </a:lnTo>
                  <a:lnTo>
                    <a:pt x="8834" y="93969"/>
                  </a:lnTo>
                  <a:lnTo>
                    <a:pt x="220266" y="0"/>
                  </a:lnTo>
                  <a:lnTo>
                    <a:pt x="961369" y="0"/>
                  </a:lnTo>
                  <a:lnTo>
                    <a:pt x="1172801" y="93969"/>
                  </a:lnTo>
                  <a:lnTo>
                    <a:pt x="1180595" y="101442"/>
                  </a:lnTo>
                  <a:lnTo>
                    <a:pt x="1181634" y="111282"/>
                  </a:lnTo>
                  <a:lnTo>
                    <a:pt x="1176689" y="119852"/>
                  </a:lnTo>
                  <a:lnTo>
                    <a:pt x="1166530" y="123517"/>
                  </a:lnTo>
                  <a:close/>
                </a:path>
              </a:pathLst>
            </a:custGeom>
            <a:solidFill>
              <a:srgbClr val="FFC7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929583" y="5957039"/>
              <a:ext cx="741680" cy="123825"/>
            </a:xfrm>
            <a:custGeom>
              <a:avLst/>
              <a:gdLst/>
              <a:ahLst/>
              <a:cxnLst/>
              <a:rect l="l" t="t" r="r" b="b"/>
              <a:pathLst>
                <a:path w="741680" h="123825">
                  <a:moveTo>
                    <a:pt x="741106" y="123517"/>
                  </a:moveTo>
                  <a:lnTo>
                    <a:pt x="0" y="123517"/>
                  </a:lnTo>
                  <a:lnTo>
                    <a:pt x="20584" y="0"/>
                  </a:lnTo>
                  <a:lnTo>
                    <a:pt x="710227" y="0"/>
                  </a:lnTo>
                  <a:lnTo>
                    <a:pt x="741106" y="123517"/>
                  </a:lnTo>
                  <a:close/>
                </a:path>
              </a:pathLst>
            </a:custGeom>
            <a:solidFill>
              <a:srgbClr val="9A73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929579" y="5957039"/>
              <a:ext cx="741680" cy="123825"/>
            </a:xfrm>
            <a:custGeom>
              <a:avLst/>
              <a:gdLst/>
              <a:ahLst/>
              <a:cxnLst/>
              <a:rect l="l" t="t" r="r" b="b"/>
              <a:pathLst>
                <a:path w="741680" h="123825">
                  <a:moveTo>
                    <a:pt x="741110" y="123517"/>
                  </a:moveTo>
                  <a:lnTo>
                    <a:pt x="0" y="123517"/>
                  </a:lnTo>
                  <a:lnTo>
                    <a:pt x="20588" y="0"/>
                  </a:lnTo>
                  <a:lnTo>
                    <a:pt x="191453" y="0"/>
                  </a:lnTo>
                  <a:lnTo>
                    <a:pt x="188674" y="27805"/>
                  </a:lnTo>
                  <a:lnTo>
                    <a:pt x="190139" y="40780"/>
                  </a:lnTo>
                  <a:lnTo>
                    <a:pt x="196504" y="51599"/>
                  </a:lnTo>
                  <a:lnTo>
                    <a:pt x="206636" y="59010"/>
                  </a:lnTo>
                  <a:lnTo>
                    <a:pt x="219400" y="61758"/>
                  </a:lnTo>
                  <a:lnTo>
                    <a:pt x="725670" y="61758"/>
                  </a:lnTo>
                  <a:lnTo>
                    <a:pt x="741110" y="123517"/>
                  </a:lnTo>
                  <a:close/>
                </a:path>
              </a:pathLst>
            </a:custGeom>
            <a:solidFill>
              <a:srgbClr val="8B5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950172" y="5710001"/>
              <a:ext cx="251461" cy="2470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790626" y="6080556"/>
              <a:ext cx="756920" cy="62230"/>
            </a:xfrm>
            <a:custGeom>
              <a:avLst/>
              <a:gdLst/>
              <a:ahLst/>
              <a:cxnLst/>
              <a:rect l="l" t="t" r="r" b="b"/>
              <a:pathLst>
                <a:path w="756919" h="62229">
                  <a:moveTo>
                    <a:pt x="725663" y="61758"/>
                  </a:moveTo>
                  <a:lnTo>
                    <a:pt x="0" y="61758"/>
                  </a:lnTo>
                  <a:lnTo>
                    <a:pt x="138956" y="0"/>
                  </a:lnTo>
                  <a:lnTo>
                    <a:pt x="725663" y="0"/>
                  </a:lnTo>
                  <a:lnTo>
                    <a:pt x="737683" y="2426"/>
                  </a:lnTo>
                  <a:lnTo>
                    <a:pt x="747498" y="9044"/>
                  </a:lnTo>
                  <a:lnTo>
                    <a:pt x="754115" y="18859"/>
                  </a:lnTo>
                  <a:lnTo>
                    <a:pt x="756542" y="30879"/>
                  </a:lnTo>
                  <a:lnTo>
                    <a:pt x="754115" y="42897"/>
                  </a:lnTo>
                  <a:lnTo>
                    <a:pt x="747498" y="52713"/>
                  </a:lnTo>
                  <a:lnTo>
                    <a:pt x="737683" y="59331"/>
                  </a:lnTo>
                  <a:lnTo>
                    <a:pt x="725663" y="61758"/>
                  </a:lnTo>
                  <a:close/>
                </a:path>
              </a:pathLst>
            </a:custGeom>
            <a:solidFill>
              <a:srgbClr val="E1A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651658" y="6996658"/>
              <a:ext cx="1297305" cy="628015"/>
            </a:xfrm>
            <a:custGeom>
              <a:avLst/>
              <a:gdLst/>
              <a:ahLst/>
              <a:cxnLst/>
              <a:rect l="l" t="t" r="r" b="b"/>
              <a:pathLst>
                <a:path w="1297305" h="628015">
                  <a:moveTo>
                    <a:pt x="216154" y="0"/>
                  </a:moveTo>
                  <a:lnTo>
                    <a:pt x="126695" y="29819"/>
                  </a:lnTo>
                  <a:lnTo>
                    <a:pt x="84467" y="50126"/>
                  </a:lnTo>
                  <a:lnTo>
                    <a:pt x="49415" y="79616"/>
                  </a:lnTo>
                  <a:lnTo>
                    <a:pt x="22809" y="116522"/>
                  </a:lnTo>
                  <a:lnTo>
                    <a:pt x="5918" y="159105"/>
                  </a:lnTo>
                  <a:lnTo>
                    <a:pt x="0" y="205587"/>
                  </a:lnTo>
                  <a:lnTo>
                    <a:pt x="0" y="566115"/>
                  </a:lnTo>
                  <a:lnTo>
                    <a:pt x="4851" y="590156"/>
                  </a:lnTo>
                  <a:lnTo>
                    <a:pt x="18097" y="609790"/>
                  </a:lnTo>
                  <a:lnTo>
                    <a:pt x="37719" y="623023"/>
                  </a:lnTo>
                  <a:lnTo>
                    <a:pt x="61760" y="627875"/>
                  </a:lnTo>
                  <a:lnTo>
                    <a:pt x="216154" y="627875"/>
                  </a:lnTo>
                  <a:lnTo>
                    <a:pt x="216154" y="0"/>
                  </a:lnTo>
                  <a:close/>
                </a:path>
                <a:path w="1297305" h="628015">
                  <a:moveTo>
                    <a:pt x="1296936" y="205587"/>
                  </a:moveTo>
                  <a:lnTo>
                    <a:pt x="1291031" y="159105"/>
                  </a:lnTo>
                  <a:lnTo>
                    <a:pt x="1274140" y="116522"/>
                  </a:lnTo>
                  <a:lnTo>
                    <a:pt x="1247533" y="79616"/>
                  </a:lnTo>
                  <a:lnTo>
                    <a:pt x="1212481" y="50126"/>
                  </a:lnTo>
                  <a:lnTo>
                    <a:pt x="1170254" y="29819"/>
                  </a:lnTo>
                  <a:lnTo>
                    <a:pt x="1080782" y="0"/>
                  </a:lnTo>
                  <a:lnTo>
                    <a:pt x="1080782" y="627875"/>
                  </a:lnTo>
                  <a:lnTo>
                    <a:pt x="1235176" y="627875"/>
                  </a:lnTo>
                  <a:lnTo>
                    <a:pt x="1259217" y="623023"/>
                  </a:lnTo>
                  <a:lnTo>
                    <a:pt x="1278851" y="609790"/>
                  </a:lnTo>
                  <a:lnTo>
                    <a:pt x="1292085" y="590156"/>
                  </a:lnTo>
                  <a:lnTo>
                    <a:pt x="1296936" y="566115"/>
                  </a:lnTo>
                  <a:lnTo>
                    <a:pt x="1296936" y="205587"/>
                  </a:lnTo>
                  <a:close/>
                </a:path>
              </a:pathLst>
            </a:custGeom>
            <a:solidFill>
              <a:srgbClr val="FFC7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867812" y="6976071"/>
              <a:ext cx="864869" cy="463550"/>
            </a:xfrm>
            <a:custGeom>
              <a:avLst/>
              <a:gdLst/>
              <a:ahLst/>
              <a:cxnLst/>
              <a:rect l="l" t="t" r="r" b="b"/>
              <a:pathLst>
                <a:path w="864869" h="463550">
                  <a:moveTo>
                    <a:pt x="123520" y="0"/>
                  </a:moveTo>
                  <a:lnTo>
                    <a:pt x="61760" y="0"/>
                  </a:lnTo>
                  <a:lnTo>
                    <a:pt x="0" y="20586"/>
                  </a:lnTo>
                  <a:lnTo>
                    <a:pt x="0" y="463194"/>
                  </a:lnTo>
                  <a:lnTo>
                    <a:pt x="123520" y="463194"/>
                  </a:lnTo>
                  <a:lnTo>
                    <a:pt x="123520" y="0"/>
                  </a:lnTo>
                  <a:close/>
                </a:path>
                <a:path w="864869" h="463550">
                  <a:moveTo>
                    <a:pt x="864628" y="20586"/>
                  </a:moveTo>
                  <a:lnTo>
                    <a:pt x="802868" y="0"/>
                  </a:lnTo>
                  <a:lnTo>
                    <a:pt x="741108" y="0"/>
                  </a:lnTo>
                  <a:lnTo>
                    <a:pt x="741108" y="463194"/>
                  </a:lnTo>
                  <a:lnTo>
                    <a:pt x="864628" y="463194"/>
                  </a:lnTo>
                  <a:lnTo>
                    <a:pt x="864628" y="20586"/>
                  </a:lnTo>
                  <a:close/>
                </a:path>
              </a:pathLst>
            </a:custGeom>
            <a:solidFill>
              <a:srgbClr val="A0D6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5991345" y="7501021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 h="0">
                  <a:moveTo>
                    <a:pt x="147" y="-29914"/>
                  </a:moveTo>
                  <a:lnTo>
                    <a:pt x="147" y="29914"/>
                  </a:lnTo>
                </a:path>
              </a:pathLst>
            </a:custGeom>
            <a:ln w="59829">
              <a:solidFill>
                <a:srgbClr val="4545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806052" y="7315745"/>
              <a:ext cx="988694" cy="309245"/>
            </a:xfrm>
            <a:custGeom>
              <a:avLst/>
              <a:gdLst/>
              <a:ahLst/>
              <a:cxnLst/>
              <a:rect l="l" t="t" r="r" b="b"/>
              <a:pathLst>
                <a:path w="988694" h="309245">
                  <a:moveTo>
                    <a:pt x="61760" y="30873"/>
                  </a:moveTo>
                  <a:lnTo>
                    <a:pt x="59334" y="18859"/>
                  </a:lnTo>
                  <a:lnTo>
                    <a:pt x="52717" y="9042"/>
                  </a:lnTo>
                  <a:lnTo>
                    <a:pt x="42900" y="2425"/>
                  </a:lnTo>
                  <a:lnTo>
                    <a:pt x="30886" y="0"/>
                  </a:lnTo>
                  <a:lnTo>
                    <a:pt x="18859" y="2425"/>
                  </a:lnTo>
                  <a:lnTo>
                    <a:pt x="9055" y="9042"/>
                  </a:lnTo>
                  <a:lnTo>
                    <a:pt x="2425" y="18859"/>
                  </a:lnTo>
                  <a:lnTo>
                    <a:pt x="0" y="30873"/>
                  </a:lnTo>
                  <a:lnTo>
                    <a:pt x="0" y="308787"/>
                  </a:lnTo>
                  <a:lnTo>
                    <a:pt x="61760" y="308787"/>
                  </a:lnTo>
                  <a:lnTo>
                    <a:pt x="61760" y="30873"/>
                  </a:lnTo>
                  <a:close/>
                </a:path>
                <a:path w="988694" h="309245">
                  <a:moveTo>
                    <a:pt x="988148" y="30873"/>
                  </a:moveTo>
                  <a:lnTo>
                    <a:pt x="985723" y="18859"/>
                  </a:lnTo>
                  <a:lnTo>
                    <a:pt x="979106" y="9042"/>
                  </a:lnTo>
                  <a:lnTo>
                    <a:pt x="969289" y="2425"/>
                  </a:lnTo>
                  <a:lnTo>
                    <a:pt x="957275" y="0"/>
                  </a:lnTo>
                  <a:lnTo>
                    <a:pt x="945248" y="2425"/>
                  </a:lnTo>
                  <a:lnTo>
                    <a:pt x="935431" y="9042"/>
                  </a:lnTo>
                  <a:lnTo>
                    <a:pt x="928814" y="18859"/>
                  </a:lnTo>
                  <a:lnTo>
                    <a:pt x="926388" y="30873"/>
                  </a:lnTo>
                  <a:lnTo>
                    <a:pt x="926388" y="308787"/>
                  </a:lnTo>
                  <a:lnTo>
                    <a:pt x="988148" y="308787"/>
                  </a:lnTo>
                  <a:lnTo>
                    <a:pt x="988148" y="30873"/>
                  </a:lnTo>
                  <a:close/>
                </a:path>
              </a:pathLst>
            </a:custGeom>
            <a:solidFill>
              <a:srgbClr val="E1A5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867812" y="6976058"/>
              <a:ext cx="803275" cy="463550"/>
            </a:xfrm>
            <a:custGeom>
              <a:avLst/>
              <a:gdLst/>
              <a:ahLst/>
              <a:cxnLst/>
              <a:rect l="l" t="t" r="r" b="b"/>
              <a:pathLst>
                <a:path w="803275" h="463550">
                  <a:moveTo>
                    <a:pt x="61760" y="12"/>
                  </a:moveTo>
                  <a:lnTo>
                    <a:pt x="0" y="20599"/>
                  </a:lnTo>
                  <a:lnTo>
                    <a:pt x="0" y="463207"/>
                  </a:lnTo>
                  <a:lnTo>
                    <a:pt x="61760" y="463207"/>
                  </a:lnTo>
                  <a:lnTo>
                    <a:pt x="61760" y="12"/>
                  </a:lnTo>
                  <a:close/>
                </a:path>
                <a:path w="803275" h="463550">
                  <a:moveTo>
                    <a:pt x="802868" y="0"/>
                  </a:moveTo>
                  <a:lnTo>
                    <a:pt x="741108" y="0"/>
                  </a:lnTo>
                  <a:lnTo>
                    <a:pt x="741108" y="463194"/>
                  </a:lnTo>
                  <a:lnTo>
                    <a:pt x="802868" y="463194"/>
                  </a:lnTo>
                  <a:lnTo>
                    <a:pt x="802868" y="0"/>
                  </a:lnTo>
                  <a:close/>
                </a:path>
              </a:pathLst>
            </a:custGeom>
            <a:solidFill>
              <a:srgbClr val="8BC2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867821" y="7377497"/>
              <a:ext cx="864869" cy="247650"/>
            </a:xfrm>
            <a:custGeom>
              <a:avLst/>
              <a:gdLst/>
              <a:ahLst/>
              <a:cxnLst/>
              <a:rect l="l" t="t" r="r" b="b"/>
              <a:pathLst>
                <a:path w="864869" h="247650">
                  <a:moveTo>
                    <a:pt x="864627" y="247034"/>
                  </a:moveTo>
                  <a:lnTo>
                    <a:pt x="0" y="247034"/>
                  </a:lnTo>
                  <a:lnTo>
                    <a:pt x="0" y="61758"/>
                  </a:lnTo>
                  <a:lnTo>
                    <a:pt x="4853" y="37718"/>
                  </a:lnTo>
                  <a:lnTo>
                    <a:pt x="18089" y="18088"/>
                  </a:lnTo>
                  <a:lnTo>
                    <a:pt x="37720" y="4853"/>
                  </a:lnTo>
                  <a:lnTo>
                    <a:pt x="61758" y="0"/>
                  </a:lnTo>
                  <a:lnTo>
                    <a:pt x="802868" y="0"/>
                  </a:lnTo>
                  <a:lnTo>
                    <a:pt x="826908" y="4853"/>
                  </a:lnTo>
                  <a:lnTo>
                    <a:pt x="846539" y="18089"/>
                  </a:lnTo>
                  <a:lnTo>
                    <a:pt x="859774" y="37720"/>
                  </a:lnTo>
                  <a:lnTo>
                    <a:pt x="864627" y="61758"/>
                  </a:lnTo>
                  <a:lnTo>
                    <a:pt x="864627" y="247034"/>
                  </a:lnTo>
                  <a:close/>
                </a:path>
              </a:pathLst>
            </a:custGeom>
            <a:solidFill>
              <a:srgbClr val="B4E6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253816" y="7006938"/>
              <a:ext cx="92710" cy="278130"/>
            </a:xfrm>
            <a:custGeom>
              <a:avLst/>
              <a:gdLst/>
              <a:ahLst/>
              <a:cxnLst/>
              <a:rect l="l" t="t" r="r" b="b"/>
              <a:pathLst>
                <a:path w="92709" h="278129">
                  <a:moveTo>
                    <a:pt x="61758" y="277917"/>
                  </a:moveTo>
                  <a:lnTo>
                    <a:pt x="30879" y="277917"/>
                  </a:lnTo>
                  <a:lnTo>
                    <a:pt x="18859" y="275490"/>
                  </a:lnTo>
                  <a:lnTo>
                    <a:pt x="9044" y="268873"/>
                  </a:lnTo>
                  <a:lnTo>
                    <a:pt x="2426" y="259057"/>
                  </a:lnTo>
                  <a:lnTo>
                    <a:pt x="0" y="247037"/>
                  </a:lnTo>
                  <a:lnTo>
                    <a:pt x="0" y="0"/>
                  </a:lnTo>
                  <a:lnTo>
                    <a:pt x="92637" y="0"/>
                  </a:lnTo>
                  <a:lnTo>
                    <a:pt x="92637" y="247037"/>
                  </a:lnTo>
                  <a:lnTo>
                    <a:pt x="90211" y="259057"/>
                  </a:lnTo>
                  <a:lnTo>
                    <a:pt x="83593" y="268873"/>
                  </a:lnTo>
                  <a:lnTo>
                    <a:pt x="73778" y="275490"/>
                  </a:lnTo>
                  <a:lnTo>
                    <a:pt x="61758" y="277917"/>
                  </a:lnTo>
                  <a:close/>
                </a:path>
              </a:pathLst>
            </a:custGeom>
            <a:solidFill>
              <a:srgbClr val="FFC7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929572" y="6871563"/>
              <a:ext cx="741680" cy="291465"/>
            </a:xfrm>
            <a:custGeom>
              <a:avLst/>
              <a:gdLst/>
              <a:ahLst/>
              <a:cxnLst/>
              <a:rect l="l" t="t" r="r" b="b"/>
              <a:pathLst>
                <a:path w="741680" h="291465">
                  <a:moveTo>
                    <a:pt x="370560" y="135382"/>
                  </a:moveTo>
                  <a:lnTo>
                    <a:pt x="139725" y="7150"/>
                  </a:lnTo>
                  <a:lnTo>
                    <a:pt x="118541" y="0"/>
                  </a:lnTo>
                  <a:lnTo>
                    <a:pt x="96850" y="723"/>
                  </a:lnTo>
                  <a:lnTo>
                    <a:pt x="76746" y="8902"/>
                  </a:lnTo>
                  <a:lnTo>
                    <a:pt x="60325" y="24079"/>
                  </a:lnTo>
                  <a:lnTo>
                    <a:pt x="0" y="104508"/>
                  </a:lnTo>
                  <a:lnTo>
                    <a:pt x="168338" y="272846"/>
                  </a:lnTo>
                  <a:lnTo>
                    <a:pt x="190144" y="286956"/>
                  </a:lnTo>
                  <a:lnTo>
                    <a:pt x="214807" y="290868"/>
                  </a:lnTo>
                  <a:lnTo>
                    <a:pt x="239026" y="284734"/>
                  </a:lnTo>
                  <a:lnTo>
                    <a:pt x="259448" y="268706"/>
                  </a:lnTo>
                  <a:lnTo>
                    <a:pt x="370560" y="135382"/>
                  </a:lnTo>
                  <a:close/>
                </a:path>
                <a:path w="741680" h="291465">
                  <a:moveTo>
                    <a:pt x="741108" y="104508"/>
                  </a:moveTo>
                  <a:lnTo>
                    <a:pt x="680783" y="24079"/>
                  </a:lnTo>
                  <a:lnTo>
                    <a:pt x="664362" y="8902"/>
                  </a:lnTo>
                  <a:lnTo>
                    <a:pt x="644258" y="723"/>
                  </a:lnTo>
                  <a:lnTo>
                    <a:pt x="622579" y="0"/>
                  </a:lnTo>
                  <a:lnTo>
                    <a:pt x="601383" y="7150"/>
                  </a:lnTo>
                  <a:lnTo>
                    <a:pt x="370560" y="135382"/>
                  </a:lnTo>
                  <a:lnTo>
                    <a:pt x="481660" y="268706"/>
                  </a:lnTo>
                  <a:lnTo>
                    <a:pt x="502094" y="284734"/>
                  </a:lnTo>
                  <a:lnTo>
                    <a:pt x="526300" y="290868"/>
                  </a:lnTo>
                  <a:lnTo>
                    <a:pt x="550976" y="286956"/>
                  </a:lnTo>
                  <a:lnTo>
                    <a:pt x="572770" y="272846"/>
                  </a:lnTo>
                  <a:lnTo>
                    <a:pt x="741108" y="104508"/>
                  </a:lnTo>
                  <a:close/>
                </a:path>
              </a:pathLst>
            </a:custGeom>
            <a:solidFill>
              <a:srgbClr val="FFF0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945026" y="7454702"/>
              <a:ext cx="92637" cy="926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562608" y="7454702"/>
              <a:ext cx="92637" cy="926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11306653" y="4398181"/>
            <a:ext cx="1313180" cy="1495425"/>
            <a:chOff x="11306653" y="4398181"/>
            <a:chExt cx="1313180" cy="1495425"/>
          </a:xfrm>
        </p:grpSpPr>
        <p:sp>
          <p:nvSpPr>
            <p:cNvPr id="55" name="object 55"/>
            <p:cNvSpPr/>
            <p:nvPr/>
          </p:nvSpPr>
          <p:spPr>
            <a:xfrm>
              <a:off x="11306653" y="5355557"/>
              <a:ext cx="847090" cy="494665"/>
            </a:xfrm>
            <a:custGeom>
              <a:avLst/>
              <a:gdLst/>
              <a:ahLst/>
              <a:cxnLst/>
              <a:rect l="l" t="t" r="r" b="b"/>
              <a:pathLst>
                <a:path w="847090" h="494664">
                  <a:moveTo>
                    <a:pt x="846650" y="494115"/>
                  </a:moveTo>
                  <a:lnTo>
                    <a:pt x="494854" y="494115"/>
                  </a:lnTo>
                  <a:lnTo>
                    <a:pt x="488131" y="485161"/>
                  </a:lnTo>
                  <a:lnTo>
                    <a:pt x="481340" y="475341"/>
                  </a:lnTo>
                  <a:lnTo>
                    <a:pt x="474476" y="464526"/>
                  </a:lnTo>
                  <a:lnTo>
                    <a:pt x="467533" y="452590"/>
                  </a:lnTo>
                  <a:lnTo>
                    <a:pt x="448918" y="421024"/>
                  </a:lnTo>
                  <a:lnTo>
                    <a:pt x="392495" y="369130"/>
                  </a:lnTo>
                  <a:lnTo>
                    <a:pt x="345533" y="355259"/>
                  </a:lnTo>
                  <a:lnTo>
                    <a:pt x="290268" y="347165"/>
                  </a:lnTo>
                  <a:lnTo>
                    <a:pt x="255115" y="335302"/>
                  </a:lnTo>
                  <a:lnTo>
                    <a:pt x="215604" y="302549"/>
                  </a:lnTo>
                  <a:lnTo>
                    <a:pt x="172227" y="237147"/>
                  </a:lnTo>
                  <a:lnTo>
                    <a:pt x="136097" y="182463"/>
                  </a:lnTo>
                  <a:lnTo>
                    <a:pt x="108095" y="162343"/>
                  </a:lnTo>
                  <a:lnTo>
                    <a:pt x="65030" y="155033"/>
                  </a:lnTo>
                  <a:lnTo>
                    <a:pt x="12886" y="126889"/>
                  </a:lnTo>
                  <a:lnTo>
                    <a:pt x="0" y="67405"/>
                  </a:lnTo>
                  <a:lnTo>
                    <a:pt x="9127" y="38787"/>
                  </a:lnTo>
                  <a:lnTo>
                    <a:pt x="28230" y="15885"/>
                  </a:lnTo>
                  <a:lnTo>
                    <a:pt x="55227" y="1892"/>
                  </a:lnTo>
                  <a:lnTo>
                    <a:pt x="88037" y="0"/>
                  </a:lnTo>
                  <a:lnTo>
                    <a:pt x="118534" y="4976"/>
                  </a:lnTo>
                  <a:lnTo>
                    <a:pt x="158249" y="11110"/>
                  </a:lnTo>
                  <a:lnTo>
                    <a:pt x="202004" y="25525"/>
                  </a:lnTo>
                  <a:lnTo>
                    <a:pt x="244624" y="55346"/>
                  </a:lnTo>
                  <a:lnTo>
                    <a:pt x="280929" y="107699"/>
                  </a:lnTo>
                  <a:lnTo>
                    <a:pt x="317672" y="162165"/>
                  </a:lnTo>
                  <a:lnTo>
                    <a:pt x="356958" y="191451"/>
                  </a:lnTo>
                  <a:lnTo>
                    <a:pt x="394377" y="203907"/>
                  </a:lnTo>
                  <a:lnTo>
                    <a:pt x="425520" y="207883"/>
                  </a:lnTo>
                  <a:lnTo>
                    <a:pt x="445978" y="211728"/>
                  </a:lnTo>
                  <a:lnTo>
                    <a:pt x="492943" y="225592"/>
                  </a:lnTo>
                  <a:lnTo>
                    <a:pt x="525891" y="248579"/>
                  </a:lnTo>
                  <a:lnTo>
                    <a:pt x="549397" y="277471"/>
                  </a:lnTo>
                  <a:lnTo>
                    <a:pt x="568036" y="309047"/>
                  </a:lnTo>
                  <a:lnTo>
                    <a:pt x="608052" y="365291"/>
                  </a:lnTo>
                  <a:lnTo>
                    <a:pt x="645803" y="394077"/>
                  </a:lnTo>
                  <a:lnTo>
                    <a:pt x="680049" y="405110"/>
                  </a:lnTo>
                  <a:lnTo>
                    <a:pt x="709548" y="408096"/>
                  </a:lnTo>
                  <a:lnTo>
                    <a:pt x="733059" y="412743"/>
                  </a:lnTo>
                  <a:lnTo>
                    <a:pt x="767240" y="422016"/>
                  </a:lnTo>
                  <a:lnTo>
                    <a:pt x="798106" y="438737"/>
                  </a:lnTo>
                  <a:lnTo>
                    <a:pt x="824385" y="462009"/>
                  </a:lnTo>
                  <a:lnTo>
                    <a:pt x="844804" y="490937"/>
                  </a:lnTo>
                  <a:lnTo>
                    <a:pt x="846650" y="494115"/>
                  </a:lnTo>
                  <a:close/>
                </a:path>
              </a:pathLst>
            </a:custGeom>
            <a:solidFill>
              <a:srgbClr val="0CA6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772659" y="5355557"/>
              <a:ext cx="847090" cy="494665"/>
            </a:xfrm>
            <a:custGeom>
              <a:avLst/>
              <a:gdLst/>
              <a:ahLst/>
              <a:cxnLst/>
              <a:rect l="l" t="t" r="r" b="b"/>
              <a:pathLst>
                <a:path w="847090" h="494664">
                  <a:moveTo>
                    <a:pt x="351798" y="494112"/>
                  </a:moveTo>
                  <a:lnTo>
                    <a:pt x="0" y="494115"/>
                  </a:lnTo>
                  <a:lnTo>
                    <a:pt x="1177" y="492044"/>
                  </a:lnTo>
                  <a:lnTo>
                    <a:pt x="1845" y="490937"/>
                  </a:lnTo>
                  <a:lnTo>
                    <a:pt x="48544" y="438737"/>
                  </a:lnTo>
                  <a:lnTo>
                    <a:pt x="113590" y="412743"/>
                  </a:lnTo>
                  <a:lnTo>
                    <a:pt x="166601" y="405110"/>
                  </a:lnTo>
                  <a:lnTo>
                    <a:pt x="200847" y="394077"/>
                  </a:lnTo>
                  <a:lnTo>
                    <a:pt x="238598" y="365291"/>
                  </a:lnTo>
                  <a:lnTo>
                    <a:pt x="278613" y="309047"/>
                  </a:lnTo>
                  <a:lnTo>
                    <a:pt x="297252" y="277472"/>
                  </a:lnTo>
                  <a:lnTo>
                    <a:pt x="320757" y="248580"/>
                  </a:lnTo>
                  <a:lnTo>
                    <a:pt x="353705" y="225592"/>
                  </a:lnTo>
                  <a:lnTo>
                    <a:pt x="400671" y="211728"/>
                  </a:lnTo>
                  <a:lnTo>
                    <a:pt x="421130" y="207883"/>
                  </a:lnTo>
                  <a:lnTo>
                    <a:pt x="452273" y="203907"/>
                  </a:lnTo>
                  <a:lnTo>
                    <a:pt x="489692" y="191451"/>
                  </a:lnTo>
                  <a:lnTo>
                    <a:pt x="528978" y="162165"/>
                  </a:lnTo>
                  <a:lnTo>
                    <a:pt x="565720" y="107699"/>
                  </a:lnTo>
                  <a:lnTo>
                    <a:pt x="601853" y="55824"/>
                  </a:lnTo>
                  <a:lnTo>
                    <a:pt x="644570" y="26029"/>
                  </a:lnTo>
                  <a:lnTo>
                    <a:pt x="688509" y="11402"/>
                  </a:lnTo>
                  <a:lnTo>
                    <a:pt x="728310" y="5029"/>
                  </a:lnTo>
                  <a:lnTo>
                    <a:pt x="758612" y="0"/>
                  </a:lnTo>
                  <a:lnTo>
                    <a:pt x="791421" y="1891"/>
                  </a:lnTo>
                  <a:lnTo>
                    <a:pt x="818418" y="15884"/>
                  </a:lnTo>
                  <a:lnTo>
                    <a:pt x="837522" y="38786"/>
                  </a:lnTo>
                  <a:lnTo>
                    <a:pt x="846650" y="67405"/>
                  </a:lnTo>
                  <a:lnTo>
                    <a:pt x="845400" y="100678"/>
                  </a:lnTo>
                  <a:lnTo>
                    <a:pt x="812318" y="145260"/>
                  </a:lnTo>
                  <a:lnTo>
                    <a:pt x="762833" y="158527"/>
                  </a:lnTo>
                  <a:lnTo>
                    <a:pt x="739630" y="162397"/>
                  </a:lnTo>
                  <a:lnTo>
                    <a:pt x="710623" y="183112"/>
                  </a:lnTo>
                  <a:lnTo>
                    <a:pt x="674425" y="237144"/>
                  </a:lnTo>
                  <a:lnTo>
                    <a:pt x="631048" y="302546"/>
                  </a:lnTo>
                  <a:lnTo>
                    <a:pt x="591537" y="335300"/>
                  </a:lnTo>
                  <a:lnTo>
                    <a:pt x="556384" y="347164"/>
                  </a:lnTo>
                  <a:lnTo>
                    <a:pt x="526080" y="349896"/>
                  </a:lnTo>
                  <a:lnTo>
                    <a:pt x="501119" y="355256"/>
                  </a:lnTo>
                  <a:lnTo>
                    <a:pt x="454158" y="369127"/>
                  </a:lnTo>
                  <a:lnTo>
                    <a:pt x="421221" y="392125"/>
                  </a:lnTo>
                  <a:lnTo>
                    <a:pt x="379119" y="452588"/>
                  </a:lnTo>
                  <a:lnTo>
                    <a:pt x="372176" y="464523"/>
                  </a:lnTo>
                  <a:lnTo>
                    <a:pt x="365312" y="475338"/>
                  </a:lnTo>
                  <a:lnTo>
                    <a:pt x="358521" y="485158"/>
                  </a:lnTo>
                  <a:lnTo>
                    <a:pt x="351798" y="494112"/>
                  </a:lnTo>
                  <a:close/>
                </a:path>
              </a:pathLst>
            </a:custGeom>
            <a:solidFill>
              <a:srgbClr val="098B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1831559" y="4571062"/>
              <a:ext cx="785495" cy="1278890"/>
            </a:xfrm>
            <a:custGeom>
              <a:avLst/>
              <a:gdLst/>
              <a:ahLst/>
              <a:cxnLst/>
              <a:rect l="l" t="t" r="r" b="b"/>
              <a:pathLst>
                <a:path w="785495" h="1278889">
                  <a:moveTo>
                    <a:pt x="155214" y="1278607"/>
                  </a:moveTo>
                  <a:lnTo>
                    <a:pt x="51635" y="1278610"/>
                  </a:lnTo>
                  <a:lnTo>
                    <a:pt x="0" y="1248798"/>
                  </a:lnTo>
                  <a:lnTo>
                    <a:pt x="10085" y="1080390"/>
                  </a:lnTo>
                  <a:lnTo>
                    <a:pt x="21390" y="1028422"/>
                  </a:lnTo>
                  <a:lnTo>
                    <a:pt x="43923" y="991723"/>
                  </a:lnTo>
                  <a:lnTo>
                    <a:pt x="71607" y="966604"/>
                  </a:lnTo>
                  <a:lnTo>
                    <a:pt x="98368" y="949374"/>
                  </a:lnTo>
                  <a:lnTo>
                    <a:pt x="147609" y="911455"/>
                  </a:lnTo>
                  <a:lnTo>
                    <a:pt x="171503" y="872673"/>
                  </a:lnTo>
                  <a:lnTo>
                    <a:pt x="180560" y="829127"/>
                  </a:lnTo>
                  <a:lnTo>
                    <a:pt x="185292" y="776918"/>
                  </a:lnTo>
                  <a:lnTo>
                    <a:pt x="191573" y="742071"/>
                  </a:lnTo>
                  <a:lnTo>
                    <a:pt x="226462" y="681677"/>
                  </a:lnTo>
                  <a:lnTo>
                    <a:pt x="272866" y="644683"/>
                  </a:lnTo>
                  <a:lnTo>
                    <a:pt x="298339" y="629509"/>
                  </a:lnTo>
                  <a:lnTo>
                    <a:pt x="324714" y="605036"/>
                  </a:lnTo>
                  <a:lnTo>
                    <a:pt x="346761" y="562992"/>
                  </a:lnTo>
                  <a:lnTo>
                    <a:pt x="359255" y="495106"/>
                  </a:lnTo>
                  <a:lnTo>
                    <a:pt x="362805" y="458611"/>
                  </a:lnTo>
                  <a:lnTo>
                    <a:pt x="371899" y="422491"/>
                  </a:lnTo>
                  <a:lnTo>
                    <a:pt x="392046" y="387732"/>
                  </a:lnTo>
                  <a:lnTo>
                    <a:pt x="428751" y="355319"/>
                  </a:lnTo>
                  <a:lnTo>
                    <a:pt x="445671" y="343189"/>
                  </a:lnTo>
                  <a:lnTo>
                    <a:pt x="472216" y="326425"/>
                  </a:lnTo>
                  <a:lnTo>
                    <a:pt x="500864" y="299321"/>
                  </a:lnTo>
                  <a:lnTo>
                    <a:pt x="524091" y="256177"/>
                  </a:lnTo>
                  <a:lnTo>
                    <a:pt x="534372" y="191287"/>
                  </a:lnTo>
                  <a:lnTo>
                    <a:pt x="545199" y="128995"/>
                  </a:lnTo>
                  <a:lnTo>
                    <a:pt x="571322" y="83937"/>
                  </a:lnTo>
                  <a:lnTo>
                    <a:pt x="604962" y="52112"/>
                  </a:lnTo>
                  <a:lnTo>
                    <a:pt x="638340" y="29517"/>
                  </a:lnTo>
                  <a:lnTo>
                    <a:pt x="663676" y="12151"/>
                  </a:lnTo>
                  <a:lnTo>
                    <a:pt x="694212" y="0"/>
                  </a:lnTo>
                  <a:lnTo>
                    <a:pt x="724594" y="1272"/>
                  </a:lnTo>
                  <a:lnTo>
                    <a:pt x="751586" y="13954"/>
                  </a:lnTo>
                  <a:lnTo>
                    <a:pt x="771954" y="36031"/>
                  </a:lnTo>
                  <a:lnTo>
                    <a:pt x="784885" y="66720"/>
                  </a:lnTo>
                  <a:lnTo>
                    <a:pt x="785418" y="95392"/>
                  </a:lnTo>
                  <a:lnTo>
                    <a:pt x="773743" y="121110"/>
                  </a:lnTo>
                  <a:lnTo>
                    <a:pt x="750052" y="142937"/>
                  </a:lnTo>
                  <a:lnTo>
                    <a:pt x="734501" y="154045"/>
                  </a:lnTo>
                  <a:lnTo>
                    <a:pt x="715107" y="167357"/>
                  </a:lnTo>
                  <a:lnTo>
                    <a:pt x="697572" y="198390"/>
                  </a:lnTo>
                  <a:lnTo>
                    <a:pt x="687597" y="262658"/>
                  </a:lnTo>
                  <a:lnTo>
                    <a:pt x="675924" y="340264"/>
                  </a:lnTo>
                  <a:lnTo>
                    <a:pt x="653958" y="386647"/>
                  </a:lnTo>
                  <a:lnTo>
                    <a:pt x="627113" y="412256"/>
                  </a:lnTo>
                  <a:lnTo>
                    <a:pt x="600804" y="427540"/>
                  </a:lnTo>
                  <a:lnTo>
                    <a:pt x="580446" y="442948"/>
                  </a:lnTo>
                  <a:lnTo>
                    <a:pt x="543749" y="475363"/>
                  </a:lnTo>
                  <a:lnTo>
                    <a:pt x="523618" y="510125"/>
                  </a:lnTo>
                  <a:lnTo>
                    <a:pt x="514542" y="546241"/>
                  </a:lnTo>
                  <a:lnTo>
                    <a:pt x="511008" y="582717"/>
                  </a:lnTo>
                  <a:lnTo>
                    <a:pt x="498637" y="651323"/>
                  </a:lnTo>
                  <a:lnTo>
                    <a:pt x="477001" y="693000"/>
                  </a:lnTo>
                  <a:lnTo>
                    <a:pt x="450972" y="716748"/>
                  </a:lnTo>
                  <a:lnTo>
                    <a:pt x="425420" y="731567"/>
                  </a:lnTo>
                  <a:lnTo>
                    <a:pt x="405216" y="746455"/>
                  </a:lnTo>
                  <a:lnTo>
                    <a:pt x="367193" y="779811"/>
                  </a:lnTo>
                  <a:lnTo>
                    <a:pt x="346880" y="815786"/>
                  </a:lnTo>
                  <a:lnTo>
                    <a:pt x="338360" y="855078"/>
                  </a:lnTo>
                  <a:lnTo>
                    <a:pt x="335720" y="898389"/>
                  </a:lnTo>
                  <a:lnTo>
                    <a:pt x="330509" y="947226"/>
                  </a:lnTo>
                  <a:lnTo>
                    <a:pt x="304032" y="989251"/>
                  </a:lnTo>
                  <a:lnTo>
                    <a:pt x="271498" y="1020785"/>
                  </a:lnTo>
                  <a:lnTo>
                    <a:pt x="248117" y="1038150"/>
                  </a:lnTo>
                  <a:lnTo>
                    <a:pt x="218335" y="1058906"/>
                  </a:lnTo>
                  <a:lnTo>
                    <a:pt x="191634" y="1084479"/>
                  </a:lnTo>
                  <a:lnTo>
                    <a:pt x="171606" y="1119350"/>
                  </a:lnTo>
                  <a:lnTo>
                    <a:pt x="161841" y="1168001"/>
                  </a:lnTo>
                  <a:lnTo>
                    <a:pt x="155214" y="1278607"/>
                  </a:lnTo>
                  <a:close/>
                </a:path>
              </a:pathLst>
            </a:custGeom>
            <a:solidFill>
              <a:srgbClr val="0CA6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308988" y="4571065"/>
              <a:ext cx="785495" cy="1278890"/>
            </a:xfrm>
            <a:custGeom>
              <a:avLst/>
              <a:gdLst/>
              <a:ahLst/>
              <a:cxnLst/>
              <a:rect l="l" t="t" r="r" b="b"/>
              <a:pathLst>
                <a:path w="785495" h="1278889">
                  <a:moveTo>
                    <a:pt x="733782" y="1278607"/>
                  </a:moveTo>
                  <a:lnTo>
                    <a:pt x="630203" y="1278607"/>
                  </a:lnTo>
                  <a:lnTo>
                    <a:pt x="623576" y="1168001"/>
                  </a:lnTo>
                  <a:lnTo>
                    <a:pt x="613813" y="1119348"/>
                  </a:lnTo>
                  <a:lnTo>
                    <a:pt x="593785" y="1084476"/>
                  </a:lnTo>
                  <a:lnTo>
                    <a:pt x="567084" y="1058904"/>
                  </a:lnTo>
                  <a:lnTo>
                    <a:pt x="537300" y="1038150"/>
                  </a:lnTo>
                  <a:lnTo>
                    <a:pt x="513919" y="1020785"/>
                  </a:lnTo>
                  <a:lnTo>
                    <a:pt x="481385" y="989251"/>
                  </a:lnTo>
                  <a:lnTo>
                    <a:pt x="454908" y="947226"/>
                  </a:lnTo>
                  <a:lnTo>
                    <a:pt x="449698" y="898389"/>
                  </a:lnTo>
                  <a:lnTo>
                    <a:pt x="447058" y="855079"/>
                  </a:lnTo>
                  <a:lnTo>
                    <a:pt x="438539" y="815786"/>
                  </a:lnTo>
                  <a:lnTo>
                    <a:pt x="418225" y="779812"/>
                  </a:lnTo>
                  <a:lnTo>
                    <a:pt x="380201" y="746454"/>
                  </a:lnTo>
                  <a:lnTo>
                    <a:pt x="359996" y="731566"/>
                  </a:lnTo>
                  <a:lnTo>
                    <a:pt x="334444" y="716748"/>
                  </a:lnTo>
                  <a:lnTo>
                    <a:pt x="308415" y="693000"/>
                  </a:lnTo>
                  <a:lnTo>
                    <a:pt x="286780" y="651322"/>
                  </a:lnTo>
                  <a:lnTo>
                    <a:pt x="274409" y="582717"/>
                  </a:lnTo>
                  <a:lnTo>
                    <a:pt x="270877" y="546240"/>
                  </a:lnTo>
                  <a:lnTo>
                    <a:pt x="261801" y="510125"/>
                  </a:lnTo>
                  <a:lnTo>
                    <a:pt x="241670" y="475363"/>
                  </a:lnTo>
                  <a:lnTo>
                    <a:pt x="204971" y="442947"/>
                  </a:lnTo>
                  <a:lnTo>
                    <a:pt x="184613" y="427539"/>
                  </a:lnTo>
                  <a:lnTo>
                    <a:pt x="158303" y="412255"/>
                  </a:lnTo>
                  <a:lnTo>
                    <a:pt x="131458" y="386645"/>
                  </a:lnTo>
                  <a:lnTo>
                    <a:pt x="109492" y="340263"/>
                  </a:lnTo>
                  <a:lnTo>
                    <a:pt x="97820" y="262658"/>
                  </a:lnTo>
                  <a:lnTo>
                    <a:pt x="88183" y="197829"/>
                  </a:lnTo>
                  <a:lnTo>
                    <a:pt x="71307" y="167760"/>
                  </a:lnTo>
                  <a:lnTo>
                    <a:pt x="52074" y="155210"/>
                  </a:lnTo>
                  <a:lnTo>
                    <a:pt x="35366" y="142936"/>
                  </a:lnTo>
                  <a:lnTo>
                    <a:pt x="11674" y="121111"/>
                  </a:lnTo>
                  <a:lnTo>
                    <a:pt x="0" y="95394"/>
                  </a:lnTo>
                  <a:lnTo>
                    <a:pt x="532" y="66720"/>
                  </a:lnTo>
                  <a:lnTo>
                    <a:pt x="13463" y="36028"/>
                  </a:lnTo>
                  <a:lnTo>
                    <a:pt x="33832" y="13953"/>
                  </a:lnTo>
                  <a:lnTo>
                    <a:pt x="60825" y="1273"/>
                  </a:lnTo>
                  <a:lnTo>
                    <a:pt x="91205" y="0"/>
                  </a:lnTo>
                  <a:lnTo>
                    <a:pt x="121741" y="12148"/>
                  </a:lnTo>
                  <a:lnTo>
                    <a:pt x="147277" y="29551"/>
                  </a:lnTo>
                  <a:lnTo>
                    <a:pt x="180678" y="51894"/>
                  </a:lnTo>
                  <a:lnTo>
                    <a:pt x="214241" y="83449"/>
                  </a:lnTo>
                  <a:lnTo>
                    <a:pt x="240264" y="128488"/>
                  </a:lnTo>
                  <a:lnTo>
                    <a:pt x="251046" y="191284"/>
                  </a:lnTo>
                  <a:lnTo>
                    <a:pt x="261326" y="256173"/>
                  </a:lnTo>
                  <a:lnTo>
                    <a:pt x="284552" y="299318"/>
                  </a:lnTo>
                  <a:lnTo>
                    <a:pt x="313200" y="326421"/>
                  </a:lnTo>
                  <a:lnTo>
                    <a:pt x="339746" y="343186"/>
                  </a:lnTo>
                  <a:lnTo>
                    <a:pt x="356666" y="355316"/>
                  </a:lnTo>
                  <a:lnTo>
                    <a:pt x="393370" y="387729"/>
                  </a:lnTo>
                  <a:lnTo>
                    <a:pt x="413516" y="422488"/>
                  </a:lnTo>
                  <a:lnTo>
                    <a:pt x="422611" y="458608"/>
                  </a:lnTo>
                  <a:lnTo>
                    <a:pt x="426162" y="495103"/>
                  </a:lnTo>
                  <a:lnTo>
                    <a:pt x="438657" y="562989"/>
                  </a:lnTo>
                  <a:lnTo>
                    <a:pt x="460705" y="605033"/>
                  </a:lnTo>
                  <a:lnTo>
                    <a:pt x="487079" y="629506"/>
                  </a:lnTo>
                  <a:lnTo>
                    <a:pt x="512552" y="644680"/>
                  </a:lnTo>
                  <a:lnTo>
                    <a:pt x="531897" y="658826"/>
                  </a:lnTo>
                  <a:lnTo>
                    <a:pt x="579862" y="709870"/>
                  </a:lnTo>
                  <a:lnTo>
                    <a:pt x="600125" y="776915"/>
                  </a:lnTo>
                  <a:lnTo>
                    <a:pt x="604856" y="829124"/>
                  </a:lnTo>
                  <a:lnTo>
                    <a:pt x="613914" y="872672"/>
                  </a:lnTo>
                  <a:lnTo>
                    <a:pt x="637809" y="911455"/>
                  </a:lnTo>
                  <a:lnTo>
                    <a:pt x="687050" y="949371"/>
                  </a:lnTo>
                  <a:lnTo>
                    <a:pt x="713810" y="966600"/>
                  </a:lnTo>
                  <a:lnTo>
                    <a:pt x="741494" y="991720"/>
                  </a:lnTo>
                  <a:lnTo>
                    <a:pt x="764027" y="1028419"/>
                  </a:lnTo>
                  <a:lnTo>
                    <a:pt x="775333" y="1080387"/>
                  </a:lnTo>
                  <a:lnTo>
                    <a:pt x="785418" y="1248794"/>
                  </a:lnTo>
                  <a:lnTo>
                    <a:pt x="733782" y="1278607"/>
                  </a:lnTo>
                  <a:close/>
                </a:path>
              </a:pathLst>
            </a:custGeom>
            <a:solidFill>
              <a:srgbClr val="0FBA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809653" y="4398181"/>
              <a:ext cx="267335" cy="1451610"/>
            </a:xfrm>
            <a:custGeom>
              <a:avLst/>
              <a:gdLst/>
              <a:ahLst/>
              <a:cxnLst/>
              <a:rect l="l" t="t" r="r" b="b"/>
              <a:pathLst>
                <a:path w="267334" h="1451610">
                  <a:moveTo>
                    <a:pt x="175230" y="1451485"/>
                  </a:moveTo>
                  <a:lnTo>
                    <a:pt x="0" y="1451485"/>
                  </a:lnTo>
                  <a:lnTo>
                    <a:pt x="75349" y="1300786"/>
                  </a:lnTo>
                  <a:lnTo>
                    <a:pt x="91339" y="1253626"/>
                  </a:lnTo>
                  <a:lnTo>
                    <a:pt x="91558" y="1213283"/>
                  </a:lnTo>
                  <a:lnTo>
                    <a:pt x="81263" y="1177703"/>
                  </a:lnTo>
                  <a:lnTo>
                    <a:pt x="65711" y="1144835"/>
                  </a:lnTo>
                  <a:lnTo>
                    <a:pt x="54157" y="1118234"/>
                  </a:lnTo>
                  <a:lnTo>
                    <a:pt x="41618" y="1074631"/>
                  </a:lnTo>
                  <a:lnTo>
                    <a:pt x="39592" y="1024951"/>
                  </a:lnTo>
                  <a:lnTo>
                    <a:pt x="59577" y="980119"/>
                  </a:lnTo>
                  <a:lnTo>
                    <a:pt x="79168" y="941418"/>
                  </a:lnTo>
                  <a:lnTo>
                    <a:pt x="91449" y="903127"/>
                  </a:lnTo>
                  <a:lnTo>
                    <a:pt x="91736" y="861714"/>
                  </a:lnTo>
                  <a:lnTo>
                    <a:pt x="75349" y="813648"/>
                  </a:lnTo>
                  <a:lnTo>
                    <a:pt x="65348" y="790896"/>
                  </a:lnTo>
                  <a:lnTo>
                    <a:pt x="50635" y="765369"/>
                  </a:lnTo>
                  <a:lnTo>
                    <a:pt x="39960" y="731767"/>
                  </a:lnTo>
                  <a:lnTo>
                    <a:pt x="42069" y="684793"/>
                  </a:lnTo>
                  <a:lnTo>
                    <a:pt x="65711" y="619146"/>
                  </a:lnTo>
                  <a:lnTo>
                    <a:pt x="80769" y="585784"/>
                  </a:lnTo>
                  <a:lnTo>
                    <a:pt x="90900" y="550040"/>
                  </a:lnTo>
                  <a:lnTo>
                    <a:pt x="90846" y="509860"/>
                  </a:lnTo>
                  <a:lnTo>
                    <a:pt x="75349" y="463190"/>
                  </a:lnTo>
                  <a:lnTo>
                    <a:pt x="65320" y="439731"/>
                  </a:lnTo>
                  <a:lnTo>
                    <a:pt x="50201" y="413454"/>
                  </a:lnTo>
                  <a:lnTo>
                    <a:pt x="39834" y="377966"/>
                  </a:lnTo>
                  <a:lnTo>
                    <a:pt x="44061" y="326875"/>
                  </a:lnTo>
                  <a:lnTo>
                    <a:pt x="96721" y="192457"/>
                  </a:lnTo>
                  <a:lnTo>
                    <a:pt x="97146" y="156942"/>
                  </a:lnTo>
                  <a:lnTo>
                    <a:pt x="86893" y="135389"/>
                  </a:lnTo>
                  <a:lnTo>
                    <a:pt x="78857" y="115945"/>
                  </a:lnTo>
                  <a:lnTo>
                    <a:pt x="69285" y="84797"/>
                  </a:lnTo>
                  <a:lnTo>
                    <a:pt x="71954" y="55566"/>
                  </a:lnTo>
                  <a:lnTo>
                    <a:pt x="113024" y="9638"/>
                  </a:lnTo>
                  <a:lnTo>
                    <a:pt x="153330" y="0"/>
                  </a:lnTo>
                  <a:lnTo>
                    <a:pt x="172837" y="3134"/>
                  </a:lnTo>
                  <a:lnTo>
                    <a:pt x="191112" y="11279"/>
                  </a:lnTo>
                  <a:lnTo>
                    <a:pt x="206924" y="24518"/>
                  </a:lnTo>
                  <a:lnTo>
                    <a:pt x="219041" y="42932"/>
                  </a:lnTo>
                  <a:lnTo>
                    <a:pt x="233683" y="75577"/>
                  </a:lnTo>
                  <a:lnTo>
                    <a:pt x="251226" y="113943"/>
                  </a:lnTo>
                  <a:lnTo>
                    <a:pt x="263639" y="158561"/>
                  </a:lnTo>
                  <a:lnTo>
                    <a:pt x="262890" y="209964"/>
                  </a:lnTo>
                  <a:lnTo>
                    <a:pt x="240944" y="268685"/>
                  </a:lnTo>
                  <a:lnTo>
                    <a:pt x="217638" y="329959"/>
                  </a:lnTo>
                  <a:lnTo>
                    <a:pt x="216201" y="378911"/>
                  </a:lnTo>
                  <a:lnTo>
                    <a:pt x="227381" y="416676"/>
                  </a:lnTo>
                  <a:lnTo>
                    <a:pt x="241926" y="444390"/>
                  </a:lnTo>
                  <a:lnTo>
                    <a:pt x="250583" y="463187"/>
                  </a:lnTo>
                  <a:lnTo>
                    <a:pt x="266080" y="509857"/>
                  </a:lnTo>
                  <a:lnTo>
                    <a:pt x="266134" y="550038"/>
                  </a:lnTo>
                  <a:lnTo>
                    <a:pt x="256004" y="585782"/>
                  </a:lnTo>
                  <a:lnTo>
                    <a:pt x="240944" y="619143"/>
                  </a:lnTo>
                  <a:lnTo>
                    <a:pt x="217723" y="684034"/>
                  </a:lnTo>
                  <a:lnTo>
                    <a:pt x="215824" y="731388"/>
                  </a:lnTo>
                  <a:lnTo>
                    <a:pt x="226500" y="765746"/>
                  </a:lnTo>
                  <a:lnTo>
                    <a:pt x="241002" y="791652"/>
                  </a:lnTo>
                  <a:lnTo>
                    <a:pt x="250583" y="813645"/>
                  </a:lnTo>
                  <a:lnTo>
                    <a:pt x="262410" y="847076"/>
                  </a:lnTo>
                  <a:lnTo>
                    <a:pt x="266352" y="881985"/>
                  </a:lnTo>
                  <a:lnTo>
                    <a:pt x="262410" y="916894"/>
                  </a:lnTo>
                  <a:lnTo>
                    <a:pt x="250583" y="950325"/>
                  </a:lnTo>
                  <a:lnTo>
                    <a:pt x="228610" y="997938"/>
                  </a:lnTo>
                  <a:lnTo>
                    <a:pt x="214770" y="1040130"/>
                  </a:lnTo>
                  <a:lnTo>
                    <a:pt x="216207" y="1085607"/>
                  </a:lnTo>
                  <a:lnTo>
                    <a:pt x="240068" y="1143077"/>
                  </a:lnTo>
                  <a:lnTo>
                    <a:pt x="254649" y="1171172"/>
                  </a:lnTo>
                  <a:lnTo>
                    <a:pt x="266026" y="1206822"/>
                  </a:lnTo>
                  <a:lnTo>
                    <a:pt x="267052" y="1250027"/>
                  </a:lnTo>
                  <a:lnTo>
                    <a:pt x="250580" y="1300786"/>
                  </a:lnTo>
                  <a:lnTo>
                    <a:pt x="175230" y="1451485"/>
                  </a:lnTo>
                  <a:close/>
                </a:path>
              </a:pathLst>
            </a:custGeom>
            <a:solidFill>
              <a:srgbClr val="32D6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962981" y="4398181"/>
              <a:ext cx="114300" cy="1451610"/>
            </a:xfrm>
            <a:custGeom>
              <a:avLst/>
              <a:gdLst/>
              <a:ahLst/>
              <a:cxnLst/>
              <a:rect l="l" t="t" r="r" b="b"/>
              <a:pathLst>
                <a:path w="114300" h="1451610">
                  <a:moveTo>
                    <a:pt x="21902" y="1451485"/>
                  </a:moveTo>
                  <a:lnTo>
                    <a:pt x="0" y="1451485"/>
                  </a:lnTo>
                  <a:lnTo>
                    <a:pt x="0" y="0"/>
                  </a:lnTo>
                  <a:lnTo>
                    <a:pt x="37782" y="11279"/>
                  </a:lnTo>
                  <a:lnTo>
                    <a:pt x="65711" y="42932"/>
                  </a:lnTo>
                  <a:lnTo>
                    <a:pt x="80352" y="75577"/>
                  </a:lnTo>
                  <a:lnTo>
                    <a:pt x="97896" y="113943"/>
                  </a:lnTo>
                  <a:lnTo>
                    <a:pt x="110309" y="158561"/>
                  </a:lnTo>
                  <a:lnTo>
                    <a:pt x="109559" y="209964"/>
                  </a:lnTo>
                  <a:lnTo>
                    <a:pt x="87613" y="268685"/>
                  </a:lnTo>
                  <a:lnTo>
                    <a:pt x="64307" y="329959"/>
                  </a:lnTo>
                  <a:lnTo>
                    <a:pt x="62870" y="378911"/>
                  </a:lnTo>
                  <a:lnTo>
                    <a:pt x="74050" y="416676"/>
                  </a:lnTo>
                  <a:lnTo>
                    <a:pt x="88595" y="444390"/>
                  </a:lnTo>
                  <a:lnTo>
                    <a:pt x="97252" y="463187"/>
                  </a:lnTo>
                  <a:lnTo>
                    <a:pt x="112749" y="509857"/>
                  </a:lnTo>
                  <a:lnTo>
                    <a:pt x="112804" y="550038"/>
                  </a:lnTo>
                  <a:lnTo>
                    <a:pt x="102673" y="585782"/>
                  </a:lnTo>
                  <a:lnTo>
                    <a:pt x="87613" y="619143"/>
                  </a:lnTo>
                  <a:lnTo>
                    <a:pt x="64392" y="684034"/>
                  </a:lnTo>
                  <a:lnTo>
                    <a:pt x="62494" y="731388"/>
                  </a:lnTo>
                  <a:lnTo>
                    <a:pt x="73169" y="765746"/>
                  </a:lnTo>
                  <a:lnTo>
                    <a:pt x="87671" y="791652"/>
                  </a:lnTo>
                  <a:lnTo>
                    <a:pt x="97252" y="813645"/>
                  </a:lnTo>
                  <a:lnTo>
                    <a:pt x="109079" y="847076"/>
                  </a:lnTo>
                  <a:lnTo>
                    <a:pt x="113022" y="881985"/>
                  </a:lnTo>
                  <a:lnTo>
                    <a:pt x="109079" y="916894"/>
                  </a:lnTo>
                  <a:lnTo>
                    <a:pt x="97252" y="950325"/>
                  </a:lnTo>
                  <a:lnTo>
                    <a:pt x="75280" y="997938"/>
                  </a:lnTo>
                  <a:lnTo>
                    <a:pt x="61439" y="1040130"/>
                  </a:lnTo>
                  <a:lnTo>
                    <a:pt x="62876" y="1085607"/>
                  </a:lnTo>
                  <a:lnTo>
                    <a:pt x="86737" y="1143077"/>
                  </a:lnTo>
                  <a:lnTo>
                    <a:pt x="101320" y="1171172"/>
                  </a:lnTo>
                  <a:lnTo>
                    <a:pt x="112697" y="1206822"/>
                  </a:lnTo>
                  <a:lnTo>
                    <a:pt x="113724" y="1250027"/>
                  </a:lnTo>
                  <a:lnTo>
                    <a:pt x="97252" y="1300786"/>
                  </a:lnTo>
                  <a:lnTo>
                    <a:pt x="21902" y="1451485"/>
                  </a:lnTo>
                  <a:close/>
                </a:path>
              </a:pathLst>
            </a:custGeom>
            <a:solidFill>
              <a:srgbClr val="0FBA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393487" y="5805861"/>
              <a:ext cx="1139190" cy="87630"/>
            </a:xfrm>
            <a:custGeom>
              <a:avLst/>
              <a:gdLst/>
              <a:ahLst/>
              <a:cxnLst/>
              <a:rect l="l" t="t" r="r" b="b"/>
              <a:pathLst>
                <a:path w="1139190" h="87629">
                  <a:moveTo>
                    <a:pt x="1095185" y="87616"/>
                  </a:moveTo>
                  <a:lnTo>
                    <a:pt x="43808" y="87616"/>
                  </a:lnTo>
                  <a:lnTo>
                    <a:pt x="26612" y="84221"/>
                  </a:lnTo>
                  <a:lnTo>
                    <a:pt x="12703" y="74911"/>
                  </a:lnTo>
                  <a:lnTo>
                    <a:pt x="3394" y="61002"/>
                  </a:lnTo>
                  <a:lnTo>
                    <a:pt x="0" y="43808"/>
                  </a:lnTo>
                  <a:lnTo>
                    <a:pt x="3394" y="26612"/>
                  </a:lnTo>
                  <a:lnTo>
                    <a:pt x="12702" y="12703"/>
                  </a:lnTo>
                  <a:lnTo>
                    <a:pt x="26611" y="3394"/>
                  </a:lnTo>
                  <a:lnTo>
                    <a:pt x="43808" y="0"/>
                  </a:lnTo>
                  <a:lnTo>
                    <a:pt x="1095185" y="0"/>
                  </a:lnTo>
                  <a:lnTo>
                    <a:pt x="1112381" y="3394"/>
                  </a:lnTo>
                  <a:lnTo>
                    <a:pt x="1126290" y="12703"/>
                  </a:lnTo>
                  <a:lnTo>
                    <a:pt x="1135599" y="26612"/>
                  </a:lnTo>
                  <a:lnTo>
                    <a:pt x="1138994" y="43808"/>
                  </a:lnTo>
                  <a:lnTo>
                    <a:pt x="1135599" y="61001"/>
                  </a:lnTo>
                  <a:lnTo>
                    <a:pt x="1126291" y="74910"/>
                  </a:lnTo>
                  <a:lnTo>
                    <a:pt x="1112382" y="84220"/>
                  </a:lnTo>
                  <a:lnTo>
                    <a:pt x="1095185" y="87616"/>
                  </a:lnTo>
                  <a:close/>
                </a:path>
              </a:pathLst>
            </a:custGeom>
            <a:solidFill>
              <a:srgbClr val="A34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1957142" y="5805864"/>
              <a:ext cx="569595" cy="87630"/>
            </a:xfrm>
            <a:custGeom>
              <a:avLst/>
              <a:gdLst/>
              <a:ahLst/>
              <a:cxnLst/>
              <a:rect l="l" t="t" r="r" b="b"/>
              <a:pathLst>
                <a:path w="569595" h="87629">
                  <a:moveTo>
                    <a:pt x="525688" y="87613"/>
                  </a:moveTo>
                  <a:lnTo>
                    <a:pt x="0" y="87613"/>
                  </a:lnTo>
                  <a:lnTo>
                    <a:pt x="0" y="0"/>
                  </a:lnTo>
                  <a:lnTo>
                    <a:pt x="525688" y="0"/>
                  </a:lnTo>
                  <a:lnTo>
                    <a:pt x="542885" y="3393"/>
                  </a:lnTo>
                  <a:lnTo>
                    <a:pt x="556794" y="12701"/>
                  </a:lnTo>
                  <a:lnTo>
                    <a:pt x="566102" y="26610"/>
                  </a:lnTo>
                  <a:lnTo>
                    <a:pt x="569497" y="43805"/>
                  </a:lnTo>
                  <a:lnTo>
                    <a:pt x="566102" y="60998"/>
                  </a:lnTo>
                  <a:lnTo>
                    <a:pt x="556794" y="74907"/>
                  </a:lnTo>
                  <a:lnTo>
                    <a:pt x="542885" y="84218"/>
                  </a:lnTo>
                  <a:lnTo>
                    <a:pt x="525688" y="87613"/>
                  </a:lnTo>
                  <a:close/>
                </a:path>
              </a:pathLst>
            </a:custGeom>
            <a:solidFill>
              <a:srgbClr val="873F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11688846" y="4465572"/>
            <a:ext cx="5583555" cy="4397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959610" marR="5080" indent="-905510">
              <a:lnSpc>
                <a:spcPct val="115399"/>
              </a:lnSpc>
              <a:spcBef>
                <a:spcPts val="100"/>
              </a:spcBef>
            </a:pPr>
            <a:r>
              <a:rPr dirty="0" sz="3350" spc="70">
                <a:solidFill>
                  <a:srgbClr val="2A59DB"/>
                </a:solidFill>
                <a:latin typeface="Arial"/>
                <a:cs typeface="Arial"/>
              </a:rPr>
              <a:t>Long</a:t>
            </a:r>
            <a:r>
              <a:rPr dirty="0" sz="3350" spc="15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145">
                <a:solidFill>
                  <a:srgbClr val="2A59DB"/>
                </a:solidFill>
                <a:latin typeface="Arial"/>
                <a:cs typeface="Arial"/>
              </a:rPr>
              <a:t>backg</a:t>
            </a:r>
            <a:r>
              <a:rPr dirty="0" sz="3250" spc="14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3350" spc="145">
                <a:solidFill>
                  <a:srgbClr val="2A59DB"/>
                </a:solidFill>
                <a:latin typeface="Arial"/>
                <a:cs typeface="Arial"/>
              </a:rPr>
              <a:t>o</a:t>
            </a:r>
            <a:r>
              <a:rPr dirty="0" sz="3250" spc="145">
                <a:solidFill>
                  <a:srgbClr val="2A59DB"/>
                </a:solidFill>
                <a:latin typeface="Trebuchet MS"/>
                <a:cs typeface="Trebuchet MS"/>
              </a:rPr>
              <a:t>u</a:t>
            </a:r>
            <a:r>
              <a:rPr dirty="0" sz="3350" spc="145">
                <a:solidFill>
                  <a:srgbClr val="2A59DB"/>
                </a:solidFill>
                <a:latin typeface="Arial"/>
                <a:cs typeface="Arial"/>
              </a:rPr>
              <a:t>nd</a:t>
            </a:r>
            <a:r>
              <a:rPr dirty="0" sz="3350" spc="15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250" spc="120">
                <a:solidFill>
                  <a:srgbClr val="2A59DB"/>
                </a:solidFill>
                <a:latin typeface="Trebuchet MS"/>
                <a:cs typeface="Trebuchet MS"/>
              </a:rPr>
              <a:t>w</a:t>
            </a:r>
            <a:r>
              <a:rPr dirty="0" sz="3350" spc="120">
                <a:solidFill>
                  <a:srgbClr val="2A59DB"/>
                </a:solidFill>
                <a:latin typeface="Arial"/>
                <a:cs typeface="Arial"/>
              </a:rPr>
              <a:t>i</a:t>
            </a:r>
            <a:r>
              <a:rPr dirty="0" sz="3250" spc="12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120">
                <a:solidFill>
                  <a:srgbClr val="2A59DB"/>
                </a:solidFill>
                <a:latin typeface="Arial"/>
                <a:cs typeface="Arial"/>
              </a:rPr>
              <a:t>h </a:t>
            </a:r>
            <a:r>
              <a:rPr dirty="0" sz="3350" spc="70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20">
                <a:solidFill>
                  <a:srgbClr val="2A59DB"/>
                </a:solidFill>
                <a:latin typeface="Arial"/>
                <a:cs typeface="Arial"/>
              </a:rPr>
              <a:t>Sea</a:t>
            </a:r>
            <a:r>
              <a:rPr dirty="0" sz="3250" spc="20">
                <a:solidFill>
                  <a:srgbClr val="2A59DB"/>
                </a:solidFill>
                <a:latin typeface="Trebuchet MS"/>
                <a:cs typeface="Trebuchet MS"/>
              </a:rPr>
              <a:t>w</a:t>
            </a:r>
            <a:r>
              <a:rPr dirty="0" sz="3350" spc="20">
                <a:solidFill>
                  <a:srgbClr val="2A59DB"/>
                </a:solidFill>
                <a:latin typeface="Arial"/>
                <a:cs typeface="Arial"/>
              </a:rPr>
              <a:t>eed</a:t>
            </a:r>
            <a:r>
              <a:rPr dirty="0" sz="3350" spc="-30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125">
                <a:solidFill>
                  <a:srgbClr val="2A59DB"/>
                </a:solidFill>
                <a:latin typeface="Arial"/>
                <a:cs typeface="Arial"/>
              </a:rPr>
              <a:t>Fa</a:t>
            </a:r>
            <a:r>
              <a:rPr dirty="0" sz="3250" spc="12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3350" spc="125">
                <a:solidFill>
                  <a:srgbClr val="2A59DB"/>
                </a:solidFill>
                <a:latin typeface="Arial"/>
                <a:cs typeface="Arial"/>
              </a:rPr>
              <a:t>ming</a:t>
            </a: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Arial"/>
              <a:cs typeface="Arial"/>
            </a:endParaRPr>
          </a:p>
          <a:p>
            <a:pPr marL="12700" marR="2336800">
              <a:lnSpc>
                <a:spcPct val="115399"/>
              </a:lnSpc>
            </a:pPr>
            <a:r>
              <a:rPr dirty="0" sz="3350" spc="50">
                <a:solidFill>
                  <a:srgbClr val="2A59DB"/>
                </a:solidFill>
                <a:latin typeface="Arial"/>
                <a:cs typeface="Arial"/>
              </a:rPr>
              <a:t>C</a:t>
            </a:r>
            <a:r>
              <a:rPr dirty="0" sz="3250" spc="50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3350" spc="50">
                <a:solidFill>
                  <a:srgbClr val="2A59DB"/>
                </a:solidFill>
                <a:latin typeface="Arial"/>
                <a:cs typeface="Arial"/>
              </a:rPr>
              <a:t>ea</a:t>
            </a:r>
            <a:r>
              <a:rPr dirty="0" sz="3250" spc="5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50">
                <a:solidFill>
                  <a:srgbClr val="2A59DB"/>
                </a:solidFill>
                <a:latin typeface="Arial"/>
                <a:cs typeface="Arial"/>
              </a:rPr>
              <a:t>e </a:t>
            </a:r>
            <a:r>
              <a:rPr dirty="0" sz="3350" spc="140">
                <a:solidFill>
                  <a:srgbClr val="2A59DB"/>
                </a:solidFill>
                <a:latin typeface="Arial"/>
                <a:cs typeface="Arial"/>
              </a:rPr>
              <a:t>local</a:t>
            </a:r>
            <a:r>
              <a:rPr dirty="0" sz="3350" spc="-35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165">
                <a:solidFill>
                  <a:srgbClr val="2A59DB"/>
                </a:solidFill>
                <a:latin typeface="Arial"/>
                <a:cs typeface="Arial"/>
              </a:rPr>
              <a:t>job  </a:t>
            </a:r>
            <a:r>
              <a:rPr dirty="0" sz="3350" spc="145">
                <a:solidFill>
                  <a:srgbClr val="2A59DB"/>
                </a:solidFill>
                <a:latin typeface="Arial"/>
                <a:cs typeface="Arial"/>
              </a:rPr>
              <a:t>oppo</a:t>
            </a:r>
            <a:r>
              <a:rPr dirty="0" sz="3250" spc="145">
                <a:solidFill>
                  <a:srgbClr val="2A59DB"/>
                </a:solidFill>
                <a:latin typeface="Trebuchet MS"/>
                <a:cs typeface="Trebuchet MS"/>
              </a:rPr>
              <a:t>rtu</a:t>
            </a:r>
            <a:r>
              <a:rPr dirty="0" sz="3350" spc="145">
                <a:solidFill>
                  <a:srgbClr val="2A59DB"/>
                </a:solidFill>
                <a:latin typeface="Arial"/>
                <a:cs typeface="Arial"/>
              </a:rPr>
              <a:t>ni</a:t>
            </a:r>
            <a:r>
              <a:rPr dirty="0" sz="3250" spc="145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145">
                <a:solidFill>
                  <a:srgbClr val="2A59DB"/>
                </a:solidFill>
                <a:latin typeface="Arial"/>
                <a:cs typeface="Arial"/>
              </a:rPr>
              <a:t>ie</a:t>
            </a:r>
            <a:r>
              <a:rPr dirty="0" sz="3250" spc="145">
                <a:solidFill>
                  <a:srgbClr val="2A59DB"/>
                </a:solidFill>
                <a:latin typeface="Trebuchet MS"/>
                <a:cs typeface="Trebuchet MS"/>
              </a:rPr>
              <a:t>s</a:t>
            </a:r>
            <a:endParaRPr sz="3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rebuchet MS"/>
              <a:cs typeface="Trebuchet MS"/>
            </a:endParaRPr>
          </a:p>
          <a:p>
            <a:pPr algn="r" marL="2065020" marR="5080" indent="-451484">
              <a:lnSpc>
                <a:spcPct val="115399"/>
              </a:lnSpc>
            </a:pPr>
            <a:r>
              <a:rPr dirty="0" sz="3350" spc="60">
                <a:solidFill>
                  <a:srgbClr val="2A59DB"/>
                </a:solidFill>
                <a:latin typeface="Arial"/>
                <a:cs typeface="Arial"/>
              </a:rPr>
              <a:t>Po</a:t>
            </a:r>
            <a:r>
              <a:rPr dirty="0" sz="3250" spc="6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60">
                <a:solidFill>
                  <a:srgbClr val="2A59DB"/>
                </a:solidFill>
                <a:latin typeface="Arial"/>
                <a:cs typeface="Arial"/>
              </a:rPr>
              <a:t>en</a:t>
            </a:r>
            <a:r>
              <a:rPr dirty="0" sz="3250" spc="6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60">
                <a:solidFill>
                  <a:srgbClr val="2A59DB"/>
                </a:solidFill>
                <a:latin typeface="Arial"/>
                <a:cs typeface="Arial"/>
              </a:rPr>
              <a:t>ial</a:t>
            </a:r>
            <a:r>
              <a:rPr dirty="0" sz="3350" spc="30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250" spc="5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50">
                <a:solidFill>
                  <a:srgbClr val="2A59DB"/>
                </a:solidFill>
                <a:latin typeface="Arial"/>
                <a:cs typeface="Arial"/>
              </a:rPr>
              <a:t>o</a:t>
            </a:r>
            <a:r>
              <a:rPr dirty="0" sz="3350" spc="30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105">
                <a:solidFill>
                  <a:srgbClr val="2A59DB"/>
                </a:solidFill>
                <a:latin typeface="Arial"/>
                <a:cs typeface="Arial"/>
              </a:rPr>
              <a:t>e</a:t>
            </a:r>
            <a:r>
              <a:rPr dirty="0" sz="3250" spc="105">
                <a:solidFill>
                  <a:srgbClr val="2A59DB"/>
                </a:solidFill>
                <a:latin typeface="Trebuchet MS"/>
                <a:cs typeface="Trebuchet MS"/>
              </a:rPr>
              <a:t>x</a:t>
            </a:r>
            <a:r>
              <a:rPr dirty="0" sz="3350" spc="105">
                <a:solidFill>
                  <a:srgbClr val="2A59DB"/>
                </a:solidFill>
                <a:latin typeface="Arial"/>
                <a:cs typeface="Arial"/>
              </a:rPr>
              <a:t>pand </a:t>
            </a:r>
            <a:r>
              <a:rPr dirty="0" sz="3350" spc="75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135">
                <a:solidFill>
                  <a:srgbClr val="2A59DB"/>
                </a:solidFill>
                <a:latin typeface="Arial"/>
                <a:cs typeface="Arial"/>
              </a:rPr>
              <a:t>economic</a:t>
            </a:r>
            <a:r>
              <a:rPr dirty="0" sz="3350" spc="-20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350" spc="100">
                <a:solidFill>
                  <a:srgbClr val="2A59DB"/>
                </a:solidFill>
                <a:latin typeface="Arial"/>
                <a:cs typeface="Arial"/>
              </a:rPr>
              <a:t>g</a:t>
            </a:r>
            <a:r>
              <a:rPr dirty="0" sz="3250" spc="100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3350" spc="100">
                <a:solidFill>
                  <a:srgbClr val="2A59DB"/>
                </a:solidFill>
                <a:latin typeface="Arial"/>
                <a:cs typeface="Arial"/>
              </a:rPr>
              <a:t>o</a:t>
            </a:r>
            <a:r>
              <a:rPr dirty="0" sz="3250" spc="100">
                <a:solidFill>
                  <a:srgbClr val="2A59DB"/>
                </a:solidFill>
                <a:latin typeface="Trebuchet MS"/>
                <a:cs typeface="Trebuchet MS"/>
              </a:rPr>
              <a:t>wt</a:t>
            </a:r>
            <a:r>
              <a:rPr dirty="0" sz="3350" spc="100">
                <a:solidFill>
                  <a:srgbClr val="2A59DB"/>
                </a:solidFill>
                <a:latin typeface="Arial"/>
                <a:cs typeface="Arial"/>
              </a:rPr>
              <a:t>h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217" y="525995"/>
            <a:ext cx="3505200" cy="20586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300" spc="-2660">
                <a:solidFill>
                  <a:srgbClr val="000000"/>
                </a:solidFill>
              </a:rPr>
              <a:t>T</a:t>
            </a:r>
            <a:r>
              <a:rPr dirty="0" sz="13300" spc="-325">
                <a:solidFill>
                  <a:srgbClr val="000000"/>
                </a:solidFill>
              </a:rPr>
              <a:t>i</a:t>
            </a:r>
            <a:r>
              <a:rPr dirty="0" sz="13300" spc="-4265">
                <a:solidFill>
                  <a:srgbClr val="000000"/>
                </a:solidFill>
              </a:rPr>
              <a:t>m</a:t>
            </a:r>
            <a:r>
              <a:rPr dirty="0" sz="13300" spc="-325">
                <a:solidFill>
                  <a:srgbClr val="000000"/>
                </a:solidFill>
              </a:rPr>
              <a:t>i</a:t>
            </a:r>
            <a:r>
              <a:rPr dirty="0" sz="13300" spc="-2735">
                <a:solidFill>
                  <a:srgbClr val="000000"/>
                </a:solidFill>
              </a:rPr>
              <a:t>n</a:t>
            </a:r>
            <a:r>
              <a:rPr dirty="0" sz="13300" spc="-2240">
                <a:solidFill>
                  <a:srgbClr val="000000"/>
                </a:solidFill>
              </a:rPr>
              <a:t>g</a:t>
            </a:r>
            <a:endParaRPr sz="13300"/>
          </a:p>
        </p:txBody>
      </p:sp>
      <p:sp>
        <p:nvSpPr>
          <p:cNvPr id="3" name="object 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marL="12700" marR="349885">
              <a:lnSpc>
                <a:spcPts val="6950"/>
              </a:lnSpc>
              <a:spcBef>
                <a:spcPts val="505"/>
              </a:spcBef>
            </a:pPr>
            <a:r>
              <a:rPr dirty="0" spc="254"/>
              <a:t>Ma</a:t>
            </a:r>
            <a:r>
              <a:rPr dirty="0" sz="5800" spc="254">
                <a:latin typeface="Trebuchet MS"/>
                <a:cs typeface="Trebuchet MS"/>
              </a:rPr>
              <a:t>r</a:t>
            </a:r>
            <a:r>
              <a:rPr dirty="0" spc="254"/>
              <a:t>ke</a:t>
            </a:r>
            <a:r>
              <a:rPr dirty="0" sz="5800" spc="254">
                <a:latin typeface="Trebuchet MS"/>
                <a:cs typeface="Trebuchet MS"/>
              </a:rPr>
              <a:t>t </a:t>
            </a:r>
            <a:r>
              <a:rPr dirty="0" spc="75"/>
              <a:t>Si</a:t>
            </a:r>
            <a:r>
              <a:rPr dirty="0" sz="5800" spc="75">
                <a:latin typeface="Trebuchet MS"/>
                <a:cs typeface="Trebuchet MS"/>
              </a:rPr>
              <a:t>z</a:t>
            </a:r>
            <a:r>
              <a:rPr dirty="0" spc="75"/>
              <a:t>e  </a:t>
            </a:r>
            <a:r>
              <a:rPr dirty="0" spc="125"/>
              <a:t>Po</a:t>
            </a:r>
            <a:r>
              <a:rPr dirty="0" sz="5800" spc="125">
                <a:latin typeface="Trebuchet MS"/>
                <a:cs typeface="Trebuchet MS"/>
              </a:rPr>
              <a:t>t</a:t>
            </a:r>
            <a:r>
              <a:rPr dirty="0" spc="125"/>
              <a:t>en</a:t>
            </a:r>
            <a:r>
              <a:rPr dirty="0" sz="5800" spc="125">
                <a:latin typeface="Trebuchet MS"/>
                <a:cs typeface="Trebuchet MS"/>
              </a:rPr>
              <a:t>t</a:t>
            </a:r>
            <a:r>
              <a:rPr dirty="0" spc="125"/>
              <a:t>ial</a:t>
            </a:r>
            <a:r>
              <a:rPr dirty="0" spc="-195"/>
              <a:t> </a:t>
            </a:r>
            <a:r>
              <a:rPr dirty="0" spc="215"/>
              <a:t>G</a:t>
            </a:r>
            <a:r>
              <a:rPr dirty="0" sz="5800" spc="215">
                <a:latin typeface="Trebuchet MS"/>
                <a:cs typeface="Trebuchet MS"/>
              </a:rPr>
              <a:t>r</a:t>
            </a:r>
            <a:r>
              <a:rPr dirty="0" spc="215"/>
              <a:t>o</a:t>
            </a:r>
            <a:r>
              <a:rPr dirty="0" sz="5800" spc="215">
                <a:latin typeface="Trebuchet MS"/>
                <a:cs typeface="Trebuchet MS"/>
              </a:rPr>
              <a:t>wt</a:t>
            </a:r>
            <a:r>
              <a:rPr dirty="0" spc="215"/>
              <a:t>h</a:t>
            </a:r>
            <a:endParaRPr sz="5800">
              <a:latin typeface="Trebuchet MS"/>
              <a:cs typeface="Trebuchet MS"/>
            </a:endParaRPr>
          </a:p>
          <a:p>
            <a:pPr marL="12700" marR="5080">
              <a:lnSpc>
                <a:spcPct val="113599"/>
              </a:lnSpc>
              <a:spcBef>
                <a:spcPts val="3105"/>
              </a:spcBef>
            </a:pPr>
            <a:r>
              <a:rPr dirty="0" sz="3350" spc="90"/>
              <a:t>The </a:t>
            </a:r>
            <a:r>
              <a:rPr dirty="0" sz="3350" spc="130"/>
              <a:t>global </a:t>
            </a:r>
            <a:r>
              <a:rPr dirty="0" sz="3350" spc="114"/>
              <a:t>biodeg</a:t>
            </a:r>
            <a:r>
              <a:rPr dirty="0" sz="3250" spc="114">
                <a:latin typeface="Trebuchet MS"/>
                <a:cs typeface="Trebuchet MS"/>
              </a:rPr>
              <a:t>r</a:t>
            </a:r>
            <a:r>
              <a:rPr dirty="0" sz="3350" spc="114"/>
              <a:t>adable  </a:t>
            </a:r>
            <a:r>
              <a:rPr dirty="0" sz="3350" spc="155"/>
              <a:t>pla</a:t>
            </a:r>
            <a:r>
              <a:rPr dirty="0" sz="3250" spc="155">
                <a:latin typeface="Trebuchet MS"/>
                <a:cs typeface="Trebuchet MS"/>
              </a:rPr>
              <a:t>st</a:t>
            </a:r>
            <a:r>
              <a:rPr dirty="0" sz="3350" spc="155"/>
              <a:t>ic</a:t>
            </a:r>
            <a:r>
              <a:rPr dirty="0" sz="3250" spc="155">
                <a:latin typeface="Trebuchet MS"/>
                <a:cs typeface="Trebuchet MS"/>
              </a:rPr>
              <a:t>s </a:t>
            </a:r>
            <a:r>
              <a:rPr dirty="0" sz="3350" spc="114"/>
              <a:t>ma</a:t>
            </a:r>
            <a:r>
              <a:rPr dirty="0" sz="3250" spc="114">
                <a:latin typeface="Trebuchet MS"/>
                <a:cs typeface="Trebuchet MS"/>
              </a:rPr>
              <a:t>r</a:t>
            </a:r>
            <a:r>
              <a:rPr dirty="0" sz="3350" spc="114"/>
              <a:t>ke</a:t>
            </a:r>
            <a:r>
              <a:rPr dirty="0" sz="3250" spc="114">
                <a:latin typeface="Trebuchet MS"/>
                <a:cs typeface="Trebuchet MS"/>
              </a:rPr>
              <a:t>t </a:t>
            </a:r>
            <a:r>
              <a:rPr dirty="0" sz="3250" spc="155">
                <a:latin typeface="Trebuchet MS"/>
                <a:cs typeface="Trebuchet MS"/>
              </a:rPr>
              <a:t>s</a:t>
            </a:r>
            <a:r>
              <a:rPr dirty="0" sz="3350" spc="155"/>
              <a:t>i</a:t>
            </a:r>
            <a:r>
              <a:rPr dirty="0" sz="3250" spc="155">
                <a:latin typeface="Trebuchet MS"/>
                <a:cs typeface="Trebuchet MS"/>
              </a:rPr>
              <a:t>z</a:t>
            </a:r>
            <a:r>
              <a:rPr dirty="0" sz="3350" spc="155"/>
              <a:t>e </a:t>
            </a:r>
            <a:r>
              <a:rPr dirty="0" sz="3350" spc="215"/>
              <a:t>i</a:t>
            </a:r>
            <a:r>
              <a:rPr dirty="0" sz="3250" spc="215">
                <a:latin typeface="Trebuchet MS"/>
                <a:cs typeface="Trebuchet MS"/>
              </a:rPr>
              <a:t>s</a:t>
            </a:r>
            <a:r>
              <a:rPr dirty="0" sz="3250" spc="-430">
                <a:latin typeface="Trebuchet MS"/>
                <a:cs typeface="Trebuchet MS"/>
              </a:rPr>
              <a:t> </a:t>
            </a:r>
            <a:r>
              <a:rPr dirty="0" sz="3350" spc="110"/>
              <a:t>p</a:t>
            </a:r>
            <a:r>
              <a:rPr dirty="0" sz="3250" spc="110">
                <a:latin typeface="Trebuchet MS"/>
                <a:cs typeface="Trebuchet MS"/>
              </a:rPr>
              <a:t>r</a:t>
            </a:r>
            <a:r>
              <a:rPr dirty="0" sz="3350" spc="110"/>
              <a:t>ojec</a:t>
            </a:r>
            <a:r>
              <a:rPr dirty="0" sz="3250" spc="110">
                <a:latin typeface="Trebuchet MS"/>
                <a:cs typeface="Trebuchet MS"/>
              </a:rPr>
              <a:t>t</a:t>
            </a:r>
            <a:r>
              <a:rPr dirty="0" sz="3350" spc="110"/>
              <a:t>ed  </a:t>
            </a:r>
            <a:r>
              <a:rPr dirty="0" sz="3250" spc="50">
                <a:latin typeface="Trebuchet MS"/>
                <a:cs typeface="Trebuchet MS"/>
              </a:rPr>
              <a:t>t</a:t>
            </a:r>
            <a:r>
              <a:rPr dirty="0" sz="3350" spc="50"/>
              <a:t>o </a:t>
            </a:r>
            <a:r>
              <a:rPr dirty="0" sz="3250" spc="90">
                <a:latin typeface="Trebuchet MS"/>
                <a:cs typeface="Trebuchet MS"/>
              </a:rPr>
              <a:t>r</a:t>
            </a:r>
            <a:r>
              <a:rPr dirty="0" sz="3350" spc="90"/>
              <a:t>each </a:t>
            </a:r>
            <a:r>
              <a:rPr dirty="0" sz="3350" spc="-55"/>
              <a:t>USD </a:t>
            </a:r>
            <a:r>
              <a:rPr dirty="0" sz="3250" spc="375">
                <a:latin typeface="Trebuchet MS"/>
                <a:cs typeface="Trebuchet MS"/>
              </a:rPr>
              <a:t>6</a:t>
            </a:r>
            <a:r>
              <a:rPr dirty="0" sz="2200" spc="375">
                <a:latin typeface="Verdana"/>
                <a:cs typeface="Verdana"/>
              </a:rPr>
              <a:t>.</a:t>
            </a:r>
            <a:r>
              <a:rPr dirty="0" sz="3250" spc="375">
                <a:latin typeface="Trebuchet MS"/>
                <a:cs typeface="Trebuchet MS"/>
              </a:rPr>
              <a:t>73 </a:t>
            </a:r>
            <a:r>
              <a:rPr dirty="0" sz="3350" spc="190"/>
              <a:t>billion </a:t>
            </a:r>
            <a:r>
              <a:rPr dirty="0" sz="3350" spc="175"/>
              <a:t>b</a:t>
            </a:r>
            <a:r>
              <a:rPr dirty="0" sz="3250" spc="175">
                <a:latin typeface="Trebuchet MS"/>
                <a:cs typeface="Trebuchet MS"/>
              </a:rPr>
              <a:t>y  </a:t>
            </a:r>
            <a:r>
              <a:rPr dirty="0" sz="3250" spc="375">
                <a:latin typeface="Trebuchet MS"/>
                <a:cs typeface="Trebuchet MS"/>
              </a:rPr>
              <a:t>2025</a:t>
            </a:r>
            <a:endParaRPr sz="3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rebuchet MS"/>
              <a:cs typeface="Trebuchet MS"/>
            </a:endParaRPr>
          </a:p>
          <a:p>
            <a:pPr marL="45720">
              <a:lnSpc>
                <a:spcPct val="100000"/>
              </a:lnSpc>
            </a:pPr>
            <a:r>
              <a:rPr dirty="0" sz="2600" spc="35"/>
              <a:t>(</a:t>
            </a:r>
            <a:r>
              <a:rPr dirty="0" sz="2750" spc="35"/>
              <a:t>Re</a:t>
            </a:r>
            <a:r>
              <a:rPr dirty="0" sz="2650" spc="35">
                <a:latin typeface="Trebuchet MS"/>
                <a:cs typeface="Trebuchet MS"/>
              </a:rPr>
              <a:t>s</a:t>
            </a:r>
            <a:r>
              <a:rPr dirty="0" sz="2750" spc="35"/>
              <a:t>ea</a:t>
            </a:r>
            <a:r>
              <a:rPr dirty="0" sz="2650" spc="35">
                <a:latin typeface="Trebuchet MS"/>
                <a:cs typeface="Trebuchet MS"/>
              </a:rPr>
              <a:t>r</a:t>
            </a:r>
            <a:r>
              <a:rPr dirty="0" sz="2750" spc="35"/>
              <a:t>ch </a:t>
            </a:r>
            <a:r>
              <a:rPr dirty="0" sz="2750" spc="90"/>
              <a:t>and </a:t>
            </a:r>
            <a:r>
              <a:rPr dirty="0" sz="2750" spc="130"/>
              <a:t>Ma</a:t>
            </a:r>
            <a:r>
              <a:rPr dirty="0" sz="2650" spc="130">
                <a:latin typeface="Trebuchet MS"/>
                <a:cs typeface="Trebuchet MS"/>
              </a:rPr>
              <a:t>r</a:t>
            </a:r>
            <a:r>
              <a:rPr dirty="0" sz="2750" spc="130"/>
              <a:t>ke</a:t>
            </a:r>
            <a:r>
              <a:rPr dirty="0" sz="2650" spc="130">
                <a:latin typeface="Trebuchet MS"/>
                <a:cs typeface="Trebuchet MS"/>
              </a:rPr>
              <a:t>ts</a:t>
            </a:r>
            <a:r>
              <a:rPr dirty="0" sz="2600" spc="130"/>
              <a:t>,</a:t>
            </a:r>
            <a:r>
              <a:rPr dirty="0" sz="2600" spc="-270"/>
              <a:t> </a:t>
            </a:r>
            <a:r>
              <a:rPr dirty="0" sz="2650" spc="240">
                <a:latin typeface="Trebuchet MS"/>
                <a:cs typeface="Trebuchet MS"/>
              </a:rPr>
              <a:t>2018</a:t>
            </a:r>
            <a:r>
              <a:rPr dirty="0" sz="2600" spc="240"/>
              <a:t>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6950"/>
              </a:lnSpc>
              <a:spcBef>
                <a:spcPts val="505"/>
              </a:spcBef>
            </a:pPr>
            <a:r>
              <a:rPr dirty="0" spc="165"/>
              <a:t>Pla</a:t>
            </a:r>
            <a:r>
              <a:rPr dirty="0" sz="5800" spc="165">
                <a:latin typeface="Trebuchet MS"/>
                <a:cs typeface="Trebuchet MS"/>
              </a:rPr>
              <a:t>st</a:t>
            </a:r>
            <a:r>
              <a:rPr dirty="0" spc="165"/>
              <a:t>ic </a:t>
            </a:r>
            <a:r>
              <a:rPr dirty="0" spc="-10"/>
              <a:t>Bag </a:t>
            </a:r>
            <a:r>
              <a:rPr dirty="0" spc="105"/>
              <a:t>Ban</a:t>
            </a:r>
            <a:r>
              <a:rPr dirty="0" spc="-570"/>
              <a:t> </a:t>
            </a:r>
            <a:r>
              <a:rPr dirty="0" spc="325"/>
              <a:t>in  </a:t>
            </a:r>
            <a:r>
              <a:rPr dirty="0" spc="240"/>
              <a:t>BARMM</a:t>
            </a:r>
            <a:r>
              <a:rPr dirty="0" spc="-135"/>
              <a:t> </a:t>
            </a:r>
            <a:r>
              <a:rPr dirty="0" spc="310"/>
              <a:t>office</a:t>
            </a:r>
            <a:r>
              <a:rPr dirty="0" sz="5800" spc="310">
                <a:latin typeface="Trebuchet MS"/>
                <a:cs typeface="Trebuchet MS"/>
              </a:rPr>
              <a:t>s</a:t>
            </a:r>
            <a:endParaRPr sz="5800">
              <a:latin typeface="Trebuchet MS"/>
              <a:cs typeface="Trebuchet MS"/>
            </a:endParaRPr>
          </a:p>
          <a:p>
            <a:pPr marL="12700" marR="83820">
              <a:lnSpc>
                <a:spcPct val="112799"/>
              </a:lnSpc>
              <a:spcBef>
                <a:spcPts val="3140"/>
              </a:spcBef>
            </a:pPr>
            <a:r>
              <a:rPr dirty="0" sz="3350" spc="80"/>
              <a:t>B</a:t>
            </a:r>
            <a:r>
              <a:rPr dirty="0" sz="3250" spc="80">
                <a:latin typeface="Trebuchet MS"/>
                <a:cs typeface="Trebuchet MS"/>
              </a:rPr>
              <a:t>y </a:t>
            </a:r>
            <a:r>
              <a:rPr dirty="0" sz="3250" spc="50">
                <a:latin typeface="Trebuchet MS"/>
                <a:cs typeface="Trebuchet MS"/>
              </a:rPr>
              <a:t>t</a:t>
            </a:r>
            <a:r>
              <a:rPr dirty="0" sz="3350" spc="50"/>
              <a:t>he </a:t>
            </a:r>
            <a:r>
              <a:rPr dirty="0" sz="3250" spc="175">
                <a:latin typeface="Trebuchet MS"/>
                <a:cs typeface="Trebuchet MS"/>
              </a:rPr>
              <a:t>us</a:t>
            </a:r>
            <a:r>
              <a:rPr dirty="0" sz="3350" spc="175"/>
              <a:t>e </a:t>
            </a:r>
            <a:r>
              <a:rPr dirty="0" sz="3350" spc="204"/>
              <a:t>of </a:t>
            </a:r>
            <a:r>
              <a:rPr dirty="0" sz="3250" spc="90">
                <a:latin typeface="Trebuchet MS"/>
                <a:cs typeface="Trebuchet MS"/>
              </a:rPr>
              <a:t>s</a:t>
            </a:r>
            <a:r>
              <a:rPr dirty="0" sz="3350" spc="90"/>
              <a:t>ea</a:t>
            </a:r>
            <a:r>
              <a:rPr dirty="0" sz="3250" spc="90">
                <a:latin typeface="Trebuchet MS"/>
                <a:cs typeface="Trebuchet MS"/>
              </a:rPr>
              <a:t>w</a:t>
            </a:r>
            <a:r>
              <a:rPr dirty="0" sz="3350" spc="90"/>
              <a:t>eed  </a:t>
            </a:r>
            <a:r>
              <a:rPr dirty="0" sz="3350" spc="175"/>
              <a:t>biopla</a:t>
            </a:r>
            <a:r>
              <a:rPr dirty="0" sz="3250" spc="175">
                <a:latin typeface="Trebuchet MS"/>
                <a:cs typeface="Trebuchet MS"/>
              </a:rPr>
              <a:t>st</a:t>
            </a:r>
            <a:r>
              <a:rPr dirty="0" sz="3350" spc="175"/>
              <a:t>ic</a:t>
            </a:r>
            <a:r>
              <a:rPr dirty="0" sz="3250" spc="175">
                <a:latin typeface="Trebuchet MS"/>
                <a:cs typeface="Trebuchet MS"/>
              </a:rPr>
              <a:t>s</a:t>
            </a:r>
            <a:r>
              <a:rPr dirty="0" sz="2200" spc="175">
                <a:latin typeface="Verdana"/>
                <a:cs typeface="Verdana"/>
              </a:rPr>
              <a:t>, </a:t>
            </a:r>
            <a:r>
              <a:rPr dirty="0" sz="3350" spc="190"/>
              <a:t>b</a:t>
            </a:r>
            <a:r>
              <a:rPr dirty="0" sz="3250" spc="190">
                <a:latin typeface="Trebuchet MS"/>
                <a:cs typeface="Trebuchet MS"/>
              </a:rPr>
              <a:t>us</a:t>
            </a:r>
            <a:r>
              <a:rPr dirty="0" sz="3350" spc="190"/>
              <a:t>ine</a:t>
            </a:r>
            <a:r>
              <a:rPr dirty="0" sz="3250" spc="190">
                <a:latin typeface="Trebuchet MS"/>
                <a:cs typeface="Trebuchet MS"/>
              </a:rPr>
              <a:t>ss</a:t>
            </a:r>
            <a:r>
              <a:rPr dirty="0" sz="3350" spc="190"/>
              <a:t>e</a:t>
            </a:r>
            <a:r>
              <a:rPr dirty="0" sz="3250" spc="190">
                <a:latin typeface="Trebuchet MS"/>
                <a:cs typeface="Trebuchet MS"/>
              </a:rPr>
              <a:t>s </a:t>
            </a:r>
            <a:r>
              <a:rPr dirty="0" sz="3250" spc="195">
                <a:latin typeface="Trebuchet MS"/>
                <a:cs typeface="Trebuchet MS"/>
              </a:rPr>
              <a:t>w</a:t>
            </a:r>
            <a:r>
              <a:rPr dirty="0" sz="3350" spc="195"/>
              <a:t>ill</a:t>
            </a:r>
            <a:r>
              <a:rPr dirty="0" sz="3350" spc="-135"/>
              <a:t> </a:t>
            </a:r>
            <a:r>
              <a:rPr dirty="0" sz="3250" spc="180">
                <a:latin typeface="Trebuchet MS"/>
                <a:cs typeface="Trebuchet MS"/>
              </a:rPr>
              <a:t>st</a:t>
            </a:r>
            <a:r>
              <a:rPr dirty="0" sz="3350" spc="180"/>
              <a:t>ill  </a:t>
            </a:r>
            <a:r>
              <a:rPr dirty="0" sz="3350" spc="85"/>
              <a:t>be </a:t>
            </a:r>
            <a:r>
              <a:rPr dirty="0" sz="3350" spc="105"/>
              <a:t>able </a:t>
            </a:r>
            <a:r>
              <a:rPr dirty="0" sz="3250" spc="50">
                <a:latin typeface="Trebuchet MS"/>
                <a:cs typeface="Trebuchet MS"/>
              </a:rPr>
              <a:t>t</a:t>
            </a:r>
            <a:r>
              <a:rPr dirty="0" sz="3350" spc="50"/>
              <a:t>o </a:t>
            </a:r>
            <a:r>
              <a:rPr dirty="0" sz="3350" spc="145"/>
              <a:t>p</a:t>
            </a:r>
            <a:r>
              <a:rPr dirty="0" sz="3250" spc="145">
                <a:latin typeface="Trebuchet MS"/>
                <a:cs typeface="Trebuchet MS"/>
              </a:rPr>
              <a:t>r</a:t>
            </a:r>
            <a:r>
              <a:rPr dirty="0" sz="3350" spc="145"/>
              <a:t>o</a:t>
            </a:r>
            <a:r>
              <a:rPr dirty="0" sz="3250" spc="145">
                <a:latin typeface="Trebuchet MS"/>
                <a:cs typeface="Trebuchet MS"/>
              </a:rPr>
              <a:t>v</a:t>
            </a:r>
            <a:r>
              <a:rPr dirty="0" sz="3350" spc="145"/>
              <a:t>ide </a:t>
            </a:r>
            <a:r>
              <a:rPr dirty="0" sz="3350" spc="110"/>
              <a:t>con</a:t>
            </a:r>
            <a:r>
              <a:rPr dirty="0" sz="3250" spc="110">
                <a:latin typeface="Trebuchet MS"/>
                <a:cs typeface="Trebuchet MS"/>
              </a:rPr>
              <a:t>v</a:t>
            </a:r>
            <a:r>
              <a:rPr dirty="0" sz="3350" spc="110"/>
              <a:t>enien</a:t>
            </a:r>
            <a:r>
              <a:rPr dirty="0" sz="3250" spc="110">
                <a:latin typeface="Trebuchet MS"/>
                <a:cs typeface="Trebuchet MS"/>
              </a:rPr>
              <a:t>t  </a:t>
            </a:r>
            <a:r>
              <a:rPr dirty="0" sz="3350" spc="110"/>
              <a:t>and </a:t>
            </a:r>
            <a:r>
              <a:rPr dirty="0" sz="3350" spc="90"/>
              <a:t>cheap </a:t>
            </a:r>
            <a:r>
              <a:rPr dirty="0" sz="3350" spc="95"/>
              <a:t>packaging </a:t>
            </a:r>
            <a:r>
              <a:rPr dirty="0" sz="3250" spc="50">
                <a:latin typeface="Trebuchet MS"/>
                <a:cs typeface="Trebuchet MS"/>
              </a:rPr>
              <a:t>t</a:t>
            </a:r>
            <a:r>
              <a:rPr dirty="0" sz="3350" spc="50"/>
              <a:t>o  </a:t>
            </a:r>
            <a:r>
              <a:rPr dirty="0" sz="3350" spc="165"/>
              <a:t>c</a:t>
            </a:r>
            <a:r>
              <a:rPr dirty="0" sz="3250" spc="165">
                <a:latin typeface="Trebuchet MS"/>
                <a:cs typeface="Trebuchet MS"/>
              </a:rPr>
              <a:t>ust</a:t>
            </a:r>
            <a:r>
              <a:rPr dirty="0" sz="3350" spc="165"/>
              <a:t>ome</a:t>
            </a:r>
            <a:r>
              <a:rPr dirty="0" sz="3250" spc="165">
                <a:latin typeface="Trebuchet MS"/>
                <a:cs typeface="Trebuchet MS"/>
              </a:rPr>
              <a:t>rs </a:t>
            </a:r>
            <a:r>
              <a:rPr dirty="0" sz="3250" spc="35">
                <a:latin typeface="Trebuchet MS"/>
                <a:cs typeface="Trebuchet MS"/>
              </a:rPr>
              <a:t>t</a:t>
            </a:r>
            <a:r>
              <a:rPr dirty="0" sz="3350" spc="35"/>
              <a:t>ha</a:t>
            </a:r>
            <a:r>
              <a:rPr dirty="0" sz="3250" spc="35">
                <a:latin typeface="Trebuchet MS"/>
                <a:cs typeface="Trebuchet MS"/>
              </a:rPr>
              <a:t>t </a:t>
            </a:r>
            <a:r>
              <a:rPr dirty="0" sz="3250" spc="195">
                <a:latin typeface="Trebuchet MS"/>
                <a:cs typeface="Trebuchet MS"/>
              </a:rPr>
              <a:t>w</a:t>
            </a:r>
            <a:r>
              <a:rPr dirty="0" sz="3350" spc="195"/>
              <a:t>ill </a:t>
            </a:r>
            <a:r>
              <a:rPr dirty="0" sz="3350" spc="90"/>
              <a:t>no</a:t>
            </a:r>
            <a:r>
              <a:rPr dirty="0" sz="3250" spc="90">
                <a:latin typeface="Trebuchet MS"/>
                <a:cs typeface="Trebuchet MS"/>
              </a:rPr>
              <a:t>t </a:t>
            </a:r>
            <a:r>
              <a:rPr dirty="0" sz="3350" spc="75"/>
              <a:t>le</a:t>
            </a:r>
            <a:r>
              <a:rPr dirty="0" sz="3250" spc="75">
                <a:latin typeface="Trebuchet MS"/>
                <a:cs typeface="Trebuchet MS"/>
              </a:rPr>
              <a:t>t  </a:t>
            </a:r>
            <a:r>
              <a:rPr dirty="0" sz="3350" spc="190"/>
              <a:t>b</a:t>
            </a:r>
            <a:r>
              <a:rPr dirty="0" sz="3250" spc="190">
                <a:latin typeface="Trebuchet MS"/>
                <a:cs typeface="Trebuchet MS"/>
              </a:rPr>
              <a:t>us</a:t>
            </a:r>
            <a:r>
              <a:rPr dirty="0" sz="3350" spc="190"/>
              <a:t>ine</a:t>
            </a:r>
            <a:r>
              <a:rPr dirty="0" sz="3250" spc="190">
                <a:latin typeface="Trebuchet MS"/>
                <a:cs typeface="Trebuchet MS"/>
              </a:rPr>
              <a:t>ss</a:t>
            </a:r>
            <a:r>
              <a:rPr dirty="0" sz="3350" spc="190"/>
              <a:t>e</a:t>
            </a:r>
            <a:r>
              <a:rPr dirty="0" sz="3250" spc="190">
                <a:latin typeface="Trebuchet MS"/>
                <a:cs typeface="Trebuchet MS"/>
              </a:rPr>
              <a:t>s </a:t>
            </a:r>
            <a:r>
              <a:rPr dirty="0" sz="3350" spc="165"/>
              <a:t>di</a:t>
            </a:r>
            <a:r>
              <a:rPr dirty="0" sz="3250" spc="165">
                <a:latin typeface="Trebuchet MS"/>
                <a:cs typeface="Trebuchet MS"/>
              </a:rPr>
              <a:t>s</a:t>
            </a:r>
            <a:r>
              <a:rPr dirty="0" sz="3350" spc="165"/>
              <a:t>obe</a:t>
            </a:r>
            <a:r>
              <a:rPr dirty="0" sz="3250" spc="165">
                <a:latin typeface="Trebuchet MS"/>
                <a:cs typeface="Trebuchet MS"/>
              </a:rPr>
              <a:t>y </a:t>
            </a:r>
            <a:r>
              <a:rPr dirty="0" sz="3250" spc="50">
                <a:latin typeface="Trebuchet MS"/>
                <a:cs typeface="Trebuchet MS"/>
              </a:rPr>
              <a:t>t</a:t>
            </a:r>
            <a:r>
              <a:rPr dirty="0" sz="3350" spc="50"/>
              <a:t>he</a:t>
            </a:r>
            <a:r>
              <a:rPr dirty="0" sz="3350" spc="-315"/>
              <a:t> </a:t>
            </a:r>
            <a:r>
              <a:rPr dirty="0" sz="3350" spc="185"/>
              <a:t>la</a:t>
            </a:r>
            <a:r>
              <a:rPr dirty="0" sz="3250" spc="185">
                <a:latin typeface="Trebuchet MS"/>
                <a:cs typeface="Trebuchet MS"/>
              </a:rPr>
              <a:t>w</a:t>
            </a:r>
            <a:r>
              <a:rPr dirty="0" sz="2200" spc="185">
                <a:latin typeface="Verdana"/>
                <a:cs typeface="Verdana"/>
              </a:rPr>
              <a:t>.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600" spc="65"/>
              <a:t>(</a:t>
            </a:r>
            <a:r>
              <a:rPr dirty="0" sz="2750" spc="65"/>
              <a:t>Polica</a:t>
            </a:r>
            <a:r>
              <a:rPr dirty="0" sz="2650" spc="65">
                <a:latin typeface="Trebuchet MS"/>
                <a:cs typeface="Trebuchet MS"/>
              </a:rPr>
              <a:t>r</a:t>
            </a:r>
            <a:r>
              <a:rPr dirty="0" sz="2600" spc="65"/>
              <a:t>,</a:t>
            </a:r>
            <a:r>
              <a:rPr dirty="0" sz="2600" spc="-25"/>
              <a:t> </a:t>
            </a:r>
            <a:r>
              <a:rPr dirty="0" sz="2650" spc="240">
                <a:latin typeface="Trebuchet MS"/>
                <a:cs typeface="Trebuchet MS"/>
              </a:rPr>
              <a:t>2019</a:t>
            </a:r>
            <a:r>
              <a:rPr dirty="0" sz="2600" spc="240"/>
              <a:t>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687" y="2746691"/>
            <a:ext cx="3632200" cy="148590"/>
          </a:xfrm>
          <a:custGeom>
            <a:avLst/>
            <a:gdLst/>
            <a:ahLst/>
            <a:cxnLst/>
            <a:rect l="l" t="t" r="r" b="b"/>
            <a:pathLst>
              <a:path w="3632200" h="148589">
                <a:moveTo>
                  <a:pt x="11214" y="56883"/>
                </a:moveTo>
                <a:lnTo>
                  <a:pt x="8343" y="54343"/>
                </a:lnTo>
                <a:lnTo>
                  <a:pt x="5473" y="56883"/>
                </a:lnTo>
                <a:lnTo>
                  <a:pt x="8343" y="59423"/>
                </a:lnTo>
                <a:lnTo>
                  <a:pt x="11214" y="59423"/>
                </a:lnTo>
                <a:lnTo>
                  <a:pt x="11214" y="56883"/>
                </a:lnTo>
                <a:close/>
              </a:path>
              <a:path w="3632200" h="148589">
                <a:moveTo>
                  <a:pt x="22669" y="47993"/>
                </a:moveTo>
                <a:lnTo>
                  <a:pt x="14071" y="47993"/>
                </a:lnTo>
                <a:lnTo>
                  <a:pt x="14071" y="54343"/>
                </a:lnTo>
                <a:lnTo>
                  <a:pt x="22669" y="54343"/>
                </a:lnTo>
                <a:lnTo>
                  <a:pt x="22669" y="47993"/>
                </a:lnTo>
                <a:close/>
              </a:path>
              <a:path w="3632200" h="148589">
                <a:moveTo>
                  <a:pt x="45605" y="42913"/>
                </a:moveTo>
                <a:lnTo>
                  <a:pt x="37007" y="42913"/>
                </a:lnTo>
                <a:lnTo>
                  <a:pt x="37007" y="45453"/>
                </a:lnTo>
                <a:lnTo>
                  <a:pt x="39878" y="45453"/>
                </a:lnTo>
                <a:lnTo>
                  <a:pt x="39878" y="56883"/>
                </a:lnTo>
                <a:lnTo>
                  <a:pt x="45605" y="56883"/>
                </a:lnTo>
                <a:lnTo>
                  <a:pt x="45605" y="42913"/>
                </a:lnTo>
                <a:close/>
              </a:path>
              <a:path w="3632200" h="148589">
                <a:moveTo>
                  <a:pt x="59944" y="59423"/>
                </a:moveTo>
                <a:lnTo>
                  <a:pt x="57073" y="56883"/>
                </a:lnTo>
                <a:lnTo>
                  <a:pt x="54203" y="59423"/>
                </a:lnTo>
                <a:lnTo>
                  <a:pt x="59944" y="59423"/>
                </a:lnTo>
                <a:close/>
              </a:path>
              <a:path w="3632200" h="148589">
                <a:moveTo>
                  <a:pt x="415391" y="59423"/>
                </a:moveTo>
                <a:lnTo>
                  <a:pt x="412534" y="59423"/>
                </a:lnTo>
                <a:lnTo>
                  <a:pt x="412534" y="63233"/>
                </a:lnTo>
                <a:lnTo>
                  <a:pt x="415391" y="63233"/>
                </a:lnTo>
                <a:lnTo>
                  <a:pt x="415391" y="59423"/>
                </a:lnTo>
                <a:close/>
              </a:path>
              <a:path w="3632200" h="148589">
                <a:moveTo>
                  <a:pt x="595985" y="126555"/>
                </a:moveTo>
                <a:lnTo>
                  <a:pt x="590257" y="126555"/>
                </a:lnTo>
                <a:lnTo>
                  <a:pt x="590257" y="129438"/>
                </a:lnTo>
                <a:lnTo>
                  <a:pt x="593128" y="129438"/>
                </a:lnTo>
                <a:lnTo>
                  <a:pt x="595985" y="126555"/>
                </a:lnTo>
                <a:close/>
              </a:path>
              <a:path w="3632200" h="148589">
                <a:moveTo>
                  <a:pt x="610323" y="54343"/>
                </a:moveTo>
                <a:lnTo>
                  <a:pt x="604596" y="54343"/>
                </a:lnTo>
                <a:lnTo>
                  <a:pt x="604596" y="59423"/>
                </a:lnTo>
                <a:lnTo>
                  <a:pt x="610323" y="59423"/>
                </a:lnTo>
                <a:lnTo>
                  <a:pt x="610323" y="54343"/>
                </a:lnTo>
                <a:close/>
              </a:path>
              <a:path w="3632200" h="148589">
                <a:moveTo>
                  <a:pt x="690587" y="59423"/>
                </a:moveTo>
                <a:lnTo>
                  <a:pt x="684860" y="59423"/>
                </a:lnTo>
                <a:lnTo>
                  <a:pt x="684860" y="63233"/>
                </a:lnTo>
                <a:lnTo>
                  <a:pt x="690587" y="63233"/>
                </a:lnTo>
                <a:lnTo>
                  <a:pt x="690587" y="59423"/>
                </a:lnTo>
                <a:close/>
              </a:path>
              <a:path w="3632200" h="148589">
                <a:moveTo>
                  <a:pt x="796645" y="135191"/>
                </a:moveTo>
                <a:lnTo>
                  <a:pt x="790917" y="135191"/>
                </a:lnTo>
                <a:lnTo>
                  <a:pt x="793788" y="138061"/>
                </a:lnTo>
                <a:lnTo>
                  <a:pt x="796645" y="138061"/>
                </a:lnTo>
                <a:lnTo>
                  <a:pt x="796645" y="135191"/>
                </a:lnTo>
                <a:close/>
              </a:path>
              <a:path w="3632200" h="148589">
                <a:moveTo>
                  <a:pt x="819581" y="135191"/>
                </a:moveTo>
                <a:lnTo>
                  <a:pt x="816711" y="132308"/>
                </a:lnTo>
                <a:lnTo>
                  <a:pt x="813854" y="132308"/>
                </a:lnTo>
                <a:lnTo>
                  <a:pt x="810983" y="135191"/>
                </a:lnTo>
                <a:lnTo>
                  <a:pt x="810983" y="138061"/>
                </a:lnTo>
                <a:lnTo>
                  <a:pt x="813854" y="138061"/>
                </a:lnTo>
                <a:lnTo>
                  <a:pt x="819581" y="135191"/>
                </a:lnTo>
                <a:close/>
              </a:path>
              <a:path w="3632200" h="148589">
                <a:moveTo>
                  <a:pt x="871181" y="126555"/>
                </a:moveTo>
                <a:lnTo>
                  <a:pt x="868311" y="126555"/>
                </a:lnTo>
                <a:lnTo>
                  <a:pt x="868311" y="129438"/>
                </a:lnTo>
                <a:lnTo>
                  <a:pt x="871181" y="126555"/>
                </a:lnTo>
                <a:close/>
              </a:path>
              <a:path w="3632200" h="148589">
                <a:moveTo>
                  <a:pt x="1051775" y="100063"/>
                </a:moveTo>
                <a:lnTo>
                  <a:pt x="1048905" y="100063"/>
                </a:lnTo>
                <a:lnTo>
                  <a:pt x="1048905" y="102603"/>
                </a:lnTo>
                <a:lnTo>
                  <a:pt x="1051775" y="102603"/>
                </a:lnTo>
                <a:lnTo>
                  <a:pt x="1051775" y="100063"/>
                </a:lnTo>
                <a:close/>
              </a:path>
              <a:path w="3632200" h="148589">
                <a:moveTo>
                  <a:pt x="1186535" y="63233"/>
                </a:moveTo>
                <a:close/>
              </a:path>
              <a:path w="3632200" h="148589">
                <a:moveTo>
                  <a:pt x="1189367" y="65773"/>
                </a:moveTo>
                <a:lnTo>
                  <a:pt x="1186535" y="63258"/>
                </a:lnTo>
                <a:lnTo>
                  <a:pt x="1186535" y="68313"/>
                </a:lnTo>
                <a:lnTo>
                  <a:pt x="1189367" y="68313"/>
                </a:lnTo>
                <a:lnTo>
                  <a:pt x="1189367" y="65773"/>
                </a:lnTo>
                <a:close/>
              </a:path>
              <a:path w="3632200" h="148589">
                <a:moveTo>
                  <a:pt x="1243838" y="65773"/>
                </a:moveTo>
                <a:lnTo>
                  <a:pt x="1240967" y="63233"/>
                </a:lnTo>
                <a:lnTo>
                  <a:pt x="1240967" y="65773"/>
                </a:lnTo>
                <a:lnTo>
                  <a:pt x="1243838" y="65773"/>
                </a:lnTo>
                <a:close/>
              </a:path>
              <a:path w="3632200" h="148589">
                <a:moveTo>
                  <a:pt x="1249565" y="120802"/>
                </a:moveTo>
                <a:lnTo>
                  <a:pt x="1243838" y="120802"/>
                </a:lnTo>
                <a:lnTo>
                  <a:pt x="1246708" y="123685"/>
                </a:lnTo>
                <a:lnTo>
                  <a:pt x="1249565" y="123685"/>
                </a:lnTo>
                <a:lnTo>
                  <a:pt x="1249565" y="120802"/>
                </a:lnTo>
                <a:close/>
              </a:path>
              <a:path w="3632200" h="148589">
                <a:moveTo>
                  <a:pt x="1263904" y="68313"/>
                </a:moveTo>
                <a:lnTo>
                  <a:pt x="1258176" y="68313"/>
                </a:lnTo>
                <a:lnTo>
                  <a:pt x="1258176" y="70853"/>
                </a:lnTo>
                <a:lnTo>
                  <a:pt x="1263904" y="70853"/>
                </a:lnTo>
                <a:lnTo>
                  <a:pt x="1263904" y="68313"/>
                </a:lnTo>
                <a:close/>
              </a:path>
              <a:path w="3632200" h="148589">
                <a:moveTo>
                  <a:pt x="1321269" y="68313"/>
                </a:moveTo>
                <a:close/>
              </a:path>
              <a:path w="3632200" h="148589">
                <a:moveTo>
                  <a:pt x="1326972" y="126555"/>
                </a:moveTo>
                <a:lnTo>
                  <a:pt x="1324102" y="126555"/>
                </a:lnTo>
                <a:lnTo>
                  <a:pt x="1324102" y="123685"/>
                </a:lnTo>
                <a:lnTo>
                  <a:pt x="1321231" y="123685"/>
                </a:lnTo>
                <a:lnTo>
                  <a:pt x="1324102" y="129438"/>
                </a:lnTo>
                <a:lnTo>
                  <a:pt x="1326972" y="126555"/>
                </a:lnTo>
                <a:close/>
              </a:path>
              <a:path w="3632200" h="148589">
                <a:moveTo>
                  <a:pt x="1326972" y="115049"/>
                </a:moveTo>
                <a:lnTo>
                  <a:pt x="1321231" y="112179"/>
                </a:lnTo>
                <a:lnTo>
                  <a:pt x="1321231" y="117932"/>
                </a:lnTo>
                <a:lnTo>
                  <a:pt x="1324102" y="117932"/>
                </a:lnTo>
                <a:lnTo>
                  <a:pt x="1326972" y="115049"/>
                </a:lnTo>
                <a:close/>
              </a:path>
              <a:path w="3632200" h="148589">
                <a:moveTo>
                  <a:pt x="1326972" y="112179"/>
                </a:moveTo>
                <a:lnTo>
                  <a:pt x="1324102" y="112179"/>
                </a:lnTo>
                <a:lnTo>
                  <a:pt x="1326972" y="115049"/>
                </a:lnTo>
                <a:lnTo>
                  <a:pt x="1326972" y="112179"/>
                </a:lnTo>
                <a:close/>
              </a:path>
              <a:path w="3632200" h="148589">
                <a:moveTo>
                  <a:pt x="1347038" y="123685"/>
                </a:moveTo>
                <a:lnTo>
                  <a:pt x="1344168" y="123685"/>
                </a:lnTo>
                <a:lnTo>
                  <a:pt x="1341297" y="126555"/>
                </a:lnTo>
                <a:lnTo>
                  <a:pt x="1341297" y="129438"/>
                </a:lnTo>
                <a:lnTo>
                  <a:pt x="1347038" y="129438"/>
                </a:lnTo>
                <a:lnTo>
                  <a:pt x="1347038" y="126555"/>
                </a:lnTo>
                <a:lnTo>
                  <a:pt x="1347038" y="123685"/>
                </a:lnTo>
                <a:close/>
              </a:path>
              <a:path w="3632200" h="148589">
                <a:moveTo>
                  <a:pt x="1361363" y="126555"/>
                </a:moveTo>
                <a:lnTo>
                  <a:pt x="1358506" y="126555"/>
                </a:lnTo>
                <a:lnTo>
                  <a:pt x="1358506" y="129438"/>
                </a:lnTo>
                <a:lnTo>
                  <a:pt x="1361363" y="129438"/>
                </a:lnTo>
                <a:lnTo>
                  <a:pt x="1361363" y="126555"/>
                </a:lnTo>
                <a:close/>
              </a:path>
              <a:path w="3632200" h="148589">
                <a:moveTo>
                  <a:pt x="1361363" y="56883"/>
                </a:moveTo>
                <a:lnTo>
                  <a:pt x="1358506" y="56883"/>
                </a:lnTo>
                <a:lnTo>
                  <a:pt x="1355636" y="54343"/>
                </a:lnTo>
                <a:lnTo>
                  <a:pt x="1358506" y="63233"/>
                </a:lnTo>
                <a:lnTo>
                  <a:pt x="1361363" y="63233"/>
                </a:lnTo>
                <a:lnTo>
                  <a:pt x="1361363" y="56883"/>
                </a:lnTo>
                <a:close/>
              </a:path>
              <a:path w="3632200" h="148589">
                <a:moveTo>
                  <a:pt x="1372831" y="50533"/>
                </a:moveTo>
                <a:lnTo>
                  <a:pt x="1369974" y="47993"/>
                </a:lnTo>
                <a:lnTo>
                  <a:pt x="1369974" y="54343"/>
                </a:lnTo>
                <a:lnTo>
                  <a:pt x="1372831" y="50533"/>
                </a:lnTo>
                <a:close/>
              </a:path>
              <a:path w="3632200" h="148589">
                <a:moveTo>
                  <a:pt x="1415834" y="37388"/>
                </a:moveTo>
                <a:lnTo>
                  <a:pt x="1410106" y="37388"/>
                </a:lnTo>
                <a:lnTo>
                  <a:pt x="1410106" y="48895"/>
                </a:lnTo>
                <a:lnTo>
                  <a:pt x="1415834" y="48895"/>
                </a:lnTo>
                <a:lnTo>
                  <a:pt x="1415834" y="37388"/>
                </a:lnTo>
                <a:close/>
              </a:path>
              <a:path w="3632200" h="148589">
                <a:moveTo>
                  <a:pt x="1424432" y="63233"/>
                </a:moveTo>
                <a:lnTo>
                  <a:pt x="1410106" y="63233"/>
                </a:lnTo>
                <a:lnTo>
                  <a:pt x="1410106" y="68313"/>
                </a:lnTo>
                <a:lnTo>
                  <a:pt x="1424432" y="68313"/>
                </a:lnTo>
                <a:lnTo>
                  <a:pt x="1424432" y="63233"/>
                </a:lnTo>
                <a:close/>
              </a:path>
              <a:path w="3632200" h="148589">
                <a:moveTo>
                  <a:pt x="1470304" y="47993"/>
                </a:moveTo>
                <a:lnTo>
                  <a:pt x="1464564" y="47993"/>
                </a:lnTo>
                <a:lnTo>
                  <a:pt x="1464564" y="54343"/>
                </a:lnTo>
                <a:lnTo>
                  <a:pt x="1470304" y="54343"/>
                </a:lnTo>
                <a:lnTo>
                  <a:pt x="1470304" y="47993"/>
                </a:lnTo>
                <a:close/>
              </a:path>
              <a:path w="3632200" h="148589">
                <a:moveTo>
                  <a:pt x="1519034" y="54343"/>
                </a:moveTo>
                <a:lnTo>
                  <a:pt x="1516164" y="54343"/>
                </a:lnTo>
                <a:lnTo>
                  <a:pt x="1513293" y="56883"/>
                </a:lnTo>
                <a:lnTo>
                  <a:pt x="1513293" y="59423"/>
                </a:lnTo>
                <a:lnTo>
                  <a:pt x="1516164" y="59423"/>
                </a:lnTo>
                <a:lnTo>
                  <a:pt x="1519034" y="56883"/>
                </a:lnTo>
                <a:lnTo>
                  <a:pt x="1519034" y="54343"/>
                </a:lnTo>
                <a:close/>
              </a:path>
              <a:path w="3632200" h="148589">
                <a:moveTo>
                  <a:pt x="1579232" y="56883"/>
                </a:moveTo>
                <a:lnTo>
                  <a:pt x="1576362" y="54343"/>
                </a:lnTo>
                <a:lnTo>
                  <a:pt x="1576362" y="56883"/>
                </a:lnTo>
                <a:lnTo>
                  <a:pt x="1573491" y="59423"/>
                </a:lnTo>
                <a:lnTo>
                  <a:pt x="1576387" y="59423"/>
                </a:lnTo>
                <a:lnTo>
                  <a:pt x="1576387" y="56883"/>
                </a:lnTo>
                <a:lnTo>
                  <a:pt x="1579232" y="56883"/>
                </a:lnTo>
                <a:close/>
              </a:path>
              <a:path w="3632200" h="148589">
                <a:moveTo>
                  <a:pt x="1728292" y="36563"/>
                </a:moveTo>
                <a:lnTo>
                  <a:pt x="1725422" y="36563"/>
                </a:lnTo>
                <a:lnTo>
                  <a:pt x="1725422" y="42913"/>
                </a:lnTo>
                <a:lnTo>
                  <a:pt x="1728292" y="42913"/>
                </a:lnTo>
                <a:lnTo>
                  <a:pt x="1728292" y="36563"/>
                </a:lnTo>
                <a:close/>
              </a:path>
              <a:path w="3632200" h="148589">
                <a:moveTo>
                  <a:pt x="1779892" y="45453"/>
                </a:moveTo>
                <a:lnTo>
                  <a:pt x="1774151" y="45453"/>
                </a:lnTo>
                <a:lnTo>
                  <a:pt x="1774151" y="50533"/>
                </a:lnTo>
                <a:lnTo>
                  <a:pt x="1774151" y="56883"/>
                </a:lnTo>
                <a:lnTo>
                  <a:pt x="1774190" y="50533"/>
                </a:lnTo>
                <a:lnTo>
                  <a:pt x="1779892" y="50533"/>
                </a:lnTo>
                <a:lnTo>
                  <a:pt x="1779892" y="45453"/>
                </a:lnTo>
                <a:close/>
              </a:path>
              <a:path w="3632200" h="148589">
                <a:moveTo>
                  <a:pt x="1791360" y="42913"/>
                </a:moveTo>
                <a:lnTo>
                  <a:pt x="1788490" y="42913"/>
                </a:lnTo>
                <a:lnTo>
                  <a:pt x="1788490" y="45453"/>
                </a:lnTo>
                <a:lnTo>
                  <a:pt x="1791360" y="42913"/>
                </a:lnTo>
                <a:close/>
              </a:path>
              <a:path w="3632200" h="148589">
                <a:moveTo>
                  <a:pt x="1794217" y="42913"/>
                </a:moveTo>
                <a:lnTo>
                  <a:pt x="1788490" y="45453"/>
                </a:lnTo>
                <a:lnTo>
                  <a:pt x="1794217" y="47993"/>
                </a:lnTo>
                <a:lnTo>
                  <a:pt x="1794217" y="42913"/>
                </a:lnTo>
                <a:close/>
              </a:path>
              <a:path w="3632200" h="148589">
                <a:moveTo>
                  <a:pt x="1837283" y="59423"/>
                </a:moveTo>
                <a:lnTo>
                  <a:pt x="1837220" y="54343"/>
                </a:lnTo>
                <a:lnTo>
                  <a:pt x="1837220" y="59423"/>
                </a:lnTo>
                <a:close/>
              </a:path>
              <a:path w="3632200" h="148589">
                <a:moveTo>
                  <a:pt x="1871624" y="36563"/>
                </a:moveTo>
                <a:lnTo>
                  <a:pt x="1868754" y="34023"/>
                </a:lnTo>
                <a:lnTo>
                  <a:pt x="1865884" y="34023"/>
                </a:lnTo>
                <a:lnTo>
                  <a:pt x="1863026" y="36563"/>
                </a:lnTo>
                <a:lnTo>
                  <a:pt x="1863026" y="39103"/>
                </a:lnTo>
                <a:lnTo>
                  <a:pt x="1871624" y="39103"/>
                </a:lnTo>
                <a:lnTo>
                  <a:pt x="1871624" y="36563"/>
                </a:lnTo>
                <a:close/>
              </a:path>
              <a:path w="3632200" h="148589">
                <a:moveTo>
                  <a:pt x="2112467" y="106413"/>
                </a:moveTo>
                <a:lnTo>
                  <a:pt x="2106739" y="106413"/>
                </a:lnTo>
                <a:lnTo>
                  <a:pt x="2106739" y="111493"/>
                </a:lnTo>
                <a:lnTo>
                  <a:pt x="2112467" y="111493"/>
                </a:lnTo>
                <a:lnTo>
                  <a:pt x="2112467" y="106413"/>
                </a:lnTo>
                <a:close/>
              </a:path>
              <a:path w="3632200" h="148589">
                <a:moveTo>
                  <a:pt x="2132482" y="92036"/>
                </a:moveTo>
                <a:lnTo>
                  <a:pt x="2123884" y="92036"/>
                </a:lnTo>
                <a:lnTo>
                  <a:pt x="2123884" y="97790"/>
                </a:lnTo>
                <a:lnTo>
                  <a:pt x="2126742" y="97790"/>
                </a:lnTo>
                <a:lnTo>
                  <a:pt x="2132482" y="92036"/>
                </a:lnTo>
                <a:close/>
              </a:path>
              <a:path w="3632200" h="148589">
                <a:moveTo>
                  <a:pt x="2138273" y="102603"/>
                </a:moveTo>
                <a:lnTo>
                  <a:pt x="2132533" y="102603"/>
                </a:lnTo>
                <a:lnTo>
                  <a:pt x="2132533" y="108953"/>
                </a:lnTo>
                <a:lnTo>
                  <a:pt x="2135403" y="108953"/>
                </a:lnTo>
                <a:lnTo>
                  <a:pt x="2135403" y="111493"/>
                </a:lnTo>
                <a:lnTo>
                  <a:pt x="2138273" y="108953"/>
                </a:lnTo>
                <a:lnTo>
                  <a:pt x="2138273" y="102603"/>
                </a:lnTo>
                <a:close/>
              </a:path>
              <a:path w="3632200" h="148589">
                <a:moveTo>
                  <a:pt x="2207006" y="16243"/>
                </a:moveTo>
                <a:lnTo>
                  <a:pt x="2204148" y="16243"/>
                </a:lnTo>
                <a:lnTo>
                  <a:pt x="2204148" y="20053"/>
                </a:lnTo>
                <a:lnTo>
                  <a:pt x="2201278" y="22593"/>
                </a:lnTo>
                <a:lnTo>
                  <a:pt x="2201278" y="25133"/>
                </a:lnTo>
                <a:lnTo>
                  <a:pt x="2204199" y="22593"/>
                </a:lnTo>
                <a:lnTo>
                  <a:pt x="2207006" y="22593"/>
                </a:lnTo>
                <a:lnTo>
                  <a:pt x="2207006" y="16243"/>
                </a:lnTo>
                <a:close/>
              </a:path>
              <a:path w="3632200" h="148589">
                <a:moveTo>
                  <a:pt x="2230005" y="68313"/>
                </a:moveTo>
                <a:lnTo>
                  <a:pt x="2229942" y="70853"/>
                </a:lnTo>
                <a:lnTo>
                  <a:pt x="2230005" y="68313"/>
                </a:lnTo>
                <a:close/>
              </a:path>
              <a:path w="3632200" h="148589">
                <a:moveTo>
                  <a:pt x="2281542" y="83413"/>
                </a:moveTo>
                <a:lnTo>
                  <a:pt x="2278672" y="83413"/>
                </a:lnTo>
                <a:lnTo>
                  <a:pt x="2278672" y="89166"/>
                </a:lnTo>
                <a:lnTo>
                  <a:pt x="2281542" y="86283"/>
                </a:lnTo>
                <a:lnTo>
                  <a:pt x="2281542" y="83413"/>
                </a:lnTo>
                <a:close/>
              </a:path>
              <a:path w="3632200" h="148589">
                <a:moveTo>
                  <a:pt x="2304478" y="77660"/>
                </a:moveTo>
                <a:lnTo>
                  <a:pt x="2301608" y="74777"/>
                </a:lnTo>
                <a:lnTo>
                  <a:pt x="2295880" y="74777"/>
                </a:lnTo>
                <a:lnTo>
                  <a:pt x="2295880" y="77660"/>
                </a:lnTo>
                <a:lnTo>
                  <a:pt x="2298738" y="80530"/>
                </a:lnTo>
                <a:lnTo>
                  <a:pt x="2301608" y="80530"/>
                </a:lnTo>
                <a:lnTo>
                  <a:pt x="2304478" y="77660"/>
                </a:lnTo>
                <a:close/>
              </a:path>
              <a:path w="3632200" h="148589">
                <a:moveTo>
                  <a:pt x="2447798" y="63271"/>
                </a:moveTo>
                <a:lnTo>
                  <a:pt x="2444940" y="60401"/>
                </a:lnTo>
                <a:lnTo>
                  <a:pt x="2442070" y="60401"/>
                </a:lnTo>
                <a:lnTo>
                  <a:pt x="2442070" y="69024"/>
                </a:lnTo>
                <a:lnTo>
                  <a:pt x="2447798" y="69024"/>
                </a:lnTo>
                <a:lnTo>
                  <a:pt x="2447798" y="63271"/>
                </a:lnTo>
                <a:close/>
              </a:path>
              <a:path w="3632200" h="148589">
                <a:moveTo>
                  <a:pt x="2605468" y="71907"/>
                </a:moveTo>
                <a:lnTo>
                  <a:pt x="2602598" y="69024"/>
                </a:lnTo>
                <a:lnTo>
                  <a:pt x="2591130" y="69024"/>
                </a:lnTo>
                <a:lnTo>
                  <a:pt x="2591130" y="74777"/>
                </a:lnTo>
                <a:lnTo>
                  <a:pt x="2605468" y="74777"/>
                </a:lnTo>
                <a:lnTo>
                  <a:pt x="2605468" y="71907"/>
                </a:lnTo>
                <a:close/>
              </a:path>
              <a:path w="3632200" h="148589">
                <a:moveTo>
                  <a:pt x="2637002" y="5753"/>
                </a:moveTo>
                <a:lnTo>
                  <a:pt x="2628392" y="5753"/>
                </a:lnTo>
                <a:lnTo>
                  <a:pt x="2628392" y="14376"/>
                </a:lnTo>
                <a:lnTo>
                  <a:pt x="2634132" y="14376"/>
                </a:lnTo>
                <a:lnTo>
                  <a:pt x="2637002" y="11506"/>
                </a:lnTo>
                <a:lnTo>
                  <a:pt x="2637002" y="5753"/>
                </a:lnTo>
                <a:close/>
              </a:path>
              <a:path w="3632200" h="148589">
                <a:moveTo>
                  <a:pt x="2639923" y="34023"/>
                </a:moveTo>
                <a:lnTo>
                  <a:pt x="2628455" y="34023"/>
                </a:lnTo>
                <a:lnTo>
                  <a:pt x="2625585" y="31483"/>
                </a:lnTo>
                <a:lnTo>
                  <a:pt x="2625585" y="27673"/>
                </a:lnTo>
                <a:lnTo>
                  <a:pt x="2625534" y="34023"/>
                </a:lnTo>
                <a:lnTo>
                  <a:pt x="2625534" y="36563"/>
                </a:lnTo>
                <a:lnTo>
                  <a:pt x="2622664" y="34023"/>
                </a:lnTo>
                <a:lnTo>
                  <a:pt x="2625534" y="39103"/>
                </a:lnTo>
                <a:lnTo>
                  <a:pt x="2622664" y="39103"/>
                </a:lnTo>
                <a:lnTo>
                  <a:pt x="2619794" y="36563"/>
                </a:lnTo>
                <a:lnTo>
                  <a:pt x="2622664" y="34023"/>
                </a:lnTo>
                <a:lnTo>
                  <a:pt x="2625534" y="34023"/>
                </a:lnTo>
                <a:lnTo>
                  <a:pt x="2625534" y="27635"/>
                </a:lnTo>
                <a:lnTo>
                  <a:pt x="2622727" y="25133"/>
                </a:lnTo>
                <a:lnTo>
                  <a:pt x="2616987" y="25133"/>
                </a:lnTo>
                <a:lnTo>
                  <a:pt x="2616987" y="16243"/>
                </a:lnTo>
                <a:lnTo>
                  <a:pt x="2611259" y="16243"/>
                </a:lnTo>
                <a:lnTo>
                  <a:pt x="2611259" y="25133"/>
                </a:lnTo>
                <a:lnTo>
                  <a:pt x="2608389" y="25133"/>
                </a:lnTo>
                <a:lnTo>
                  <a:pt x="2608389" y="31483"/>
                </a:lnTo>
                <a:lnTo>
                  <a:pt x="2608389" y="36563"/>
                </a:lnTo>
                <a:lnTo>
                  <a:pt x="2602661" y="36563"/>
                </a:lnTo>
                <a:lnTo>
                  <a:pt x="2602661" y="31483"/>
                </a:lnTo>
                <a:lnTo>
                  <a:pt x="2608389" y="31483"/>
                </a:lnTo>
                <a:lnTo>
                  <a:pt x="2608389" y="25133"/>
                </a:lnTo>
                <a:lnTo>
                  <a:pt x="2602661" y="25133"/>
                </a:lnTo>
                <a:lnTo>
                  <a:pt x="2602661" y="16243"/>
                </a:lnTo>
                <a:lnTo>
                  <a:pt x="2608389" y="16243"/>
                </a:lnTo>
                <a:lnTo>
                  <a:pt x="2608389" y="11163"/>
                </a:lnTo>
                <a:lnTo>
                  <a:pt x="2599728" y="11163"/>
                </a:lnTo>
                <a:lnTo>
                  <a:pt x="2599728" y="20053"/>
                </a:lnTo>
                <a:lnTo>
                  <a:pt x="2599728" y="22593"/>
                </a:lnTo>
                <a:lnTo>
                  <a:pt x="2596870" y="25133"/>
                </a:lnTo>
                <a:lnTo>
                  <a:pt x="2594000" y="22593"/>
                </a:lnTo>
                <a:lnTo>
                  <a:pt x="2596870" y="20053"/>
                </a:lnTo>
                <a:lnTo>
                  <a:pt x="2599728" y="20053"/>
                </a:lnTo>
                <a:lnTo>
                  <a:pt x="2599728" y="11163"/>
                </a:lnTo>
                <a:lnTo>
                  <a:pt x="2594051" y="11163"/>
                </a:lnTo>
                <a:lnTo>
                  <a:pt x="2594051" y="16243"/>
                </a:lnTo>
                <a:lnTo>
                  <a:pt x="2588323" y="16243"/>
                </a:lnTo>
                <a:lnTo>
                  <a:pt x="2588323" y="8623"/>
                </a:lnTo>
                <a:lnTo>
                  <a:pt x="2551061" y="8623"/>
                </a:lnTo>
                <a:lnTo>
                  <a:pt x="2551061" y="13703"/>
                </a:lnTo>
                <a:lnTo>
                  <a:pt x="2551061" y="20053"/>
                </a:lnTo>
                <a:lnTo>
                  <a:pt x="2550998" y="50533"/>
                </a:lnTo>
                <a:lnTo>
                  <a:pt x="2550998" y="63233"/>
                </a:lnTo>
                <a:lnTo>
                  <a:pt x="2550998" y="65773"/>
                </a:lnTo>
                <a:lnTo>
                  <a:pt x="2545270" y="65773"/>
                </a:lnTo>
                <a:lnTo>
                  <a:pt x="2545270" y="59423"/>
                </a:lnTo>
                <a:lnTo>
                  <a:pt x="2545270" y="54343"/>
                </a:lnTo>
                <a:lnTo>
                  <a:pt x="2545270" y="50533"/>
                </a:lnTo>
                <a:lnTo>
                  <a:pt x="2550998" y="50533"/>
                </a:lnTo>
                <a:lnTo>
                  <a:pt x="2550998" y="20053"/>
                </a:lnTo>
                <a:lnTo>
                  <a:pt x="2545321" y="20053"/>
                </a:lnTo>
                <a:lnTo>
                  <a:pt x="2545321" y="13703"/>
                </a:lnTo>
                <a:lnTo>
                  <a:pt x="2551061" y="13703"/>
                </a:lnTo>
                <a:lnTo>
                  <a:pt x="2551061" y="8623"/>
                </a:lnTo>
                <a:lnTo>
                  <a:pt x="2542463" y="8623"/>
                </a:lnTo>
                <a:lnTo>
                  <a:pt x="2542463" y="13703"/>
                </a:lnTo>
                <a:lnTo>
                  <a:pt x="2539593" y="13703"/>
                </a:lnTo>
                <a:lnTo>
                  <a:pt x="2539593" y="8623"/>
                </a:lnTo>
                <a:lnTo>
                  <a:pt x="2530932" y="8623"/>
                </a:lnTo>
                <a:lnTo>
                  <a:pt x="2530932" y="54343"/>
                </a:lnTo>
                <a:lnTo>
                  <a:pt x="2530932" y="59423"/>
                </a:lnTo>
                <a:lnTo>
                  <a:pt x="2525204" y="59423"/>
                </a:lnTo>
                <a:lnTo>
                  <a:pt x="2525204" y="54343"/>
                </a:lnTo>
                <a:lnTo>
                  <a:pt x="2530932" y="54343"/>
                </a:lnTo>
                <a:lnTo>
                  <a:pt x="2530932" y="8623"/>
                </a:lnTo>
                <a:lnTo>
                  <a:pt x="2516606" y="8623"/>
                </a:lnTo>
                <a:lnTo>
                  <a:pt x="2516606" y="56883"/>
                </a:lnTo>
                <a:lnTo>
                  <a:pt x="2516606" y="59423"/>
                </a:lnTo>
                <a:lnTo>
                  <a:pt x="2513736" y="63233"/>
                </a:lnTo>
                <a:lnTo>
                  <a:pt x="2510866" y="59423"/>
                </a:lnTo>
                <a:lnTo>
                  <a:pt x="2510866" y="56883"/>
                </a:lnTo>
                <a:lnTo>
                  <a:pt x="2516606" y="56883"/>
                </a:lnTo>
                <a:lnTo>
                  <a:pt x="2516606" y="8623"/>
                </a:lnTo>
                <a:lnTo>
                  <a:pt x="2502268" y="8623"/>
                </a:lnTo>
                <a:lnTo>
                  <a:pt x="2502268" y="22593"/>
                </a:lnTo>
                <a:lnTo>
                  <a:pt x="2502268" y="27673"/>
                </a:lnTo>
                <a:lnTo>
                  <a:pt x="2493670" y="27673"/>
                </a:lnTo>
                <a:lnTo>
                  <a:pt x="2490800" y="25133"/>
                </a:lnTo>
                <a:lnTo>
                  <a:pt x="2487930" y="25133"/>
                </a:lnTo>
                <a:lnTo>
                  <a:pt x="2487930" y="22593"/>
                </a:lnTo>
                <a:lnTo>
                  <a:pt x="2502268" y="22593"/>
                </a:lnTo>
                <a:lnTo>
                  <a:pt x="2502268" y="8623"/>
                </a:lnTo>
                <a:lnTo>
                  <a:pt x="2499461" y="8623"/>
                </a:lnTo>
                <a:lnTo>
                  <a:pt x="2499461" y="16243"/>
                </a:lnTo>
                <a:lnTo>
                  <a:pt x="2485123" y="16243"/>
                </a:lnTo>
                <a:lnTo>
                  <a:pt x="2485123" y="11163"/>
                </a:lnTo>
                <a:lnTo>
                  <a:pt x="2482202" y="11163"/>
                </a:lnTo>
                <a:lnTo>
                  <a:pt x="2482202" y="27673"/>
                </a:lnTo>
                <a:lnTo>
                  <a:pt x="2482202" y="31483"/>
                </a:lnTo>
                <a:lnTo>
                  <a:pt x="2476474" y="34023"/>
                </a:lnTo>
                <a:lnTo>
                  <a:pt x="2476474" y="27673"/>
                </a:lnTo>
                <a:lnTo>
                  <a:pt x="2482202" y="27673"/>
                </a:lnTo>
                <a:lnTo>
                  <a:pt x="2482202" y="11163"/>
                </a:lnTo>
                <a:lnTo>
                  <a:pt x="2456408" y="11163"/>
                </a:lnTo>
                <a:lnTo>
                  <a:pt x="2456408" y="36563"/>
                </a:lnTo>
                <a:lnTo>
                  <a:pt x="2453538" y="39103"/>
                </a:lnTo>
                <a:lnTo>
                  <a:pt x="2447798" y="39103"/>
                </a:lnTo>
                <a:lnTo>
                  <a:pt x="2450668" y="36563"/>
                </a:lnTo>
                <a:lnTo>
                  <a:pt x="2456408" y="36563"/>
                </a:lnTo>
                <a:lnTo>
                  <a:pt x="2456408" y="11163"/>
                </a:lnTo>
                <a:lnTo>
                  <a:pt x="2453589" y="11163"/>
                </a:lnTo>
                <a:lnTo>
                  <a:pt x="2450731" y="13703"/>
                </a:lnTo>
                <a:lnTo>
                  <a:pt x="2450731" y="16243"/>
                </a:lnTo>
                <a:lnTo>
                  <a:pt x="2442133" y="16243"/>
                </a:lnTo>
                <a:lnTo>
                  <a:pt x="2442133" y="22593"/>
                </a:lnTo>
                <a:lnTo>
                  <a:pt x="2439263" y="22593"/>
                </a:lnTo>
                <a:lnTo>
                  <a:pt x="2439263" y="20053"/>
                </a:lnTo>
                <a:lnTo>
                  <a:pt x="2439263" y="8623"/>
                </a:lnTo>
                <a:lnTo>
                  <a:pt x="2436342" y="8623"/>
                </a:lnTo>
                <a:lnTo>
                  <a:pt x="2436342" y="34023"/>
                </a:lnTo>
                <a:lnTo>
                  <a:pt x="2436342" y="39103"/>
                </a:lnTo>
                <a:lnTo>
                  <a:pt x="2433472" y="39103"/>
                </a:lnTo>
                <a:lnTo>
                  <a:pt x="2430602" y="42913"/>
                </a:lnTo>
                <a:lnTo>
                  <a:pt x="2430602" y="45453"/>
                </a:lnTo>
                <a:lnTo>
                  <a:pt x="2427732" y="45453"/>
                </a:lnTo>
                <a:lnTo>
                  <a:pt x="2427732" y="34023"/>
                </a:lnTo>
                <a:lnTo>
                  <a:pt x="2436342" y="34023"/>
                </a:lnTo>
                <a:lnTo>
                  <a:pt x="2436342" y="8623"/>
                </a:lnTo>
                <a:lnTo>
                  <a:pt x="2430665" y="8623"/>
                </a:lnTo>
                <a:lnTo>
                  <a:pt x="2430665" y="13703"/>
                </a:lnTo>
                <a:lnTo>
                  <a:pt x="2424874" y="13703"/>
                </a:lnTo>
                <a:lnTo>
                  <a:pt x="2424874" y="47993"/>
                </a:lnTo>
                <a:lnTo>
                  <a:pt x="2424874" y="50533"/>
                </a:lnTo>
                <a:lnTo>
                  <a:pt x="2416276" y="50533"/>
                </a:lnTo>
                <a:lnTo>
                  <a:pt x="2416276" y="56883"/>
                </a:lnTo>
                <a:lnTo>
                  <a:pt x="2407666" y="56883"/>
                </a:lnTo>
                <a:lnTo>
                  <a:pt x="2407666" y="63233"/>
                </a:lnTo>
                <a:lnTo>
                  <a:pt x="2401938" y="63233"/>
                </a:lnTo>
                <a:lnTo>
                  <a:pt x="2401938" y="59423"/>
                </a:lnTo>
                <a:lnTo>
                  <a:pt x="2399068" y="59423"/>
                </a:lnTo>
                <a:lnTo>
                  <a:pt x="2399068" y="56883"/>
                </a:lnTo>
                <a:lnTo>
                  <a:pt x="2407666" y="56883"/>
                </a:lnTo>
                <a:lnTo>
                  <a:pt x="2407666" y="47993"/>
                </a:lnTo>
                <a:lnTo>
                  <a:pt x="2399068" y="47993"/>
                </a:lnTo>
                <a:lnTo>
                  <a:pt x="2399068" y="45453"/>
                </a:lnTo>
                <a:lnTo>
                  <a:pt x="2401938" y="42913"/>
                </a:lnTo>
                <a:lnTo>
                  <a:pt x="2413406" y="42913"/>
                </a:lnTo>
                <a:lnTo>
                  <a:pt x="2413406" y="34023"/>
                </a:lnTo>
                <a:lnTo>
                  <a:pt x="2413406" y="27673"/>
                </a:lnTo>
                <a:lnTo>
                  <a:pt x="2419134" y="27673"/>
                </a:lnTo>
                <a:lnTo>
                  <a:pt x="2419134" y="42913"/>
                </a:lnTo>
                <a:lnTo>
                  <a:pt x="2424874" y="47993"/>
                </a:lnTo>
                <a:lnTo>
                  <a:pt x="2424874" y="13703"/>
                </a:lnTo>
                <a:lnTo>
                  <a:pt x="2416327" y="13703"/>
                </a:lnTo>
                <a:lnTo>
                  <a:pt x="2416327" y="8623"/>
                </a:lnTo>
                <a:lnTo>
                  <a:pt x="2410599" y="8623"/>
                </a:lnTo>
                <a:lnTo>
                  <a:pt x="2410599" y="13703"/>
                </a:lnTo>
                <a:lnTo>
                  <a:pt x="2393340" y="13703"/>
                </a:lnTo>
                <a:lnTo>
                  <a:pt x="2393340" y="34023"/>
                </a:lnTo>
                <a:lnTo>
                  <a:pt x="2393340" y="39103"/>
                </a:lnTo>
                <a:lnTo>
                  <a:pt x="2390470" y="39103"/>
                </a:lnTo>
                <a:lnTo>
                  <a:pt x="2387600" y="36563"/>
                </a:lnTo>
                <a:lnTo>
                  <a:pt x="2387600" y="34023"/>
                </a:lnTo>
                <a:lnTo>
                  <a:pt x="2393340" y="34023"/>
                </a:lnTo>
                <a:lnTo>
                  <a:pt x="2393340" y="13703"/>
                </a:lnTo>
                <a:lnTo>
                  <a:pt x="2379002" y="13703"/>
                </a:lnTo>
                <a:lnTo>
                  <a:pt x="2379002" y="22593"/>
                </a:lnTo>
                <a:lnTo>
                  <a:pt x="2379002" y="36563"/>
                </a:lnTo>
                <a:lnTo>
                  <a:pt x="2376144" y="36563"/>
                </a:lnTo>
                <a:lnTo>
                  <a:pt x="2373274" y="34023"/>
                </a:lnTo>
                <a:lnTo>
                  <a:pt x="2373274" y="31483"/>
                </a:lnTo>
                <a:lnTo>
                  <a:pt x="2373274" y="22593"/>
                </a:lnTo>
                <a:lnTo>
                  <a:pt x="2379002" y="22593"/>
                </a:lnTo>
                <a:lnTo>
                  <a:pt x="2379002" y="13703"/>
                </a:lnTo>
                <a:lnTo>
                  <a:pt x="2370404" y="13703"/>
                </a:lnTo>
                <a:lnTo>
                  <a:pt x="2370404" y="39103"/>
                </a:lnTo>
                <a:lnTo>
                  <a:pt x="2370404" y="54343"/>
                </a:lnTo>
                <a:lnTo>
                  <a:pt x="2364676" y="54343"/>
                </a:lnTo>
                <a:lnTo>
                  <a:pt x="2364676" y="47993"/>
                </a:lnTo>
                <a:lnTo>
                  <a:pt x="2364676" y="45453"/>
                </a:lnTo>
                <a:lnTo>
                  <a:pt x="2361806" y="42913"/>
                </a:lnTo>
                <a:lnTo>
                  <a:pt x="2361806" y="39103"/>
                </a:lnTo>
                <a:lnTo>
                  <a:pt x="2370404" y="39103"/>
                </a:lnTo>
                <a:lnTo>
                  <a:pt x="2370404" y="13703"/>
                </a:lnTo>
                <a:lnTo>
                  <a:pt x="2367534" y="13703"/>
                </a:lnTo>
                <a:lnTo>
                  <a:pt x="2367534" y="20053"/>
                </a:lnTo>
                <a:lnTo>
                  <a:pt x="2367534" y="31483"/>
                </a:lnTo>
                <a:lnTo>
                  <a:pt x="2364676" y="27673"/>
                </a:lnTo>
                <a:lnTo>
                  <a:pt x="2364676" y="31483"/>
                </a:lnTo>
                <a:lnTo>
                  <a:pt x="2358936" y="31483"/>
                </a:lnTo>
                <a:lnTo>
                  <a:pt x="2358936" y="20053"/>
                </a:lnTo>
                <a:lnTo>
                  <a:pt x="2367534" y="20053"/>
                </a:lnTo>
                <a:lnTo>
                  <a:pt x="2367534" y="13703"/>
                </a:lnTo>
                <a:lnTo>
                  <a:pt x="2344661" y="13703"/>
                </a:lnTo>
                <a:lnTo>
                  <a:pt x="2344661" y="47993"/>
                </a:lnTo>
                <a:lnTo>
                  <a:pt x="2338933" y="47993"/>
                </a:lnTo>
                <a:lnTo>
                  <a:pt x="2338933" y="42913"/>
                </a:lnTo>
                <a:lnTo>
                  <a:pt x="2338933" y="39103"/>
                </a:lnTo>
                <a:lnTo>
                  <a:pt x="2338933" y="27673"/>
                </a:lnTo>
                <a:lnTo>
                  <a:pt x="2333193" y="27673"/>
                </a:lnTo>
                <a:lnTo>
                  <a:pt x="2330335" y="25133"/>
                </a:lnTo>
                <a:lnTo>
                  <a:pt x="2330335" y="22593"/>
                </a:lnTo>
                <a:lnTo>
                  <a:pt x="2338933" y="22593"/>
                </a:lnTo>
                <a:lnTo>
                  <a:pt x="2338933" y="16243"/>
                </a:lnTo>
                <a:lnTo>
                  <a:pt x="2330272" y="16243"/>
                </a:lnTo>
                <a:lnTo>
                  <a:pt x="2330272" y="22593"/>
                </a:lnTo>
                <a:lnTo>
                  <a:pt x="2330272" y="27673"/>
                </a:lnTo>
                <a:lnTo>
                  <a:pt x="2327402" y="27673"/>
                </a:lnTo>
                <a:lnTo>
                  <a:pt x="2327402" y="25133"/>
                </a:lnTo>
                <a:lnTo>
                  <a:pt x="2324544" y="25133"/>
                </a:lnTo>
                <a:lnTo>
                  <a:pt x="2324544" y="22593"/>
                </a:lnTo>
                <a:lnTo>
                  <a:pt x="2330272" y="22593"/>
                </a:lnTo>
                <a:lnTo>
                  <a:pt x="2330272" y="16243"/>
                </a:lnTo>
                <a:lnTo>
                  <a:pt x="2318804" y="16243"/>
                </a:lnTo>
                <a:lnTo>
                  <a:pt x="2318804" y="34023"/>
                </a:lnTo>
                <a:lnTo>
                  <a:pt x="2318804" y="39103"/>
                </a:lnTo>
                <a:lnTo>
                  <a:pt x="2310206" y="39103"/>
                </a:lnTo>
                <a:lnTo>
                  <a:pt x="2310206" y="34023"/>
                </a:lnTo>
                <a:lnTo>
                  <a:pt x="2318804" y="34023"/>
                </a:lnTo>
                <a:lnTo>
                  <a:pt x="2318804" y="16243"/>
                </a:lnTo>
                <a:lnTo>
                  <a:pt x="2313127" y="16243"/>
                </a:lnTo>
                <a:lnTo>
                  <a:pt x="2313127" y="22593"/>
                </a:lnTo>
                <a:lnTo>
                  <a:pt x="2310269" y="22593"/>
                </a:lnTo>
                <a:lnTo>
                  <a:pt x="2307399" y="20053"/>
                </a:lnTo>
                <a:lnTo>
                  <a:pt x="2307399" y="16243"/>
                </a:lnTo>
                <a:lnTo>
                  <a:pt x="2284463" y="16243"/>
                </a:lnTo>
                <a:lnTo>
                  <a:pt x="2284463" y="22593"/>
                </a:lnTo>
                <a:lnTo>
                  <a:pt x="2281593" y="22593"/>
                </a:lnTo>
                <a:lnTo>
                  <a:pt x="2281593" y="13703"/>
                </a:lnTo>
                <a:lnTo>
                  <a:pt x="2281542" y="22593"/>
                </a:lnTo>
                <a:lnTo>
                  <a:pt x="2281542" y="34023"/>
                </a:lnTo>
                <a:lnTo>
                  <a:pt x="2275814" y="34023"/>
                </a:lnTo>
                <a:lnTo>
                  <a:pt x="2275814" y="27673"/>
                </a:lnTo>
                <a:lnTo>
                  <a:pt x="2275814" y="22593"/>
                </a:lnTo>
                <a:lnTo>
                  <a:pt x="2281542" y="22593"/>
                </a:lnTo>
                <a:lnTo>
                  <a:pt x="2281542" y="13703"/>
                </a:lnTo>
                <a:lnTo>
                  <a:pt x="2258606" y="13703"/>
                </a:lnTo>
                <a:lnTo>
                  <a:pt x="2258606" y="39103"/>
                </a:lnTo>
                <a:lnTo>
                  <a:pt x="2258606" y="47993"/>
                </a:lnTo>
                <a:lnTo>
                  <a:pt x="2250008" y="47993"/>
                </a:lnTo>
                <a:lnTo>
                  <a:pt x="2250008" y="45453"/>
                </a:lnTo>
                <a:lnTo>
                  <a:pt x="2252307" y="42913"/>
                </a:lnTo>
                <a:lnTo>
                  <a:pt x="2255748" y="39103"/>
                </a:lnTo>
                <a:lnTo>
                  <a:pt x="2258606" y="39103"/>
                </a:lnTo>
                <a:lnTo>
                  <a:pt x="2258606" y="13703"/>
                </a:lnTo>
                <a:lnTo>
                  <a:pt x="2250071" y="13703"/>
                </a:lnTo>
                <a:lnTo>
                  <a:pt x="2250071" y="25133"/>
                </a:lnTo>
                <a:lnTo>
                  <a:pt x="2244331" y="25133"/>
                </a:lnTo>
                <a:lnTo>
                  <a:pt x="2247506" y="27673"/>
                </a:lnTo>
                <a:lnTo>
                  <a:pt x="2241461" y="27673"/>
                </a:lnTo>
                <a:lnTo>
                  <a:pt x="2241461" y="31483"/>
                </a:lnTo>
                <a:lnTo>
                  <a:pt x="2235733" y="31483"/>
                </a:lnTo>
                <a:lnTo>
                  <a:pt x="2235733" y="27673"/>
                </a:lnTo>
                <a:lnTo>
                  <a:pt x="2235733" y="25133"/>
                </a:lnTo>
                <a:lnTo>
                  <a:pt x="2227135" y="25133"/>
                </a:lnTo>
                <a:lnTo>
                  <a:pt x="2227135" y="27673"/>
                </a:lnTo>
                <a:lnTo>
                  <a:pt x="2227072" y="54343"/>
                </a:lnTo>
                <a:lnTo>
                  <a:pt x="2227072" y="56883"/>
                </a:lnTo>
                <a:lnTo>
                  <a:pt x="2224214" y="59423"/>
                </a:lnTo>
                <a:lnTo>
                  <a:pt x="2221344" y="59423"/>
                </a:lnTo>
                <a:lnTo>
                  <a:pt x="2221344" y="56883"/>
                </a:lnTo>
                <a:lnTo>
                  <a:pt x="2224214" y="56883"/>
                </a:lnTo>
                <a:lnTo>
                  <a:pt x="2224214" y="54343"/>
                </a:lnTo>
                <a:lnTo>
                  <a:pt x="2227072" y="54343"/>
                </a:lnTo>
                <a:lnTo>
                  <a:pt x="2227072" y="27673"/>
                </a:lnTo>
                <a:lnTo>
                  <a:pt x="2221395" y="27673"/>
                </a:lnTo>
                <a:lnTo>
                  <a:pt x="2221395" y="25133"/>
                </a:lnTo>
                <a:lnTo>
                  <a:pt x="2218537" y="22593"/>
                </a:lnTo>
                <a:lnTo>
                  <a:pt x="2207006" y="22593"/>
                </a:lnTo>
                <a:lnTo>
                  <a:pt x="2207006" y="25133"/>
                </a:lnTo>
                <a:lnTo>
                  <a:pt x="2201329" y="25133"/>
                </a:lnTo>
                <a:lnTo>
                  <a:pt x="2201329" y="27673"/>
                </a:lnTo>
                <a:lnTo>
                  <a:pt x="2198471" y="31483"/>
                </a:lnTo>
                <a:lnTo>
                  <a:pt x="2195601" y="31483"/>
                </a:lnTo>
                <a:lnTo>
                  <a:pt x="2195601" y="27673"/>
                </a:lnTo>
                <a:lnTo>
                  <a:pt x="2195601" y="25133"/>
                </a:lnTo>
                <a:lnTo>
                  <a:pt x="2195601" y="22593"/>
                </a:lnTo>
                <a:lnTo>
                  <a:pt x="2184133" y="22593"/>
                </a:lnTo>
                <a:lnTo>
                  <a:pt x="2184133" y="25133"/>
                </a:lnTo>
                <a:lnTo>
                  <a:pt x="2178405" y="25133"/>
                </a:lnTo>
                <a:lnTo>
                  <a:pt x="2178405" y="20053"/>
                </a:lnTo>
                <a:lnTo>
                  <a:pt x="2178342" y="70853"/>
                </a:lnTo>
                <a:lnTo>
                  <a:pt x="2178342" y="74663"/>
                </a:lnTo>
                <a:lnTo>
                  <a:pt x="2172614" y="74663"/>
                </a:lnTo>
                <a:lnTo>
                  <a:pt x="2172614" y="68313"/>
                </a:lnTo>
                <a:lnTo>
                  <a:pt x="2178342" y="70853"/>
                </a:lnTo>
                <a:lnTo>
                  <a:pt x="2178342" y="20053"/>
                </a:lnTo>
                <a:lnTo>
                  <a:pt x="2166874" y="20053"/>
                </a:lnTo>
                <a:lnTo>
                  <a:pt x="2166874" y="63233"/>
                </a:lnTo>
                <a:lnTo>
                  <a:pt x="2166874" y="65773"/>
                </a:lnTo>
                <a:lnTo>
                  <a:pt x="2161146" y="68313"/>
                </a:lnTo>
                <a:lnTo>
                  <a:pt x="2161146" y="63233"/>
                </a:lnTo>
                <a:lnTo>
                  <a:pt x="2166874" y="65773"/>
                </a:lnTo>
                <a:lnTo>
                  <a:pt x="2164016" y="63233"/>
                </a:lnTo>
                <a:lnTo>
                  <a:pt x="2166874" y="63233"/>
                </a:lnTo>
                <a:lnTo>
                  <a:pt x="2166874" y="20053"/>
                </a:lnTo>
                <a:lnTo>
                  <a:pt x="2164067" y="20053"/>
                </a:lnTo>
                <a:lnTo>
                  <a:pt x="2164067" y="27673"/>
                </a:lnTo>
                <a:lnTo>
                  <a:pt x="2155469" y="27673"/>
                </a:lnTo>
                <a:lnTo>
                  <a:pt x="2155469" y="22593"/>
                </a:lnTo>
                <a:lnTo>
                  <a:pt x="2146871" y="22593"/>
                </a:lnTo>
                <a:lnTo>
                  <a:pt x="2146871" y="31483"/>
                </a:lnTo>
                <a:lnTo>
                  <a:pt x="2138210" y="31483"/>
                </a:lnTo>
                <a:lnTo>
                  <a:pt x="2138210" y="45453"/>
                </a:lnTo>
                <a:lnTo>
                  <a:pt x="2138210" y="47993"/>
                </a:lnTo>
                <a:lnTo>
                  <a:pt x="2132482" y="47993"/>
                </a:lnTo>
                <a:lnTo>
                  <a:pt x="2132482" y="42913"/>
                </a:lnTo>
                <a:lnTo>
                  <a:pt x="2135340" y="42913"/>
                </a:lnTo>
                <a:lnTo>
                  <a:pt x="2138210" y="45453"/>
                </a:lnTo>
                <a:lnTo>
                  <a:pt x="2138210" y="31483"/>
                </a:lnTo>
                <a:lnTo>
                  <a:pt x="2123884" y="31483"/>
                </a:lnTo>
                <a:lnTo>
                  <a:pt x="2123884" y="63233"/>
                </a:lnTo>
                <a:lnTo>
                  <a:pt x="2123884" y="74663"/>
                </a:lnTo>
                <a:lnTo>
                  <a:pt x="2121014" y="77203"/>
                </a:lnTo>
                <a:lnTo>
                  <a:pt x="2118144" y="74663"/>
                </a:lnTo>
                <a:lnTo>
                  <a:pt x="2118144" y="63233"/>
                </a:lnTo>
                <a:lnTo>
                  <a:pt x="2123884" y="63233"/>
                </a:lnTo>
                <a:lnTo>
                  <a:pt x="2123884" y="31483"/>
                </a:lnTo>
                <a:lnTo>
                  <a:pt x="2121014" y="31483"/>
                </a:lnTo>
                <a:lnTo>
                  <a:pt x="2121014" y="34023"/>
                </a:lnTo>
                <a:lnTo>
                  <a:pt x="2112416" y="34023"/>
                </a:lnTo>
                <a:lnTo>
                  <a:pt x="2112416" y="31483"/>
                </a:lnTo>
                <a:lnTo>
                  <a:pt x="2121014" y="31483"/>
                </a:lnTo>
                <a:lnTo>
                  <a:pt x="2121014" y="25133"/>
                </a:lnTo>
                <a:lnTo>
                  <a:pt x="2115274" y="25133"/>
                </a:lnTo>
                <a:lnTo>
                  <a:pt x="2109546" y="27673"/>
                </a:lnTo>
                <a:lnTo>
                  <a:pt x="2100948" y="27673"/>
                </a:lnTo>
                <a:lnTo>
                  <a:pt x="2098078" y="31483"/>
                </a:lnTo>
                <a:lnTo>
                  <a:pt x="2098141" y="34023"/>
                </a:lnTo>
                <a:lnTo>
                  <a:pt x="2103869" y="34023"/>
                </a:lnTo>
                <a:lnTo>
                  <a:pt x="2103869" y="31483"/>
                </a:lnTo>
                <a:lnTo>
                  <a:pt x="2109546" y="31483"/>
                </a:lnTo>
                <a:lnTo>
                  <a:pt x="2109546" y="34023"/>
                </a:lnTo>
                <a:lnTo>
                  <a:pt x="2109546" y="42913"/>
                </a:lnTo>
                <a:lnTo>
                  <a:pt x="2109546" y="47993"/>
                </a:lnTo>
                <a:lnTo>
                  <a:pt x="2103818" y="47993"/>
                </a:lnTo>
                <a:lnTo>
                  <a:pt x="2103818" y="45453"/>
                </a:lnTo>
                <a:lnTo>
                  <a:pt x="2103818" y="42913"/>
                </a:lnTo>
                <a:lnTo>
                  <a:pt x="2109546" y="42913"/>
                </a:lnTo>
                <a:lnTo>
                  <a:pt x="2109546" y="34023"/>
                </a:lnTo>
                <a:lnTo>
                  <a:pt x="2103869" y="34023"/>
                </a:lnTo>
                <a:lnTo>
                  <a:pt x="2103869" y="36563"/>
                </a:lnTo>
                <a:lnTo>
                  <a:pt x="2100999" y="36563"/>
                </a:lnTo>
                <a:lnTo>
                  <a:pt x="2095271" y="31483"/>
                </a:lnTo>
                <a:lnTo>
                  <a:pt x="2095271" y="22593"/>
                </a:lnTo>
                <a:lnTo>
                  <a:pt x="2092401" y="22593"/>
                </a:lnTo>
                <a:lnTo>
                  <a:pt x="2092350" y="63233"/>
                </a:lnTo>
                <a:lnTo>
                  <a:pt x="2092350" y="68313"/>
                </a:lnTo>
                <a:lnTo>
                  <a:pt x="2083752" y="68313"/>
                </a:lnTo>
                <a:lnTo>
                  <a:pt x="2083752" y="65773"/>
                </a:lnTo>
                <a:lnTo>
                  <a:pt x="2086610" y="63233"/>
                </a:lnTo>
                <a:lnTo>
                  <a:pt x="2092350" y="63233"/>
                </a:lnTo>
                <a:lnTo>
                  <a:pt x="2092350" y="22644"/>
                </a:lnTo>
                <a:lnTo>
                  <a:pt x="2089543" y="25133"/>
                </a:lnTo>
                <a:lnTo>
                  <a:pt x="2089543" y="31483"/>
                </a:lnTo>
                <a:lnTo>
                  <a:pt x="2037943" y="31483"/>
                </a:lnTo>
                <a:lnTo>
                  <a:pt x="2037943" y="39103"/>
                </a:lnTo>
                <a:lnTo>
                  <a:pt x="2035009" y="39103"/>
                </a:lnTo>
                <a:lnTo>
                  <a:pt x="2035009" y="47993"/>
                </a:lnTo>
                <a:lnTo>
                  <a:pt x="2035009" y="54343"/>
                </a:lnTo>
                <a:lnTo>
                  <a:pt x="2029282" y="54343"/>
                </a:lnTo>
                <a:lnTo>
                  <a:pt x="2032152" y="50533"/>
                </a:lnTo>
                <a:lnTo>
                  <a:pt x="2032152" y="47993"/>
                </a:lnTo>
                <a:lnTo>
                  <a:pt x="2035009" y="47993"/>
                </a:lnTo>
                <a:lnTo>
                  <a:pt x="2035009" y="39103"/>
                </a:lnTo>
                <a:lnTo>
                  <a:pt x="2032152" y="39103"/>
                </a:lnTo>
                <a:lnTo>
                  <a:pt x="2032152" y="36563"/>
                </a:lnTo>
                <a:lnTo>
                  <a:pt x="2035009" y="36563"/>
                </a:lnTo>
                <a:lnTo>
                  <a:pt x="2035009" y="34023"/>
                </a:lnTo>
                <a:lnTo>
                  <a:pt x="2029282" y="34023"/>
                </a:lnTo>
                <a:lnTo>
                  <a:pt x="2029282" y="39103"/>
                </a:lnTo>
                <a:lnTo>
                  <a:pt x="2023605" y="39103"/>
                </a:lnTo>
                <a:lnTo>
                  <a:pt x="2023605" y="36563"/>
                </a:lnTo>
                <a:lnTo>
                  <a:pt x="2023605" y="34023"/>
                </a:lnTo>
                <a:lnTo>
                  <a:pt x="2023554" y="45453"/>
                </a:lnTo>
                <a:lnTo>
                  <a:pt x="2023554" y="56883"/>
                </a:lnTo>
                <a:lnTo>
                  <a:pt x="2014943" y="56883"/>
                </a:lnTo>
                <a:lnTo>
                  <a:pt x="2014943" y="54343"/>
                </a:lnTo>
                <a:lnTo>
                  <a:pt x="2014943" y="50533"/>
                </a:lnTo>
                <a:lnTo>
                  <a:pt x="2014943" y="45453"/>
                </a:lnTo>
                <a:lnTo>
                  <a:pt x="2017814" y="47993"/>
                </a:lnTo>
                <a:lnTo>
                  <a:pt x="2020684" y="45453"/>
                </a:lnTo>
                <a:lnTo>
                  <a:pt x="2023554" y="45453"/>
                </a:lnTo>
                <a:lnTo>
                  <a:pt x="2023554" y="34023"/>
                </a:lnTo>
                <a:lnTo>
                  <a:pt x="2009216" y="34023"/>
                </a:lnTo>
                <a:lnTo>
                  <a:pt x="2009216" y="42913"/>
                </a:lnTo>
                <a:lnTo>
                  <a:pt x="2009216" y="47993"/>
                </a:lnTo>
                <a:lnTo>
                  <a:pt x="2006346" y="47993"/>
                </a:lnTo>
                <a:lnTo>
                  <a:pt x="2006346" y="50533"/>
                </a:lnTo>
                <a:lnTo>
                  <a:pt x="2000618" y="50533"/>
                </a:lnTo>
                <a:lnTo>
                  <a:pt x="2000618" y="63233"/>
                </a:lnTo>
                <a:lnTo>
                  <a:pt x="2000618" y="68313"/>
                </a:lnTo>
                <a:lnTo>
                  <a:pt x="1997748" y="68313"/>
                </a:lnTo>
                <a:lnTo>
                  <a:pt x="1994877" y="65773"/>
                </a:lnTo>
                <a:lnTo>
                  <a:pt x="1997748" y="63233"/>
                </a:lnTo>
                <a:lnTo>
                  <a:pt x="2000618" y="63233"/>
                </a:lnTo>
                <a:lnTo>
                  <a:pt x="2000618" y="50533"/>
                </a:lnTo>
                <a:lnTo>
                  <a:pt x="2000618" y="42913"/>
                </a:lnTo>
                <a:lnTo>
                  <a:pt x="2009216" y="42913"/>
                </a:lnTo>
                <a:lnTo>
                  <a:pt x="2009216" y="34023"/>
                </a:lnTo>
                <a:lnTo>
                  <a:pt x="2000669" y="34023"/>
                </a:lnTo>
                <a:lnTo>
                  <a:pt x="2000669" y="36563"/>
                </a:lnTo>
                <a:lnTo>
                  <a:pt x="1997811" y="36563"/>
                </a:lnTo>
                <a:lnTo>
                  <a:pt x="1997811" y="31483"/>
                </a:lnTo>
                <a:lnTo>
                  <a:pt x="1974875" y="31483"/>
                </a:lnTo>
                <a:lnTo>
                  <a:pt x="1974875" y="34023"/>
                </a:lnTo>
                <a:lnTo>
                  <a:pt x="1972005" y="36563"/>
                </a:lnTo>
                <a:lnTo>
                  <a:pt x="1963407" y="36563"/>
                </a:lnTo>
                <a:lnTo>
                  <a:pt x="1963407" y="31483"/>
                </a:lnTo>
                <a:lnTo>
                  <a:pt x="1960486" y="31483"/>
                </a:lnTo>
                <a:lnTo>
                  <a:pt x="1960486" y="50533"/>
                </a:lnTo>
                <a:lnTo>
                  <a:pt x="1960486" y="54343"/>
                </a:lnTo>
                <a:lnTo>
                  <a:pt x="1960486" y="68313"/>
                </a:lnTo>
                <a:lnTo>
                  <a:pt x="1960486" y="74663"/>
                </a:lnTo>
                <a:lnTo>
                  <a:pt x="1957616" y="74663"/>
                </a:lnTo>
                <a:lnTo>
                  <a:pt x="1960486" y="77203"/>
                </a:lnTo>
                <a:lnTo>
                  <a:pt x="1954745" y="77203"/>
                </a:lnTo>
                <a:lnTo>
                  <a:pt x="1954745" y="68313"/>
                </a:lnTo>
                <a:lnTo>
                  <a:pt x="1960486" y="68313"/>
                </a:lnTo>
                <a:lnTo>
                  <a:pt x="1960486" y="54343"/>
                </a:lnTo>
                <a:lnTo>
                  <a:pt x="1957616" y="54343"/>
                </a:lnTo>
                <a:lnTo>
                  <a:pt x="1960486" y="50533"/>
                </a:lnTo>
                <a:lnTo>
                  <a:pt x="1954745" y="54343"/>
                </a:lnTo>
                <a:lnTo>
                  <a:pt x="1954745" y="47993"/>
                </a:lnTo>
                <a:lnTo>
                  <a:pt x="1960486" y="50533"/>
                </a:lnTo>
                <a:lnTo>
                  <a:pt x="1960486" y="31483"/>
                </a:lnTo>
                <a:lnTo>
                  <a:pt x="1946148" y="31483"/>
                </a:lnTo>
                <a:lnTo>
                  <a:pt x="1946148" y="59423"/>
                </a:lnTo>
                <a:lnTo>
                  <a:pt x="1946148" y="68313"/>
                </a:lnTo>
                <a:lnTo>
                  <a:pt x="1940420" y="68313"/>
                </a:lnTo>
                <a:lnTo>
                  <a:pt x="1940420" y="65773"/>
                </a:lnTo>
                <a:lnTo>
                  <a:pt x="1940420" y="59423"/>
                </a:lnTo>
                <a:lnTo>
                  <a:pt x="1946148" y="59423"/>
                </a:lnTo>
                <a:lnTo>
                  <a:pt x="1946148" y="31483"/>
                </a:lnTo>
                <a:lnTo>
                  <a:pt x="1940471" y="31483"/>
                </a:lnTo>
                <a:lnTo>
                  <a:pt x="1937664" y="33972"/>
                </a:lnTo>
                <a:lnTo>
                  <a:pt x="1937613" y="39103"/>
                </a:lnTo>
                <a:lnTo>
                  <a:pt x="1937550" y="59423"/>
                </a:lnTo>
                <a:lnTo>
                  <a:pt x="1934679" y="59423"/>
                </a:lnTo>
                <a:lnTo>
                  <a:pt x="1934679" y="56883"/>
                </a:lnTo>
                <a:lnTo>
                  <a:pt x="1937550" y="59423"/>
                </a:lnTo>
                <a:lnTo>
                  <a:pt x="1937550" y="39103"/>
                </a:lnTo>
                <a:lnTo>
                  <a:pt x="1929003" y="39103"/>
                </a:lnTo>
                <a:lnTo>
                  <a:pt x="1929003" y="36563"/>
                </a:lnTo>
                <a:lnTo>
                  <a:pt x="1923224" y="36563"/>
                </a:lnTo>
                <a:lnTo>
                  <a:pt x="1923224" y="42913"/>
                </a:lnTo>
                <a:lnTo>
                  <a:pt x="1923224" y="47993"/>
                </a:lnTo>
                <a:lnTo>
                  <a:pt x="1920354" y="47993"/>
                </a:lnTo>
                <a:lnTo>
                  <a:pt x="1920354" y="45453"/>
                </a:lnTo>
                <a:lnTo>
                  <a:pt x="1923224" y="42913"/>
                </a:lnTo>
                <a:lnTo>
                  <a:pt x="1923224" y="36563"/>
                </a:lnTo>
                <a:lnTo>
                  <a:pt x="1874545" y="36563"/>
                </a:lnTo>
                <a:lnTo>
                  <a:pt x="1871675" y="39103"/>
                </a:lnTo>
                <a:lnTo>
                  <a:pt x="1871675" y="45453"/>
                </a:lnTo>
                <a:lnTo>
                  <a:pt x="1863077" y="45453"/>
                </a:lnTo>
                <a:lnTo>
                  <a:pt x="1863077" y="42913"/>
                </a:lnTo>
                <a:lnTo>
                  <a:pt x="1860207" y="42913"/>
                </a:lnTo>
                <a:lnTo>
                  <a:pt x="1857349" y="45453"/>
                </a:lnTo>
                <a:lnTo>
                  <a:pt x="1857349" y="50533"/>
                </a:lnTo>
                <a:lnTo>
                  <a:pt x="1851609" y="50533"/>
                </a:lnTo>
                <a:lnTo>
                  <a:pt x="1851609" y="45453"/>
                </a:lnTo>
                <a:lnTo>
                  <a:pt x="1845881" y="45453"/>
                </a:lnTo>
                <a:lnTo>
                  <a:pt x="1845881" y="50533"/>
                </a:lnTo>
                <a:lnTo>
                  <a:pt x="1840141" y="50533"/>
                </a:lnTo>
                <a:lnTo>
                  <a:pt x="1837283" y="54343"/>
                </a:lnTo>
                <a:lnTo>
                  <a:pt x="1840090" y="56883"/>
                </a:lnTo>
                <a:lnTo>
                  <a:pt x="1842960" y="56883"/>
                </a:lnTo>
                <a:lnTo>
                  <a:pt x="1842960" y="59423"/>
                </a:lnTo>
                <a:lnTo>
                  <a:pt x="1840090" y="63233"/>
                </a:lnTo>
                <a:lnTo>
                  <a:pt x="1837220" y="63233"/>
                </a:lnTo>
                <a:lnTo>
                  <a:pt x="1837220" y="59423"/>
                </a:lnTo>
                <a:lnTo>
                  <a:pt x="1831543" y="59423"/>
                </a:lnTo>
                <a:lnTo>
                  <a:pt x="1831543" y="50533"/>
                </a:lnTo>
                <a:lnTo>
                  <a:pt x="1831492" y="65773"/>
                </a:lnTo>
                <a:lnTo>
                  <a:pt x="1831492" y="74663"/>
                </a:lnTo>
                <a:lnTo>
                  <a:pt x="1822894" y="74663"/>
                </a:lnTo>
                <a:lnTo>
                  <a:pt x="1822894" y="68313"/>
                </a:lnTo>
                <a:lnTo>
                  <a:pt x="1825752" y="65773"/>
                </a:lnTo>
                <a:lnTo>
                  <a:pt x="1831492" y="65773"/>
                </a:lnTo>
                <a:lnTo>
                  <a:pt x="1831492" y="50533"/>
                </a:lnTo>
                <a:lnTo>
                  <a:pt x="1828673" y="50533"/>
                </a:lnTo>
                <a:lnTo>
                  <a:pt x="1822945" y="45453"/>
                </a:lnTo>
                <a:lnTo>
                  <a:pt x="1811477" y="45453"/>
                </a:lnTo>
                <a:lnTo>
                  <a:pt x="1811477" y="50533"/>
                </a:lnTo>
                <a:lnTo>
                  <a:pt x="1779892" y="50533"/>
                </a:lnTo>
                <a:lnTo>
                  <a:pt x="1779892" y="59423"/>
                </a:lnTo>
                <a:lnTo>
                  <a:pt x="1774151" y="59423"/>
                </a:lnTo>
                <a:lnTo>
                  <a:pt x="1774151" y="56883"/>
                </a:lnTo>
                <a:lnTo>
                  <a:pt x="1768449" y="56883"/>
                </a:lnTo>
                <a:lnTo>
                  <a:pt x="1768449" y="54343"/>
                </a:lnTo>
                <a:lnTo>
                  <a:pt x="1768449" y="50533"/>
                </a:lnTo>
                <a:lnTo>
                  <a:pt x="1759826" y="50533"/>
                </a:lnTo>
                <a:lnTo>
                  <a:pt x="1759826" y="63233"/>
                </a:lnTo>
                <a:lnTo>
                  <a:pt x="1759826" y="68313"/>
                </a:lnTo>
                <a:lnTo>
                  <a:pt x="1756956" y="65773"/>
                </a:lnTo>
                <a:lnTo>
                  <a:pt x="1754085" y="65773"/>
                </a:lnTo>
                <a:lnTo>
                  <a:pt x="1754085" y="63233"/>
                </a:lnTo>
                <a:lnTo>
                  <a:pt x="1759826" y="63233"/>
                </a:lnTo>
                <a:lnTo>
                  <a:pt x="1759826" y="50533"/>
                </a:lnTo>
                <a:lnTo>
                  <a:pt x="1731162" y="50533"/>
                </a:lnTo>
                <a:lnTo>
                  <a:pt x="1731162" y="63233"/>
                </a:lnTo>
                <a:lnTo>
                  <a:pt x="1731162" y="68313"/>
                </a:lnTo>
                <a:lnTo>
                  <a:pt x="1728292" y="68313"/>
                </a:lnTo>
                <a:lnTo>
                  <a:pt x="1728292" y="65773"/>
                </a:lnTo>
                <a:lnTo>
                  <a:pt x="1725422" y="65773"/>
                </a:lnTo>
                <a:lnTo>
                  <a:pt x="1725422" y="63233"/>
                </a:lnTo>
                <a:lnTo>
                  <a:pt x="1731162" y="63233"/>
                </a:lnTo>
                <a:lnTo>
                  <a:pt x="1731162" y="50533"/>
                </a:lnTo>
                <a:lnTo>
                  <a:pt x="1725422" y="50533"/>
                </a:lnTo>
                <a:lnTo>
                  <a:pt x="1725422" y="42913"/>
                </a:lnTo>
                <a:lnTo>
                  <a:pt x="1716824" y="42913"/>
                </a:lnTo>
                <a:lnTo>
                  <a:pt x="1716824" y="47993"/>
                </a:lnTo>
                <a:lnTo>
                  <a:pt x="1719694" y="50533"/>
                </a:lnTo>
                <a:lnTo>
                  <a:pt x="1711096" y="50533"/>
                </a:lnTo>
                <a:lnTo>
                  <a:pt x="1711096" y="54343"/>
                </a:lnTo>
                <a:lnTo>
                  <a:pt x="1711096" y="59423"/>
                </a:lnTo>
                <a:lnTo>
                  <a:pt x="1705356" y="59423"/>
                </a:lnTo>
                <a:lnTo>
                  <a:pt x="1705356" y="56883"/>
                </a:lnTo>
                <a:lnTo>
                  <a:pt x="1708226" y="54343"/>
                </a:lnTo>
                <a:lnTo>
                  <a:pt x="1711096" y="54343"/>
                </a:lnTo>
                <a:lnTo>
                  <a:pt x="1711096" y="50533"/>
                </a:lnTo>
                <a:lnTo>
                  <a:pt x="1685290" y="50533"/>
                </a:lnTo>
                <a:lnTo>
                  <a:pt x="1685290" y="79743"/>
                </a:lnTo>
                <a:lnTo>
                  <a:pt x="1685290" y="82283"/>
                </a:lnTo>
                <a:lnTo>
                  <a:pt x="1682419" y="82283"/>
                </a:lnTo>
                <a:lnTo>
                  <a:pt x="1679562" y="79743"/>
                </a:lnTo>
                <a:lnTo>
                  <a:pt x="1682419" y="77203"/>
                </a:lnTo>
                <a:lnTo>
                  <a:pt x="1685290" y="79743"/>
                </a:lnTo>
                <a:lnTo>
                  <a:pt x="1685290" y="50533"/>
                </a:lnTo>
                <a:lnTo>
                  <a:pt x="1636560" y="50533"/>
                </a:lnTo>
                <a:lnTo>
                  <a:pt x="1636560" y="79743"/>
                </a:lnTo>
                <a:lnTo>
                  <a:pt x="1636560" y="88633"/>
                </a:lnTo>
                <a:lnTo>
                  <a:pt x="1630832" y="86093"/>
                </a:lnTo>
                <a:lnTo>
                  <a:pt x="1630832" y="79743"/>
                </a:lnTo>
                <a:lnTo>
                  <a:pt x="1636560" y="79743"/>
                </a:lnTo>
                <a:lnTo>
                  <a:pt x="1636560" y="50533"/>
                </a:lnTo>
                <a:lnTo>
                  <a:pt x="1633728" y="50533"/>
                </a:lnTo>
                <a:lnTo>
                  <a:pt x="1630857" y="54343"/>
                </a:lnTo>
                <a:lnTo>
                  <a:pt x="1630857" y="56883"/>
                </a:lnTo>
                <a:lnTo>
                  <a:pt x="1622221" y="56883"/>
                </a:lnTo>
                <a:lnTo>
                  <a:pt x="1622221" y="79743"/>
                </a:lnTo>
                <a:lnTo>
                  <a:pt x="1622221" y="86093"/>
                </a:lnTo>
                <a:lnTo>
                  <a:pt x="1619364" y="88633"/>
                </a:lnTo>
                <a:lnTo>
                  <a:pt x="1610766" y="88633"/>
                </a:lnTo>
                <a:lnTo>
                  <a:pt x="1610766" y="79743"/>
                </a:lnTo>
                <a:lnTo>
                  <a:pt x="1613623" y="77203"/>
                </a:lnTo>
                <a:lnTo>
                  <a:pt x="1616494" y="79743"/>
                </a:lnTo>
                <a:lnTo>
                  <a:pt x="1622221" y="79743"/>
                </a:lnTo>
                <a:lnTo>
                  <a:pt x="1622221" y="56883"/>
                </a:lnTo>
                <a:lnTo>
                  <a:pt x="1619389" y="56883"/>
                </a:lnTo>
                <a:lnTo>
                  <a:pt x="1616519" y="54343"/>
                </a:lnTo>
                <a:lnTo>
                  <a:pt x="1605051" y="54343"/>
                </a:lnTo>
                <a:lnTo>
                  <a:pt x="1605051" y="59423"/>
                </a:lnTo>
                <a:lnTo>
                  <a:pt x="1602155" y="59423"/>
                </a:lnTo>
                <a:lnTo>
                  <a:pt x="1602155" y="65773"/>
                </a:lnTo>
                <a:lnTo>
                  <a:pt x="1602155" y="74663"/>
                </a:lnTo>
                <a:lnTo>
                  <a:pt x="1596428" y="74663"/>
                </a:lnTo>
                <a:lnTo>
                  <a:pt x="1596428" y="82283"/>
                </a:lnTo>
                <a:lnTo>
                  <a:pt x="1587830" y="82283"/>
                </a:lnTo>
                <a:lnTo>
                  <a:pt x="1587830" y="79743"/>
                </a:lnTo>
                <a:lnTo>
                  <a:pt x="1584960" y="79743"/>
                </a:lnTo>
                <a:lnTo>
                  <a:pt x="1584960" y="77203"/>
                </a:lnTo>
                <a:lnTo>
                  <a:pt x="1584960" y="74663"/>
                </a:lnTo>
                <a:lnTo>
                  <a:pt x="1596428" y="74663"/>
                </a:lnTo>
                <a:lnTo>
                  <a:pt x="1596428" y="70853"/>
                </a:lnTo>
                <a:lnTo>
                  <a:pt x="1596428" y="65773"/>
                </a:lnTo>
                <a:lnTo>
                  <a:pt x="1602155" y="65773"/>
                </a:lnTo>
                <a:lnTo>
                  <a:pt x="1602155" y="59423"/>
                </a:lnTo>
                <a:lnTo>
                  <a:pt x="1590725" y="59423"/>
                </a:lnTo>
                <a:lnTo>
                  <a:pt x="1590725" y="56883"/>
                </a:lnTo>
                <a:lnTo>
                  <a:pt x="1579232" y="56883"/>
                </a:lnTo>
                <a:lnTo>
                  <a:pt x="1582089" y="59423"/>
                </a:lnTo>
                <a:lnTo>
                  <a:pt x="1576387" y="59423"/>
                </a:lnTo>
                <a:lnTo>
                  <a:pt x="1576387" y="63233"/>
                </a:lnTo>
                <a:lnTo>
                  <a:pt x="1582127" y="63233"/>
                </a:lnTo>
                <a:lnTo>
                  <a:pt x="1582089" y="68338"/>
                </a:lnTo>
                <a:lnTo>
                  <a:pt x="1579257" y="70853"/>
                </a:lnTo>
                <a:lnTo>
                  <a:pt x="1573530" y="70853"/>
                </a:lnTo>
                <a:lnTo>
                  <a:pt x="1573530" y="63233"/>
                </a:lnTo>
                <a:lnTo>
                  <a:pt x="1562023" y="63233"/>
                </a:lnTo>
                <a:lnTo>
                  <a:pt x="1562023" y="77203"/>
                </a:lnTo>
                <a:lnTo>
                  <a:pt x="1562023" y="82283"/>
                </a:lnTo>
                <a:lnTo>
                  <a:pt x="1556296" y="82283"/>
                </a:lnTo>
                <a:lnTo>
                  <a:pt x="1556296" y="77203"/>
                </a:lnTo>
                <a:lnTo>
                  <a:pt x="1562023" y="77203"/>
                </a:lnTo>
                <a:lnTo>
                  <a:pt x="1562023" y="63233"/>
                </a:lnTo>
                <a:lnTo>
                  <a:pt x="1559166" y="63233"/>
                </a:lnTo>
                <a:lnTo>
                  <a:pt x="1559166" y="54343"/>
                </a:lnTo>
                <a:lnTo>
                  <a:pt x="1556296" y="54343"/>
                </a:lnTo>
                <a:lnTo>
                  <a:pt x="1553425" y="59423"/>
                </a:lnTo>
                <a:lnTo>
                  <a:pt x="1553425" y="63233"/>
                </a:lnTo>
                <a:lnTo>
                  <a:pt x="1521891" y="63233"/>
                </a:lnTo>
                <a:lnTo>
                  <a:pt x="1524762" y="65773"/>
                </a:lnTo>
                <a:lnTo>
                  <a:pt x="1521891" y="68313"/>
                </a:lnTo>
                <a:lnTo>
                  <a:pt x="1521891" y="65773"/>
                </a:lnTo>
                <a:lnTo>
                  <a:pt x="1519034" y="65773"/>
                </a:lnTo>
                <a:lnTo>
                  <a:pt x="1519034" y="63233"/>
                </a:lnTo>
                <a:lnTo>
                  <a:pt x="1490370" y="63233"/>
                </a:lnTo>
                <a:lnTo>
                  <a:pt x="1490370" y="77203"/>
                </a:lnTo>
                <a:lnTo>
                  <a:pt x="1487500" y="82283"/>
                </a:lnTo>
                <a:lnTo>
                  <a:pt x="1490370" y="79743"/>
                </a:lnTo>
                <a:lnTo>
                  <a:pt x="1490370" y="82283"/>
                </a:lnTo>
                <a:lnTo>
                  <a:pt x="1490370" y="97523"/>
                </a:lnTo>
                <a:lnTo>
                  <a:pt x="1490370" y="102603"/>
                </a:lnTo>
                <a:lnTo>
                  <a:pt x="1487500" y="102603"/>
                </a:lnTo>
                <a:lnTo>
                  <a:pt x="1487500" y="100063"/>
                </a:lnTo>
                <a:lnTo>
                  <a:pt x="1487500" y="97523"/>
                </a:lnTo>
                <a:lnTo>
                  <a:pt x="1490370" y="97523"/>
                </a:lnTo>
                <a:lnTo>
                  <a:pt x="1490370" y="82283"/>
                </a:lnTo>
                <a:lnTo>
                  <a:pt x="1487500" y="82283"/>
                </a:lnTo>
                <a:lnTo>
                  <a:pt x="1484630" y="79743"/>
                </a:lnTo>
                <a:lnTo>
                  <a:pt x="1484630" y="77203"/>
                </a:lnTo>
                <a:lnTo>
                  <a:pt x="1490370" y="77203"/>
                </a:lnTo>
                <a:lnTo>
                  <a:pt x="1490370" y="63233"/>
                </a:lnTo>
                <a:lnTo>
                  <a:pt x="1484630" y="63233"/>
                </a:lnTo>
                <a:lnTo>
                  <a:pt x="1484630" y="68313"/>
                </a:lnTo>
                <a:lnTo>
                  <a:pt x="1478902" y="68313"/>
                </a:lnTo>
                <a:lnTo>
                  <a:pt x="1478902" y="65773"/>
                </a:lnTo>
                <a:lnTo>
                  <a:pt x="1476032" y="65773"/>
                </a:lnTo>
                <a:lnTo>
                  <a:pt x="1478902" y="63233"/>
                </a:lnTo>
                <a:lnTo>
                  <a:pt x="1430197" y="63233"/>
                </a:lnTo>
                <a:lnTo>
                  <a:pt x="1430197" y="68313"/>
                </a:lnTo>
                <a:lnTo>
                  <a:pt x="1430172" y="82283"/>
                </a:lnTo>
                <a:lnTo>
                  <a:pt x="1430172" y="88633"/>
                </a:lnTo>
                <a:lnTo>
                  <a:pt x="1427302" y="91173"/>
                </a:lnTo>
                <a:lnTo>
                  <a:pt x="1424432" y="91173"/>
                </a:lnTo>
                <a:lnTo>
                  <a:pt x="1421561" y="88633"/>
                </a:lnTo>
                <a:lnTo>
                  <a:pt x="1421561" y="86093"/>
                </a:lnTo>
                <a:lnTo>
                  <a:pt x="1424432" y="82283"/>
                </a:lnTo>
                <a:lnTo>
                  <a:pt x="1430172" y="82283"/>
                </a:lnTo>
                <a:lnTo>
                  <a:pt x="1430172" y="68313"/>
                </a:lnTo>
                <a:lnTo>
                  <a:pt x="1424457" y="68313"/>
                </a:lnTo>
                <a:lnTo>
                  <a:pt x="1424457" y="74663"/>
                </a:lnTo>
                <a:lnTo>
                  <a:pt x="1415859" y="74663"/>
                </a:lnTo>
                <a:lnTo>
                  <a:pt x="1415859" y="82283"/>
                </a:lnTo>
                <a:lnTo>
                  <a:pt x="1410131" y="82283"/>
                </a:lnTo>
                <a:lnTo>
                  <a:pt x="1410131" y="77203"/>
                </a:lnTo>
                <a:lnTo>
                  <a:pt x="1404391" y="77203"/>
                </a:lnTo>
                <a:lnTo>
                  <a:pt x="1404391" y="74663"/>
                </a:lnTo>
                <a:lnTo>
                  <a:pt x="1404391" y="70853"/>
                </a:lnTo>
                <a:lnTo>
                  <a:pt x="1401533" y="68313"/>
                </a:lnTo>
                <a:lnTo>
                  <a:pt x="1395793" y="68313"/>
                </a:lnTo>
                <a:lnTo>
                  <a:pt x="1395793" y="63233"/>
                </a:lnTo>
                <a:lnTo>
                  <a:pt x="1395768" y="70853"/>
                </a:lnTo>
                <a:lnTo>
                  <a:pt x="1390040" y="74663"/>
                </a:lnTo>
                <a:lnTo>
                  <a:pt x="1390040" y="70853"/>
                </a:lnTo>
                <a:lnTo>
                  <a:pt x="1392897" y="68313"/>
                </a:lnTo>
                <a:lnTo>
                  <a:pt x="1395768" y="70853"/>
                </a:lnTo>
                <a:lnTo>
                  <a:pt x="1395768" y="63233"/>
                </a:lnTo>
                <a:lnTo>
                  <a:pt x="1381467" y="63233"/>
                </a:lnTo>
                <a:lnTo>
                  <a:pt x="1378597" y="65773"/>
                </a:lnTo>
                <a:lnTo>
                  <a:pt x="1378597" y="68313"/>
                </a:lnTo>
                <a:lnTo>
                  <a:pt x="1369999" y="68313"/>
                </a:lnTo>
                <a:lnTo>
                  <a:pt x="1369999" y="63233"/>
                </a:lnTo>
                <a:lnTo>
                  <a:pt x="1364259" y="63233"/>
                </a:lnTo>
                <a:lnTo>
                  <a:pt x="1364234" y="68338"/>
                </a:lnTo>
                <a:lnTo>
                  <a:pt x="1361401" y="70853"/>
                </a:lnTo>
                <a:lnTo>
                  <a:pt x="1361401" y="74663"/>
                </a:lnTo>
                <a:lnTo>
                  <a:pt x="1352791" y="74663"/>
                </a:lnTo>
                <a:lnTo>
                  <a:pt x="1352791" y="68313"/>
                </a:lnTo>
                <a:lnTo>
                  <a:pt x="1347038" y="68313"/>
                </a:lnTo>
                <a:lnTo>
                  <a:pt x="1347038" y="82283"/>
                </a:lnTo>
                <a:lnTo>
                  <a:pt x="1347038" y="88633"/>
                </a:lnTo>
                <a:lnTo>
                  <a:pt x="1344168" y="91173"/>
                </a:lnTo>
                <a:lnTo>
                  <a:pt x="1338440" y="91173"/>
                </a:lnTo>
                <a:lnTo>
                  <a:pt x="1338440" y="82283"/>
                </a:lnTo>
                <a:lnTo>
                  <a:pt x="1347038" y="82283"/>
                </a:lnTo>
                <a:lnTo>
                  <a:pt x="1347038" y="68313"/>
                </a:lnTo>
                <a:lnTo>
                  <a:pt x="1332725" y="68313"/>
                </a:lnTo>
                <a:lnTo>
                  <a:pt x="1332725" y="63233"/>
                </a:lnTo>
                <a:lnTo>
                  <a:pt x="1329867" y="63233"/>
                </a:lnTo>
                <a:lnTo>
                  <a:pt x="1326997" y="65773"/>
                </a:lnTo>
                <a:lnTo>
                  <a:pt x="1326997" y="68313"/>
                </a:lnTo>
                <a:lnTo>
                  <a:pt x="1326972" y="70853"/>
                </a:lnTo>
                <a:lnTo>
                  <a:pt x="1324102" y="77203"/>
                </a:lnTo>
                <a:lnTo>
                  <a:pt x="1324102" y="91173"/>
                </a:lnTo>
                <a:lnTo>
                  <a:pt x="1324102" y="97523"/>
                </a:lnTo>
                <a:lnTo>
                  <a:pt x="1315504" y="97523"/>
                </a:lnTo>
                <a:lnTo>
                  <a:pt x="1312633" y="93713"/>
                </a:lnTo>
                <a:lnTo>
                  <a:pt x="1309763" y="93713"/>
                </a:lnTo>
                <a:lnTo>
                  <a:pt x="1309763" y="91173"/>
                </a:lnTo>
                <a:lnTo>
                  <a:pt x="1324102" y="91173"/>
                </a:lnTo>
                <a:lnTo>
                  <a:pt x="1324102" y="77203"/>
                </a:lnTo>
                <a:lnTo>
                  <a:pt x="1322959" y="74663"/>
                </a:lnTo>
                <a:lnTo>
                  <a:pt x="1321231" y="70853"/>
                </a:lnTo>
                <a:lnTo>
                  <a:pt x="1321231" y="68338"/>
                </a:lnTo>
                <a:lnTo>
                  <a:pt x="1318399" y="70853"/>
                </a:lnTo>
                <a:lnTo>
                  <a:pt x="1318399" y="74663"/>
                </a:lnTo>
                <a:lnTo>
                  <a:pt x="1312659" y="74663"/>
                </a:lnTo>
                <a:lnTo>
                  <a:pt x="1312659" y="68313"/>
                </a:lnTo>
                <a:lnTo>
                  <a:pt x="1292567" y="68313"/>
                </a:lnTo>
                <a:lnTo>
                  <a:pt x="1292567" y="97523"/>
                </a:lnTo>
                <a:lnTo>
                  <a:pt x="1292567" y="102603"/>
                </a:lnTo>
                <a:lnTo>
                  <a:pt x="1283970" y="102603"/>
                </a:lnTo>
                <a:lnTo>
                  <a:pt x="1283970" y="91173"/>
                </a:lnTo>
                <a:lnTo>
                  <a:pt x="1283970" y="88633"/>
                </a:lnTo>
                <a:lnTo>
                  <a:pt x="1286840" y="88633"/>
                </a:lnTo>
                <a:lnTo>
                  <a:pt x="1286840" y="97523"/>
                </a:lnTo>
                <a:lnTo>
                  <a:pt x="1292567" y="97523"/>
                </a:lnTo>
                <a:lnTo>
                  <a:pt x="1292567" y="68313"/>
                </a:lnTo>
                <a:lnTo>
                  <a:pt x="1281137" y="68313"/>
                </a:lnTo>
                <a:lnTo>
                  <a:pt x="1278267" y="65773"/>
                </a:lnTo>
                <a:lnTo>
                  <a:pt x="1278267" y="70853"/>
                </a:lnTo>
                <a:lnTo>
                  <a:pt x="1272527" y="70853"/>
                </a:lnTo>
                <a:lnTo>
                  <a:pt x="1272527" y="65773"/>
                </a:lnTo>
                <a:lnTo>
                  <a:pt x="1263929" y="65773"/>
                </a:lnTo>
                <a:lnTo>
                  <a:pt x="1263929" y="70853"/>
                </a:lnTo>
                <a:lnTo>
                  <a:pt x="1263904" y="79743"/>
                </a:lnTo>
                <a:lnTo>
                  <a:pt x="1266774" y="82283"/>
                </a:lnTo>
                <a:lnTo>
                  <a:pt x="1258176" y="82283"/>
                </a:lnTo>
                <a:lnTo>
                  <a:pt x="1258176" y="79743"/>
                </a:lnTo>
                <a:lnTo>
                  <a:pt x="1258176" y="70853"/>
                </a:lnTo>
                <a:lnTo>
                  <a:pt x="1255331" y="70853"/>
                </a:lnTo>
                <a:lnTo>
                  <a:pt x="1255331" y="79743"/>
                </a:lnTo>
                <a:lnTo>
                  <a:pt x="1246733" y="79743"/>
                </a:lnTo>
                <a:lnTo>
                  <a:pt x="1246733" y="74663"/>
                </a:lnTo>
                <a:lnTo>
                  <a:pt x="1246733" y="68313"/>
                </a:lnTo>
                <a:lnTo>
                  <a:pt x="1246733" y="65773"/>
                </a:lnTo>
                <a:lnTo>
                  <a:pt x="1243838" y="65773"/>
                </a:lnTo>
                <a:lnTo>
                  <a:pt x="1240967" y="68313"/>
                </a:lnTo>
                <a:lnTo>
                  <a:pt x="1240967" y="65773"/>
                </a:lnTo>
                <a:lnTo>
                  <a:pt x="1232395" y="65773"/>
                </a:lnTo>
                <a:lnTo>
                  <a:pt x="1232395" y="68313"/>
                </a:lnTo>
                <a:lnTo>
                  <a:pt x="1218069" y="68313"/>
                </a:lnTo>
                <a:lnTo>
                  <a:pt x="1218069" y="63233"/>
                </a:lnTo>
                <a:lnTo>
                  <a:pt x="1212329" y="63233"/>
                </a:lnTo>
                <a:lnTo>
                  <a:pt x="1212329" y="70853"/>
                </a:lnTo>
                <a:lnTo>
                  <a:pt x="1200873" y="70853"/>
                </a:lnTo>
                <a:lnTo>
                  <a:pt x="1200873" y="74663"/>
                </a:lnTo>
                <a:lnTo>
                  <a:pt x="1195133" y="74663"/>
                </a:lnTo>
                <a:lnTo>
                  <a:pt x="1195133" y="70853"/>
                </a:lnTo>
                <a:lnTo>
                  <a:pt x="1192263" y="68313"/>
                </a:lnTo>
                <a:lnTo>
                  <a:pt x="1189367" y="68313"/>
                </a:lnTo>
                <a:lnTo>
                  <a:pt x="1189367" y="70853"/>
                </a:lnTo>
                <a:lnTo>
                  <a:pt x="1186510" y="70853"/>
                </a:lnTo>
                <a:lnTo>
                  <a:pt x="1183665" y="68338"/>
                </a:lnTo>
                <a:lnTo>
                  <a:pt x="1183640" y="63233"/>
                </a:lnTo>
                <a:lnTo>
                  <a:pt x="1177937" y="63233"/>
                </a:lnTo>
                <a:lnTo>
                  <a:pt x="1177937" y="68313"/>
                </a:lnTo>
                <a:lnTo>
                  <a:pt x="1175042" y="68313"/>
                </a:lnTo>
                <a:lnTo>
                  <a:pt x="1175042" y="74663"/>
                </a:lnTo>
                <a:lnTo>
                  <a:pt x="1175042" y="86093"/>
                </a:lnTo>
                <a:lnTo>
                  <a:pt x="1172171" y="88633"/>
                </a:lnTo>
                <a:lnTo>
                  <a:pt x="1169301" y="88633"/>
                </a:lnTo>
                <a:lnTo>
                  <a:pt x="1169301" y="86093"/>
                </a:lnTo>
                <a:lnTo>
                  <a:pt x="1169301" y="82283"/>
                </a:lnTo>
                <a:lnTo>
                  <a:pt x="1172171" y="82283"/>
                </a:lnTo>
                <a:lnTo>
                  <a:pt x="1175042" y="86093"/>
                </a:lnTo>
                <a:lnTo>
                  <a:pt x="1175042" y="74663"/>
                </a:lnTo>
                <a:lnTo>
                  <a:pt x="1169301" y="74663"/>
                </a:lnTo>
                <a:lnTo>
                  <a:pt x="1169301" y="68313"/>
                </a:lnTo>
                <a:lnTo>
                  <a:pt x="1154976" y="68313"/>
                </a:lnTo>
                <a:lnTo>
                  <a:pt x="1154976" y="93713"/>
                </a:lnTo>
                <a:lnTo>
                  <a:pt x="1152105" y="97523"/>
                </a:lnTo>
                <a:lnTo>
                  <a:pt x="1149235" y="97523"/>
                </a:lnTo>
                <a:lnTo>
                  <a:pt x="1149235" y="93713"/>
                </a:lnTo>
                <a:lnTo>
                  <a:pt x="1152105" y="91173"/>
                </a:lnTo>
                <a:lnTo>
                  <a:pt x="1154976" y="93713"/>
                </a:lnTo>
                <a:lnTo>
                  <a:pt x="1154976" y="68313"/>
                </a:lnTo>
                <a:lnTo>
                  <a:pt x="1140637" y="68313"/>
                </a:lnTo>
                <a:lnTo>
                  <a:pt x="1140637" y="91173"/>
                </a:lnTo>
                <a:lnTo>
                  <a:pt x="1140637" y="102603"/>
                </a:lnTo>
                <a:lnTo>
                  <a:pt x="1134910" y="102603"/>
                </a:lnTo>
                <a:lnTo>
                  <a:pt x="1134910" y="91173"/>
                </a:lnTo>
                <a:lnTo>
                  <a:pt x="1140637" y="91173"/>
                </a:lnTo>
                <a:lnTo>
                  <a:pt x="1140637" y="68313"/>
                </a:lnTo>
                <a:lnTo>
                  <a:pt x="1129207" y="68313"/>
                </a:lnTo>
                <a:lnTo>
                  <a:pt x="1129207" y="59423"/>
                </a:lnTo>
                <a:lnTo>
                  <a:pt x="1126337" y="59423"/>
                </a:lnTo>
                <a:lnTo>
                  <a:pt x="1126337" y="63233"/>
                </a:lnTo>
                <a:lnTo>
                  <a:pt x="1106246" y="63233"/>
                </a:lnTo>
                <a:lnTo>
                  <a:pt x="1106246" y="56883"/>
                </a:lnTo>
                <a:lnTo>
                  <a:pt x="1100505" y="56883"/>
                </a:lnTo>
                <a:lnTo>
                  <a:pt x="1100505" y="63233"/>
                </a:lnTo>
                <a:lnTo>
                  <a:pt x="1086205" y="63233"/>
                </a:lnTo>
                <a:lnTo>
                  <a:pt x="1083335" y="59423"/>
                </a:lnTo>
                <a:lnTo>
                  <a:pt x="1083335" y="56883"/>
                </a:lnTo>
                <a:lnTo>
                  <a:pt x="1077607" y="56883"/>
                </a:lnTo>
                <a:lnTo>
                  <a:pt x="1077607" y="63233"/>
                </a:lnTo>
                <a:lnTo>
                  <a:pt x="1071841" y="63233"/>
                </a:lnTo>
                <a:lnTo>
                  <a:pt x="1071841" y="68313"/>
                </a:lnTo>
                <a:lnTo>
                  <a:pt x="1068971" y="65773"/>
                </a:lnTo>
                <a:lnTo>
                  <a:pt x="1066114" y="65773"/>
                </a:lnTo>
                <a:lnTo>
                  <a:pt x="1068971" y="63233"/>
                </a:lnTo>
                <a:lnTo>
                  <a:pt x="1046073" y="63233"/>
                </a:lnTo>
                <a:lnTo>
                  <a:pt x="1046073" y="65773"/>
                </a:lnTo>
                <a:lnTo>
                  <a:pt x="1040345" y="65773"/>
                </a:lnTo>
                <a:lnTo>
                  <a:pt x="1040345" y="59423"/>
                </a:lnTo>
                <a:lnTo>
                  <a:pt x="1040307" y="86093"/>
                </a:lnTo>
                <a:lnTo>
                  <a:pt x="1040307" y="91173"/>
                </a:lnTo>
                <a:lnTo>
                  <a:pt x="1031709" y="91173"/>
                </a:lnTo>
                <a:lnTo>
                  <a:pt x="1031709" y="82283"/>
                </a:lnTo>
                <a:lnTo>
                  <a:pt x="1037450" y="82283"/>
                </a:lnTo>
                <a:lnTo>
                  <a:pt x="1040307" y="86093"/>
                </a:lnTo>
                <a:lnTo>
                  <a:pt x="1040307" y="59423"/>
                </a:lnTo>
                <a:lnTo>
                  <a:pt x="1031735" y="59423"/>
                </a:lnTo>
                <a:lnTo>
                  <a:pt x="1028877" y="56883"/>
                </a:lnTo>
                <a:lnTo>
                  <a:pt x="1023137" y="59423"/>
                </a:lnTo>
                <a:lnTo>
                  <a:pt x="1020279" y="59423"/>
                </a:lnTo>
                <a:lnTo>
                  <a:pt x="1020279" y="74663"/>
                </a:lnTo>
                <a:lnTo>
                  <a:pt x="1014539" y="74663"/>
                </a:lnTo>
                <a:lnTo>
                  <a:pt x="1014539" y="65773"/>
                </a:lnTo>
                <a:lnTo>
                  <a:pt x="1014539" y="59423"/>
                </a:lnTo>
                <a:lnTo>
                  <a:pt x="1014539" y="54343"/>
                </a:lnTo>
                <a:lnTo>
                  <a:pt x="1011643" y="54343"/>
                </a:lnTo>
                <a:lnTo>
                  <a:pt x="1011643" y="93713"/>
                </a:lnTo>
                <a:lnTo>
                  <a:pt x="1011643" y="108953"/>
                </a:lnTo>
                <a:lnTo>
                  <a:pt x="1008773" y="111493"/>
                </a:lnTo>
                <a:lnTo>
                  <a:pt x="1008773" y="108953"/>
                </a:lnTo>
                <a:lnTo>
                  <a:pt x="997318" y="108953"/>
                </a:lnTo>
                <a:lnTo>
                  <a:pt x="997318" y="102603"/>
                </a:lnTo>
                <a:lnTo>
                  <a:pt x="1003046" y="102603"/>
                </a:lnTo>
                <a:lnTo>
                  <a:pt x="1003046" y="93713"/>
                </a:lnTo>
                <a:lnTo>
                  <a:pt x="1011643" y="93713"/>
                </a:lnTo>
                <a:lnTo>
                  <a:pt x="1011643" y="54343"/>
                </a:lnTo>
                <a:lnTo>
                  <a:pt x="1000213" y="54343"/>
                </a:lnTo>
                <a:lnTo>
                  <a:pt x="997343" y="50533"/>
                </a:lnTo>
                <a:lnTo>
                  <a:pt x="997318" y="65773"/>
                </a:lnTo>
                <a:lnTo>
                  <a:pt x="997318" y="74663"/>
                </a:lnTo>
                <a:lnTo>
                  <a:pt x="988707" y="74663"/>
                </a:lnTo>
                <a:lnTo>
                  <a:pt x="985850" y="70853"/>
                </a:lnTo>
                <a:lnTo>
                  <a:pt x="982980" y="70853"/>
                </a:lnTo>
                <a:lnTo>
                  <a:pt x="982980" y="65773"/>
                </a:lnTo>
                <a:lnTo>
                  <a:pt x="997318" y="65773"/>
                </a:lnTo>
                <a:lnTo>
                  <a:pt x="997318" y="50558"/>
                </a:lnTo>
                <a:lnTo>
                  <a:pt x="991603" y="54343"/>
                </a:lnTo>
                <a:lnTo>
                  <a:pt x="988745" y="54343"/>
                </a:lnTo>
                <a:lnTo>
                  <a:pt x="988745" y="59423"/>
                </a:lnTo>
                <a:lnTo>
                  <a:pt x="980147" y="59423"/>
                </a:lnTo>
                <a:lnTo>
                  <a:pt x="980147" y="56883"/>
                </a:lnTo>
                <a:lnTo>
                  <a:pt x="980147" y="50533"/>
                </a:lnTo>
                <a:lnTo>
                  <a:pt x="971511" y="50533"/>
                </a:lnTo>
                <a:lnTo>
                  <a:pt x="971511" y="106413"/>
                </a:lnTo>
                <a:lnTo>
                  <a:pt x="971511" y="111493"/>
                </a:lnTo>
                <a:lnTo>
                  <a:pt x="962914" y="111493"/>
                </a:lnTo>
                <a:lnTo>
                  <a:pt x="962914" y="102603"/>
                </a:lnTo>
                <a:lnTo>
                  <a:pt x="968641" y="102603"/>
                </a:lnTo>
                <a:lnTo>
                  <a:pt x="968641" y="106413"/>
                </a:lnTo>
                <a:lnTo>
                  <a:pt x="971511" y="106413"/>
                </a:lnTo>
                <a:lnTo>
                  <a:pt x="971511" y="50533"/>
                </a:lnTo>
                <a:lnTo>
                  <a:pt x="965809" y="50533"/>
                </a:lnTo>
                <a:lnTo>
                  <a:pt x="965809" y="56883"/>
                </a:lnTo>
                <a:lnTo>
                  <a:pt x="960069" y="56883"/>
                </a:lnTo>
                <a:lnTo>
                  <a:pt x="960069" y="54343"/>
                </a:lnTo>
                <a:lnTo>
                  <a:pt x="960069" y="47993"/>
                </a:lnTo>
                <a:lnTo>
                  <a:pt x="951471" y="47993"/>
                </a:lnTo>
                <a:lnTo>
                  <a:pt x="951471" y="54343"/>
                </a:lnTo>
                <a:lnTo>
                  <a:pt x="948575" y="54343"/>
                </a:lnTo>
                <a:lnTo>
                  <a:pt x="948575" y="111493"/>
                </a:lnTo>
                <a:lnTo>
                  <a:pt x="948575" y="117843"/>
                </a:lnTo>
                <a:lnTo>
                  <a:pt x="942848" y="117843"/>
                </a:lnTo>
                <a:lnTo>
                  <a:pt x="942848" y="111493"/>
                </a:lnTo>
                <a:lnTo>
                  <a:pt x="948575" y="111493"/>
                </a:lnTo>
                <a:lnTo>
                  <a:pt x="948575" y="54343"/>
                </a:lnTo>
                <a:lnTo>
                  <a:pt x="945743" y="54343"/>
                </a:lnTo>
                <a:lnTo>
                  <a:pt x="945743" y="47993"/>
                </a:lnTo>
                <a:lnTo>
                  <a:pt x="939977" y="47993"/>
                </a:lnTo>
                <a:lnTo>
                  <a:pt x="939977" y="91173"/>
                </a:lnTo>
                <a:lnTo>
                  <a:pt x="939977" y="97523"/>
                </a:lnTo>
                <a:lnTo>
                  <a:pt x="937120" y="93713"/>
                </a:lnTo>
                <a:lnTo>
                  <a:pt x="937120" y="91173"/>
                </a:lnTo>
                <a:lnTo>
                  <a:pt x="937120" y="88633"/>
                </a:lnTo>
                <a:lnTo>
                  <a:pt x="939977" y="91173"/>
                </a:lnTo>
                <a:lnTo>
                  <a:pt x="939977" y="47993"/>
                </a:lnTo>
                <a:lnTo>
                  <a:pt x="868349" y="47993"/>
                </a:lnTo>
                <a:lnTo>
                  <a:pt x="868349" y="54343"/>
                </a:lnTo>
                <a:lnTo>
                  <a:pt x="859739" y="54343"/>
                </a:lnTo>
                <a:lnTo>
                  <a:pt x="859739" y="47993"/>
                </a:lnTo>
                <a:lnTo>
                  <a:pt x="836777" y="47993"/>
                </a:lnTo>
                <a:lnTo>
                  <a:pt x="836777" y="97523"/>
                </a:lnTo>
                <a:lnTo>
                  <a:pt x="836777" y="100063"/>
                </a:lnTo>
                <a:lnTo>
                  <a:pt x="833920" y="102603"/>
                </a:lnTo>
                <a:lnTo>
                  <a:pt x="833920" y="100063"/>
                </a:lnTo>
                <a:lnTo>
                  <a:pt x="833920" y="97523"/>
                </a:lnTo>
                <a:lnTo>
                  <a:pt x="836777" y="97523"/>
                </a:lnTo>
                <a:lnTo>
                  <a:pt x="836777" y="47993"/>
                </a:lnTo>
                <a:lnTo>
                  <a:pt x="808151" y="47993"/>
                </a:lnTo>
                <a:lnTo>
                  <a:pt x="805281" y="50533"/>
                </a:lnTo>
                <a:lnTo>
                  <a:pt x="805281" y="56883"/>
                </a:lnTo>
                <a:lnTo>
                  <a:pt x="805256" y="91173"/>
                </a:lnTo>
                <a:lnTo>
                  <a:pt x="805256" y="93713"/>
                </a:lnTo>
                <a:lnTo>
                  <a:pt x="802386" y="97523"/>
                </a:lnTo>
                <a:lnTo>
                  <a:pt x="799515" y="97523"/>
                </a:lnTo>
                <a:lnTo>
                  <a:pt x="799515" y="93713"/>
                </a:lnTo>
                <a:lnTo>
                  <a:pt x="799515" y="91173"/>
                </a:lnTo>
                <a:lnTo>
                  <a:pt x="805256" y="91173"/>
                </a:lnTo>
                <a:lnTo>
                  <a:pt x="805256" y="56883"/>
                </a:lnTo>
                <a:lnTo>
                  <a:pt x="785215" y="56883"/>
                </a:lnTo>
                <a:lnTo>
                  <a:pt x="785215" y="50533"/>
                </a:lnTo>
                <a:lnTo>
                  <a:pt x="779475" y="50533"/>
                </a:lnTo>
                <a:lnTo>
                  <a:pt x="779475" y="59423"/>
                </a:lnTo>
                <a:lnTo>
                  <a:pt x="770877" y="59423"/>
                </a:lnTo>
                <a:lnTo>
                  <a:pt x="770877" y="54343"/>
                </a:lnTo>
                <a:lnTo>
                  <a:pt x="756513" y="54343"/>
                </a:lnTo>
                <a:lnTo>
                  <a:pt x="756513" y="74663"/>
                </a:lnTo>
                <a:lnTo>
                  <a:pt x="750785" y="74663"/>
                </a:lnTo>
                <a:lnTo>
                  <a:pt x="750785" y="68313"/>
                </a:lnTo>
                <a:lnTo>
                  <a:pt x="750785" y="56883"/>
                </a:lnTo>
                <a:lnTo>
                  <a:pt x="750785" y="54343"/>
                </a:lnTo>
                <a:lnTo>
                  <a:pt x="747915" y="54343"/>
                </a:lnTo>
                <a:lnTo>
                  <a:pt x="747915" y="77203"/>
                </a:lnTo>
                <a:lnTo>
                  <a:pt x="747915" y="82283"/>
                </a:lnTo>
                <a:lnTo>
                  <a:pt x="742188" y="82283"/>
                </a:lnTo>
                <a:lnTo>
                  <a:pt x="742188" y="79743"/>
                </a:lnTo>
                <a:lnTo>
                  <a:pt x="745058" y="77203"/>
                </a:lnTo>
                <a:lnTo>
                  <a:pt x="747915" y="77203"/>
                </a:lnTo>
                <a:lnTo>
                  <a:pt x="747915" y="54343"/>
                </a:lnTo>
                <a:lnTo>
                  <a:pt x="713524" y="54343"/>
                </a:lnTo>
                <a:lnTo>
                  <a:pt x="713524" y="68313"/>
                </a:lnTo>
                <a:lnTo>
                  <a:pt x="713524" y="77203"/>
                </a:lnTo>
                <a:lnTo>
                  <a:pt x="707783" y="77203"/>
                </a:lnTo>
                <a:lnTo>
                  <a:pt x="707783" y="91173"/>
                </a:lnTo>
                <a:lnTo>
                  <a:pt x="707783" y="93713"/>
                </a:lnTo>
                <a:lnTo>
                  <a:pt x="704926" y="93713"/>
                </a:lnTo>
                <a:lnTo>
                  <a:pt x="707783" y="91173"/>
                </a:lnTo>
                <a:lnTo>
                  <a:pt x="702056" y="93713"/>
                </a:lnTo>
                <a:lnTo>
                  <a:pt x="702056" y="88633"/>
                </a:lnTo>
                <a:lnTo>
                  <a:pt x="707783" y="91173"/>
                </a:lnTo>
                <a:lnTo>
                  <a:pt x="707783" y="77203"/>
                </a:lnTo>
                <a:lnTo>
                  <a:pt x="707783" y="70853"/>
                </a:lnTo>
                <a:lnTo>
                  <a:pt x="707783" y="68313"/>
                </a:lnTo>
                <a:lnTo>
                  <a:pt x="713524" y="68313"/>
                </a:lnTo>
                <a:lnTo>
                  <a:pt x="713524" y="54343"/>
                </a:lnTo>
                <a:lnTo>
                  <a:pt x="710679" y="54343"/>
                </a:lnTo>
                <a:lnTo>
                  <a:pt x="707821" y="56883"/>
                </a:lnTo>
                <a:lnTo>
                  <a:pt x="704951" y="54343"/>
                </a:lnTo>
                <a:lnTo>
                  <a:pt x="704951" y="63233"/>
                </a:lnTo>
                <a:lnTo>
                  <a:pt x="690587" y="63233"/>
                </a:lnTo>
                <a:lnTo>
                  <a:pt x="690587" y="70853"/>
                </a:lnTo>
                <a:lnTo>
                  <a:pt x="687717" y="70853"/>
                </a:lnTo>
                <a:lnTo>
                  <a:pt x="687717" y="65773"/>
                </a:lnTo>
                <a:lnTo>
                  <a:pt x="684860" y="63233"/>
                </a:lnTo>
                <a:lnTo>
                  <a:pt x="682015" y="63233"/>
                </a:lnTo>
                <a:lnTo>
                  <a:pt x="682015" y="56883"/>
                </a:lnTo>
                <a:lnTo>
                  <a:pt x="676287" y="56883"/>
                </a:lnTo>
                <a:lnTo>
                  <a:pt x="676287" y="63233"/>
                </a:lnTo>
                <a:lnTo>
                  <a:pt x="679119" y="63233"/>
                </a:lnTo>
                <a:lnTo>
                  <a:pt x="679119" y="88633"/>
                </a:lnTo>
                <a:lnTo>
                  <a:pt x="670521" y="88633"/>
                </a:lnTo>
                <a:lnTo>
                  <a:pt x="673392" y="91173"/>
                </a:lnTo>
                <a:lnTo>
                  <a:pt x="670521" y="91173"/>
                </a:lnTo>
                <a:lnTo>
                  <a:pt x="670521" y="88633"/>
                </a:lnTo>
                <a:lnTo>
                  <a:pt x="670521" y="86093"/>
                </a:lnTo>
                <a:lnTo>
                  <a:pt x="673392" y="86093"/>
                </a:lnTo>
                <a:lnTo>
                  <a:pt x="673392" y="74663"/>
                </a:lnTo>
                <a:lnTo>
                  <a:pt x="673392" y="63233"/>
                </a:lnTo>
                <a:lnTo>
                  <a:pt x="670547" y="63233"/>
                </a:lnTo>
                <a:lnTo>
                  <a:pt x="670547" y="59423"/>
                </a:lnTo>
                <a:lnTo>
                  <a:pt x="670547" y="56883"/>
                </a:lnTo>
                <a:lnTo>
                  <a:pt x="667651" y="56883"/>
                </a:lnTo>
                <a:lnTo>
                  <a:pt x="667651" y="63233"/>
                </a:lnTo>
                <a:lnTo>
                  <a:pt x="667651" y="74663"/>
                </a:lnTo>
                <a:lnTo>
                  <a:pt x="659053" y="74663"/>
                </a:lnTo>
                <a:lnTo>
                  <a:pt x="659053" y="88633"/>
                </a:lnTo>
                <a:lnTo>
                  <a:pt x="653326" y="88633"/>
                </a:lnTo>
                <a:lnTo>
                  <a:pt x="653326" y="86093"/>
                </a:lnTo>
                <a:lnTo>
                  <a:pt x="656183" y="82283"/>
                </a:lnTo>
                <a:lnTo>
                  <a:pt x="659053" y="88633"/>
                </a:lnTo>
                <a:lnTo>
                  <a:pt x="659053" y="74663"/>
                </a:lnTo>
                <a:lnTo>
                  <a:pt x="661924" y="70853"/>
                </a:lnTo>
                <a:lnTo>
                  <a:pt x="661924" y="59423"/>
                </a:lnTo>
                <a:lnTo>
                  <a:pt x="664794" y="59423"/>
                </a:lnTo>
                <a:lnTo>
                  <a:pt x="667651" y="63233"/>
                </a:lnTo>
                <a:lnTo>
                  <a:pt x="667651" y="56883"/>
                </a:lnTo>
                <a:lnTo>
                  <a:pt x="641883" y="56883"/>
                </a:lnTo>
                <a:lnTo>
                  <a:pt x="641883" y="65773"/>
                </a:lnTo>
                <a:lnTo>
                  <a:pt x="636155" y="65773"/>
                </a:lnTo>
                <a:lnTo>
                  <a:pt x="636155" y="74663"/>
                </a:lnTo>
                <a:lnTo>
                  <a:pt x="627557" y="74663"/>
                </a:lnTo>
                <a:lnTo>
                  <a:pt x="627557" y="68313"/>
                </a:lnTo>
                <a:lnTo>
                  <a:pt x="627557" y="65773"/>
                </a:lnTo>
                <a:lnTo>
                  <a:pt x="636155" y="65773"/>
                </a:lnTo>
                <a:lnTo>
                  <a:pt x="636155" y="63233"/>
                </a:lnTo>
                <a:lnTo>
                  <a:pt x="636155" y="59423"/>
                </a:lnTo>
                <a:lnTo>
                  <a:pt x="624662" y="59423"/>
                </a:lnTo>
                <a:lnTo>
                  <a:pt x="624662" y="108953"/>
                </a:lnTo>
                <a:lnTo>
                  <a:pt x="624662" y="114033"/>
                </a:lnTo>
                <a:lnTo>
                  <a:pt x="610323" y="114033"/>
                </a:lnTo>
                <a:lnTo>
                  <a:pt x="610323" y="117843"/>
                </a:lnTo>
                <a:lnTo>
                  <a:pt x="604596" y="117843"/>
                </a:lnTo>
                <a:lnTo>
                  <a:pt x="604596" y="111493"/>
                </a:lnTo>
                <a:lnTo>
                  <a:pt x="610323" y="111493"/>
                </a:lnTo>
                <a:lnTo>
                  <a:pt x="610323" y="108953"/>
                </a:lnTo>
                <a:lnTo>
                  <a:pt x="607453" y="108953"/>
                </a:lnTo>
                <a:lnTo>
                  <a:pt x="607453" y="102603"/>
                </a:lnTo>
                <a:lnTo>
                  <a:pt x="610323" y="102603"/>
                </a:lnTo>
                <a:lnTo>
                  <a:pt x="610323" y="108953"/>
                </a:lnTo>
                <a:lnTo>
                  <a:pt x="624662" y="108953"/>
                </a:lnTo>
                <a:lnTo>
                  <a:pt x="624662" y="59423"/>
                </a:lnTo>
                <a:lnTo>
                  <a:pt x="618921" y="59423"/>
                </a:lnTo>
                <a:lnTo>
                  <a:pt x="618921" y="68313"/>
                </a:lnTo>
                <a:lnTo>
                  <a:pt x="618921" y="82283"/>
                </a:lnTo>
                <a:lnTo>
                  <a:pt x="613194" y="82283"/>
                </a:lnTo>
                <a:lnTo>
                  <a:pt x="610323" y="79743"/>
                </a:lnTo>
                <a:lnTo>
                  <a:pt x="610323" y="74663"/>
                </a:lnTo>
                <a:lnTo>
                  <a:pt x="613194" y="70853"/>
                </a:lnTo>
                <a:lnTo>
                  <a:pt x="610323" y="70853"/>
                </a:lnTo>
                <a:lnTo>
                  <a:pt x="610323" y="68313"/>
                </a:lnTo>
                <a:lnTo>
                  <a:pt x="618921" y="68313"/>
                </a:lnTo>
                <a:lnTo>
                  <a:pt x="618921" y="59423"/>
                </a:lnTo>
                <a:lnTo>
                  <a:pt x="610323" y="59423"/>
                </a:lnTo>
                <a:lnTo>
                  <a:pt x="607453" y="63233"/>
                </a:lnTo>
                <a:lnTo>
                  <a:pt x="604596" y="59423"/>
                </a:lnTo>
                <a:lnTo>
                  <a:pt x="604596" y="102603"/>
                </a:lnTo>
                <a:lnTo>
                  <a:pt x="604596" y="108953"/>
                </a:lnTo>
                <a:lnTo>
                  <a:pt x="598855" y="108953"/>
                </a:lnTo>
                <a:lnTo>
                  <a:pt x="595985" y="106413"/>
                </a:lnTo>
                <a:lnTo>
                  <a:pt x="598855" y="102603"/>
                </a:lnTo>
                <a:lnTo>
                  <a:pt x="604596" y="102603"/>
                </a:lnTo>
                <a:lnTo>
                  <a:pt x="604596" y="59423"/>
                </a:lnTo>
                <a:lnTo>
                  <a:pt x="595985" y="59423"/>
                </a:lnTo>
                <a:lnTo>
                  <a:pt x="595985" y="77203"/>
                </a:lnTo>
                <a:lnTo>
                  <a:pt x="595985" y="79743"/>
                </a:lnTo>
                <a:lnTo>
                  <a:pt x="593128" y="82283"/>
                </a:lnTo>
                <a:lnTo>
                  <a:pt x="587387" y="82283"/>
                </a:lnTo>
                <a:lnTo>
                  <a:pt x="587387" y="88633"/>
                </a:lnTo>
                <a:lnTo>
                  <a:pt x="575919" y="88633"/>
                </a:lnTo>
                <a:lnTo>
                  <a:pt x="575919" y="79743"/>
                </a:lnTo>
                <a:lnTo>
                  <a:pt x="581660" y="79743"/>
                </a:lnTo>
                <a:lnTo>
                  <a:pt x="584530" y="77203"/>
                </a:lnTo>
                <a:lnTo>
                  <a:pt x="584530" y="74663"/>
                </a:lnTo>
                <a:lnTo>
                  <a:pt x="590257" y="74663"/>
                </a:lnTo>
                <a:lnTo>
                  <a:pt x="590257" y="77203"/>
                </a:lnTo>
                <a:lnTo>
                  <a:pt x="595985" y="77203"/>
                </a:lnTo>
                <a:lnTo>
                  <a:pt x="595985" y="59423"/>
                </a:lnTo>
                <a:lnTo>
                  <a:pt x="558749" y="59423"/>
                </a:lnTo>
                <a:lnTo>
                  <a:pt x="558749" y="70853"/>
                </a:lnTo>
                <a:lnTo>
                  <a:pt x="553021" y="70853"/>
                </a:lnTo>
                <a:lnTo>
                  <a:pt x="553021" y="68313"/>
                </a:lnTo>
                <a:lnTo>
                  <a:pt x="553021" y="65773"/>
                </a:lnTo>
                <a:lnTo>
                  <a:pt x="553021" y="56883"/>
                </a:lnTo>
                <a:lnTo>
                  <a:pt x="550125" y="56883"/>
                </a:lnTo>
                <a:lnTo>
                  <a:pt x="550125" y="70853"/>
                </a:lnTo>
                <a:lnTo>
                  <a:pt x="550125" y="74663"/>
                </a:lnTo>
                <a:lnTo>
                  <a:pt x="547255" y="77203"/>
                </a:lnTo>
                <a:lnTo>
                  <a:pt x="541528" y="77203"/>
                </a:lnTo>
                <a:lnTo>
                  <a:pt x="541528" y="91173"/>
                </a:lnTo>
                <a:lnTo>
                  <a:pt x="541528" y="97523"/>
                </a:lnTo>
                <a:lnTo>
                  <a:pt x="538657" y="97523"/>
                </a:lnTo>
                <a:lnTo>
                  <a:pt x="538632" y="125463"/>
                </a:lnTo>
                <a:lnTo>
                  <a:pt x="538632" y="131813"/>
                </a:lnTo>
                <a:lnTo>
                  <a:pt x="535762" y="131813"/>
                </a:lnTo>
                <a:lnTo>
                  <a:pt x="535762" y="125463"/>
                </a:lnTo>
                <a:lnTo>
                  <a:pt x="538632" y="125463"/>
                </a:lnTo>
                <a:lnTo>
                  <a:pt x="538632" y="97497"/>
                </a:lnTo>
                <a:lnTo>
                  <a:pt x="535787" y="93713"/>
                </a:lnTo>
                <a:lnTo>
                  <a:pt x="535787" y="111493"/>
                </a:lnTo>
                <a:lnTo>
                  <a:pt x="535787" y="117843"/>
                </a:lnTo>
                <a:lnTo>
                  <a:pt x="532930" y="120383"/>
                </a:lnTo>
                <a:lnTo>
                  <a:pt x="527189" y="120383"/>
                </a:lnTo>
                <a:lnTo>
                  <a:pt x="527189" y="117843"/>
                </a:lnTo>
                <a:lnTo>
                  <a:pt x="527189" y="111493"/>
                </a:lnTo>
                <a:lnTo>
                  <a:pt x="535787" y="111493"/>
                </a:lnTo>
                <a:lnTo>
                  <a:pt x="535787" y="93713"/>
                </a:lnTo>
                <a:lnTo>
                  <a:pt x="532930" y="93713"/>
                </a:lnTo>
                <a:lnTo>
                  <a:pt x="530059" y="97523"/>
                </a:lnTo>
                <a:lnTo>
                  <a:pt x="527189" y="97523"/>
                </a:lnTo>
                <a:lnTo>
                  <a:pt x="527189" y="91173"/>
                </a:lnTo>
                <a:lnTo>
                  <a:pt x="524332" y="91173"/>
                </a:lnTo>
                <a:lnTo>
                  <a:pt x="524332" y="88633"/>
                </a:lnTo>
                <a:lnTo>
                  <a:pt x="524332" y="86093"/>
                </a:lnTo>
                <a:lnTo>
                  <a:pt x="524332" y="82283"/>
                </a:lnTo>
                <a:lnTo>
                  <a:pt x="530059" y="82283"/>
                </a:lnTo>
                <a:lnTo>
                  <a:pt x="532930" y="86093"/>
                </a:lnTo>
                <a:lnTo>
                  <a:pt x="532930" y="91173"/>
                </a:lnTo>
                <a:lnTo>
                  <a:pt x="541528" y="91173"/>
                </a:lnTo>
                <a:lnTo>
                  <a:pt x="541528" y="77203"/>
                </a:lnTo>
                <a:lnTo>
                  <a:pt x="541528" y="68313"/>
                </a:lnTo>
                <a:lnTo>
                  <a:pt x="547255" y="68313"/>
                </a:lnTo>
                <a:lnTo>
                  <a:pt x="550125" y="70853"/>
                </a:lnTo>
                <a:lnTo>
                  <a:pt x="550125" y="56883"/>
                </a:lnTo>
                <a:lnTo>
                  <a:pt x="535787" y="56883"/>
                </a:lnTo>
                <a:lnTo>
                  <a:pt x="535787" y="68313"/>
                </a:lnTo>
                <a:lnTo>
                  <a:pt x="535787" y="77203"/>
                </a:lnTo>
                <a:lnTo>
                  <a:pt x="527189" y="77203"/>
                </a:lnTo>
                <a:lnTo>
                  <a:pt x="527189" y="74663"/>
                </a:lnTo>
                <a:lnTo>
                  <a:pt x="527189" y="68313"/>
                </a:lnTo>
                <a:lnTo>
                  <a:pt x="535787" y="68313"/>
                </a:lnTo>
                <a:lnTo>
                  <a:pt x="535787" y="56883"/>
                </a:lnTo>
                <a:lnTo>
                  <a:pt x="521462" y="56883"/>
                </a:lnTo>
                <a:lnTo>
                  <a:pt x="521462" y="93713"/>
                </a:lnTo>
                <a:lnTo>
                  <a:pt x="518591" y="97523"/>
                </a:lnTo>
                <a:lnTo>
                  <a:pt x="515721" y="97523"/>
                </a:lnTo>
                <a:lnTo>
                  <a:pt x="515721" y="93713"/>
                </a:lnTo>
                <a:lnTo>
                  <a:pt x="518591" y="91173"/>
                </a:lnTo>
                <a:lnTo>
                  <a:pt x="521462" y="93713"/>
                </a:lnTo>
                <a:lnTo>
                  <a:pt x="521462" y="56883"/>
                </a:lnTo>
                <a:lnTo>
                  <a:pt x="487083" y="56883"/>
                </a:lnTo>
                <a:lnTo>
                  <a:pt x="487083" y="50533"/>
                </a:lnTo>
                <a:lnTo>
                  <a:pt x="481355" y="50533"/>
                </a:lnTo>
                <a:lnTo>
                  <a:pt x="481355" y="56883"/>
                </a:lnTo>
                <a:lnTo>
                  <a:pt x="475627" y="56883"/>
                </a:lnTo>
                <a:lnTo>
                  <a:pt x="475627" y="63233"/>
                </a:lnTo>
                <a:lnTo>
                  <a:pt x="472732" y="63233"/>
                </a:lnTo>
                <a:lnTo>
                  <a:pt x="472732" y="70853"/>
                </a:lnTo>
                <a:lnTo>
                  <a:pt x="472732" y="82283"/>
                </a:lnTo>
                <a:lnTo>
                  <a:pt x="472732" y="86093"/>
                </a:lnTo>
                <a:lnTo>
                  <a:pt x="469861" y="82283"/>
                </a:lnTo>
                <a:lnTo>
                  <a:pt x="472732" y="88633"/>
                </a:lnTo>
                <a:lnTo>
                  <a:pt x="466991" y="88633"/>
                </a:lnTo>
                <a:lnTo>
                  <a:pt x="466991" y="82283"/>
                </a:lnTo>
                <a:lnTo>
                  <a:pt x="469861" y="82283"/>
                </a:lnTo>
                <a:lnTo>
                  <a:pt x="472732" y="82283"/>
                </a:lnTo>
                <a:lnTo>
                  <a:pt x="472732" y="70853"/>
                </a:lnTo>
                <a:lnTo>
                  <a:pt x="469861" y="74663"/>
                </a:lnTo>
                <a:lnTo>
                  <a:pt x="466991" y="74663"/>
                </a:lnTo>
                <a:lnTo>
                  <a:pt x="466991" y="77203"/>
                </a:lnTo>
                <a:lnTo>
                  <a:pt x="466991" y="79743"/>
                </a:lnTo>
                <a:lnTo>
                  <a:pt x="464134" y="77203"/>
                </a:lnTo>
                <a:lnTo>
                  <a:pt x="466991" y="77203"/>
                </a:lnTo>
                <a:lnTo>
                  <a:pt x="466991" y="74663"/>
                </a:lnTo>
                <a:lnTo>
                  <a:pt x="466991" y="68313"/>
                </a:lnTo>
                <a:lnTo>
                  <a:pt x="472732" y="70853"/>
                </a:lnTo>
                <a:lnTo>
                  <a:pt x="472732" y="63233"/>
                </a:lnTo>
                <a:lnTo>
                  <a:pt x="466991" y="63233"/>
                </a:lnTo>
                <a:lnTo>
                  <a:pt x="464134" y="65773"/>
                </a:lnTo>
                <a:lnTo>
                  <a:pt x="461289" y="63258"/>
                </a:lnTo>
                <a:lnTo>
                  <a:pt x="461264" y="56883"/>
                </a:lnTo>
                <a:lnTo>
                  <a:pt x="446925" y="56883"/>
                </a:lnTo>
                <a:lnTo>
                  <a:pt x="446925" y="59423"/>
                </a:lnTo>
                <a:lnTo>
                  <a:pt x="444068" y="63233"/>
                </a:lnTo>
                <a:lnTo>
                  <a:pt x="444068" y="77203"/>
                </a:lnTo>
                <a:lnTo>
                  <a:pt x="438327" y="77203"/>
                </a:lnTo>
                <a:lnTo>
                  <a:pt x="438327" y="56883"/>
                </a:lnTo>
                <a:lnTo>
                  <a:pt x="415391" y="56883"/>
                </a:lnTo>
                <a:lnTo>
                  <a:pt x="415391" y="59423"/>
                </a:lnTo>
                <a:lnTo>
                  <a:pt x="418261" y="59423"/>
                </a:lnTo>
                <a:lnTo>
                  <a:pt x="418261" y="74663"/>
                </a:lnTo>
                <a:lnTo>
                  <a:pt x="418261" y="91173"/>
                </a:lnTo>
                <a:lnTo>
                  <a:pt x="418261" y="93713"/>
                </a:lnTo>
                <a:lnTo>
                  <a:pt x="415391" y="93713"/>
                </a:lnTo>
                <a:lnTo>
                  <a:pt x="415391" y="91173"/>
                </a:lnTo>
                <a:lnTo>
                  <a:pt x="418261" y="91173"/>
                </a:lnTo>
                <a:lnTo>
                  <a:pt x="418261" y="74663"/>
                </a:lnTo>
                <a:lnTo>
                  <a:pt x="412534" y="74663"/>
                </a:lnTo>
                <a:lnTo>
                  <a:pt x="412534" y="63233"/>
                </a:lnTo>
                <a:lnTo>
                  <a:pt x="409663" y="63233"/>
                </a:lnTo>
                <a:lnTo>
                  <a:pt x="409663" y="54343"/>
                </a:lnTo>
                <a:lnTo>
                  <a:pt x="406793" y="54343"/>
                </a:lnTo>
                <a:lnTo>
                  <a:pt x="406793" y="63233"/>
                </a:lnTo>
                <a:lnTo>
                  <a:pt x="406793" y="68313"/>
                </a:lnTo>
                <a:lnTo>
                  <a:pt x="403923" y="68313"/>
                </a:lnTo>
                <a:lnTo>
                  <a:pt x="403923" y="79743"/>
                </a:lnTo>
                <a:lnTo>
                  <a:pt x="401066" y="82283"/>
                </a:lnTo>
                <a:lnTo>
                  <a:pt x="398195" y="79743"/>
                </a:lnTo>
                <a:lnTo>
                  <a:pt x="398195" y="77203"/>
                </a:lnTo>
                <a:lnTo>
                  <a:pt x="401066" y="77203"/>
                </a:lnTo>
                <a:lnTo>
                  <a:pt x="403923" y="79743"/>
                </a:lnTo>
                <a:lnTo>
                  <a:pt x="403923" y="68313"/>
                </a:lnTo>
                <a:lnTo>
                  <a:pt x="392468" y="68313"/>
                </a:lnTo>
                <a:lnTo>
                  <a:pt x="392468" y="70853"/>
                </a:lnTo>
                <a:lnTo>
                  <a:pt x="392468" y="74663"/>
                </a:lnTo>
                <a:lnTo>
                  <a:pt x="383857" y="74663"/>
                </a:lnTo>
                <a:lnTo>
                  <a:pt x="383857" y="79743"/>
                </a:lnTo>
                <a:lnTo>
                  <a:pt x="386727" y="79743"/>
                </a:lnTo>
                <a:lnTo>
                  <a:pt x="386727" y="82283"/>
                </a:lnTo>
                <a:lnTo>
                  <a:pt x="378129" y="82283"/>
                </a:lnTo>
                <a:lnTo>
                  <a:pt x="378129" y="79743"/>
                </a:lnTo>
                <a:lnTo>
                  <a:pt x="378129" y="74663"/>
                </a:lnTo>
                <a:lnTo>
                  <a:pt x="383857" y="74663"/>
                </a:lnTo>
                <a:lnTo>
                  <a:pt x="383857" y="70853"/>
                </a:lnTo>
                <a:lnTo>
                  <a:pt x="392468" y="70853"/>
                </a:lnTo>
                <a:lnTo>
                  <a:pt x="392468" y="68313"/>
                </a:lnTo>
                <a:lnTo>
                  <a:pt x="392468" y="63233"/>
                </a:lnTo>
                <a:lnTo>
                  <a:pt x="406793" y="63233"/>
                </a:lnTo>
                <a:lnTo>
                  <a:pt x="406793" y="54343"/>
                </a:lnTo>
                <a:lnTo>
                  <a:pt x="389597" y="54343"/>
                </a:lnTo>
                <a:lnTo>
                  <a:pt x="389597" y="47993"/>
                </a:lnTo>
                <a:lnTo>
                  <a:pt x="378129" y="47993"/>
                </a:lnTo>
                <a:lnTo>
                  <a:pt x="378129" y="54343"/>
                </a:lnTo>
                <a:lnTo>
                  <a:pt x="386727" y="54343"/>
                </a:lnTo>
                <a:lnTo>
                  <a:pt x="386727" y="63233"/>
                </a:lnTo>
                <a:lnTo>
                  <a:pt x="378129" y="63233"/>
                </a:lnTo>
                <a:lnTo>
                  <a:pt x="378129" y="54343"/>
                </a:lnTo>
                <a:lnTo>
                  <a:pt x="369531" y="54343"/>
                </a:lnTo>
                <a:lnTo>
                  <a:pt x="369531" y="65773"/>
                </a:lnTo>
                <a:lnTo>
                  <a:pt x="369531" y="70853"/>
                </a:lnTo>
                <a:lnTo>
                  <a:pt x="363791" y="70853"/>
                </a:lnTo>
                <a:lnTo>
                  <a:pt x="363791" y="63233"/>
                </a:lnTo>
                <a:lnTo>
                  <a:pt x="366661" y="63233"/>
                </a:lnTo>
                <a:lnTo>
                  <a:pt x="369531" y="65773"/>
                </a:lnTo>
                <a:lnTo>
                  <a:pt x="369531" y="54343"/>
                </a:lnTo>
                <a:lnTo>
                  <a:pt x="369531" y="50533"/>
                </a:lnTo>
                <a:lnTo>
                  <a:pt x="369531" y="47993"/>
                </a:lnTo>
                <a:lnTo>
                  <a:pt x="369531" y="45453"/>
                </a:lnTo>
                <a:lnTo>
                  <a:pt x="363791" y="45453"/>
                </a:lnTo>
                <a:lnTo>
                  <a:pt x="360934" y="47993"/>
                </a:lnTo>
                <a:lnTo>
                  <a:pt x="355193" y="47993"/>
                </a:lnTo>
                <a:lnTo>
                  <a:pt x="355193" y="65773"/>
                </a:lnTo>
                <a:lnTo>
                  <a:pt x="355193" y="68313"/>
                </a:lnTo>
                <a:lnTo>
                  <a:pt x="349465" y="68313"/>
                </a:lnTo>
                <a:lnTo>
                  <a:pt x="349465" y="86093"/>
                </a:lnTo>
                <a:lnTo>
                  <a:pt x="346595" y="88633"/>
                </a:lnTo>
                <a:lnTo>
                  <a:pt x="343725" y="86093"/>
                </a:lnTo>
                <a:lnTo>
                  <a:pt x="346595" y="82283"/>
                </a:lnTo>
                <a:lnTo>
                  <a:pt x="349465" y="86093"/>
                </a:lnTo>
                <a:lnTo>
                  <a:pt x="349465" y="68313"/>
                </a:lnTo>
                <a:lnTo>
                  <a:pt x="349465" y="63233"/>
                </a:lnTo>
                <a:lnTo>
                  <a:pt x="352336" y="63233"/>
                </a:lnTo>
                <a:lnTo>
                  <a:pt x="355193" y="65773"/>
                </a:lnTo>
                <a:lnTo>
                  <a:pt x="355193" y="47993"/>
                </a:lnTo>
                <a:lnTo>
                  <a:pt x="337997" y="47993"/>
                </a:lnTo>
                <a:lnTo>
                  <a:pt x="335127" y="45453"/>
                </a:lnTo>
                <a:lnTo>
                  <a:pt x="335127" y="42913"/>
                </a:lnTo>
                <a:lnTo>
                  <a:pt x="329399" y="42913"/>
                </a:lnTo>
                <a:lnTo>
                  <a:pt x="329399" y="63233"/>
                </a:lnTo>
                <a:lnTo>
                  <a:pt x="329399" y="65773"/>
                </a:lnTo>
                <a:lnTo>
                  <a:pt x="329399" y="79743"/>
                </a:lnTo>
                <a:lnTo>
                  <a:pt x="323659" y="79743"/>
                </a:lnTo>
                <a:lnTo>
                  <a:pt x="326529" y="77203"/>
                </a:lnTo>
                <a:lnTo>
                  <a:pt x="329399" y="79743"/>
                </a:lnTo>
                <a:lnTo>
                  <a:pt x="329399" y="65773"/>
                </a:lnTo>
                <a:lnTo>
                  <a:pt x="323659" y="68313"/>
                </a:lnTo>
                <a:lnTo>
                  <a:pt x="323659" y="65773"/>
                </a:lnTo>
                <a:lnTo>
                  <a:pt x="326529" y="65773"/>
                </a:lnTo>
                <a:lnTo>
                  <a:pt x="326529" y="63233"/>
                </a:lnTo>
                <a:lnTo>
                  <a:pt x="329399" y="63233"/>
                </a:lnTo>
                <a:lnTo>
                  <a:pt x="329399" y="42913"/>
                </a:lnTo>
                <a:lnTo>
                  <a:pt x="320802" y="42913"/>
                </a:lnTo>
                <a:lnTo>
                  <a:pt x="320802" y="50533"/>
                </a:lnTo>
                <a:lnTo>
                  <a:pt x="312204" y="50533"/>
                </a:lnTo>
                <a:lnTo>
                  <a:pt x="312204" y="47993"/>
                </a:lnTo>
                <a:lnTo>
                  <a:pt x="309333" y="45453"/>
                </a:lnTo>
                <a:lnTo>
                  <a:pt x="306463" y="45453"/>
                </a:lnTo>
                <a:lnTo>
                  <a:pt x="306463" y="65773"/>
                </a:lnTo>
                <a:lnTo>
                  <a:pt x="300736" y="65773"/>
                </a:lnTo>
                <a:lnTo>
                  <a:pt x="300736" y="59423"/>
                </a:lnTo>
                <a:lnTo>
                  <a:pt x="300736" y="50533"/>
                </a:lnTo>
                <a:lnTo>
                  <a:pt x="294995" y="50533"/>
                </a:lnTo>
                <a:lnTo>
                  <a:pt x="294995" y="59423"/>
                </a:lnTo>
                <a:lnTo>
                  <a:pt x="289267" y="59423"/>
                </a:lnTo>
                <a:lnTo>
                  <a:pt x="289267" y="97523"/>
                </a:lnTo>
                <a:lnTo>
                  <a:pt x="283527" y="97523"/>
                </a:lnTo>
                <a:lnTo>
                  <a:pt x="283527" y="93713"/>
                </a:lnTo>
                <a:lnTo>
                  <a:pt x="286397" y="91173"/>
                </a:lnTo>
                <a:lnTo>
                  <a:pt x="286397" y="93713"/>
                </a:lnTo>
                <a:lnTo>
                  <a:pt x="289267" y="97523"/>
                </a:lnTo>
                <a:lnTo>
                  <a:pt x="289267" y="59423"/>
                </a:lnTo>
                <a:lnTo>
                  <a:pt x="286397" y="59423"/>
                </a:lnTo>
                <a:lnTo>
                  <a:pt x="286397" y="54343"/>
                </a:lnTo>
                <a:lnTo>
                  <a:pt x="289267" y="50533"/>
                </a:lnTo>
                <a:lnTo>
                  <a:pt x="292138" y="50533"/>
                </a:lnTo>
                <a:lnTo>
                  <a:pt x="292138" y="45453"/>
                </a:lnTo>
                <a:lnTo>
                  <a:pt x="280670" y="45453"/>
                </a:lnTo>
                <a:lnTo>
                  <a:pt x="280670" y="50533"/>
                </a:lnTo>
                <a:lnTo>
                  <a:pt x="274929" y="50533"/>
                </a:lnTo>
                <a:lnTo>
                  <a:pt x="274929" y="47993"/>
                </a:lnTo>
                <a:lnTo>
                  <a:pt x="272072" y="45453"/>
                </a:lnTo>
                <a:lnTo>
                  <a:pt x="260604" y="45453"/>
                </a:lnTo>
                <a:lnTo>
                  <a:pt x="260604" y="77203"/>
                </a:lnTo>
                <a:lnTo>
                  <a:pt x="260604" y="82283"/>
                </a:lnTo>
                <a:lnTo>
                  <a:pt x="254863" y="82283"/>
                </a:lnTo>
                <a:lnTo>
                  <a:pt x="254863" y="77203"/>
                </a:lnTo>
                <a:lnTo>
                  <a:pt x="260604" y="77203"/>
                </a:lnTo>
                <a:lnTo>
                  <a:pt x="260604" y="45453"/>
                </a:lnTo>
                <a:lnTo>
                  <a:pt x="257733" y="42913"/>
                </a:lnTo>
                <a:lnTo>
                  <a:pt x="257733" y="39103"/>
                </a:lnTo>
                <a:lnTo>
                  <a:pt x="252006" y="39103"/>
                </a:lnTo>
                <a:lnTo>
                  <a:pt x="252006" y="42913"/>
                </a:lnTo>
                <a:lnTo>
                  <a:pt x="243395" y="42913"/>
                </a:lnTo>
                <a:lnTo>
                  <a:pt x="243395" y="86093"/>
                </a:lnTo>
                <a:lnTo>
                  <a:pt x="243395" y="91173"/>
                </a:lnTo>
                <a:lnTo>
                  <a:pt x="234797" y="91173"/>
                </a:lnTo>
                <a:lnTo>
                  <a:pt x="234797" y="82283"/>
                </a:lnTo>
                <a:lnTo>
                  <a:pt x="240538" y="82283"/>
                </a:lnTo>
                <a:lnTo>
                  <a:pt x="243395" y="86093"/>
                </a:lnTo>
                <a:lnTo>
                  <a:pt x="243395" y="42913"/>
                </a:lnTo>
                <a:lnTo>
                  <a:pt x="243395" y="39103"/>
                </a:lnTo>
                <a:lnTo>
                  <a:pt x="240538" y="36563"/>
                </a:lnTo>
                <a:lnTo>
                  <a:pt x="240538" y="65773"/>
                </a:lnTo>
                <a:lnTo>
                  <a:pt x="234797" y="68313"/>
                </a:lnTo>
                <a:lnTo>
                  <a:pt x="234797" y="63233"/>
                </a:lnTo>
                <a:lnTo>
                  <a:pt x="240538" y="65773"/>
                </a:lnTo>
                <a:lnTo>
                  <a:pt x="240538" y="36563"/>
                </a:lnTo>
                <a:lnTo>
                  <a:pt x="237667" y="36563"/>
                </a:lnTo>
                <a:lnTo>
                  <a:pt x="237667" y="42913"/>
                </a:lnTo>
                <a:lnTo>
                  <a:pt x="231940" y="42913"/>
                </a:lnTo>
                <a:lnTo>
                  <a:pt x="231940" y="36563"/>
                </a:lnTo>
                <a:lnTo>
                  <a:pt x="229069" y="34023"/>
                </a:lnTo>
                <a:lnTo>
                  <a:pt x="226199" y="34023"/>
                </a:lnTo>
                <a:lnTo>
                  <a:pt x="226199" y="42913"/>
                </a:lnTo>
                <a:lnTo>
                  <a:pt x="223329" y="42913"/>
                </a:lnTo>
                <a:lnTo>
                  <a:pt x="223329" y="68313"/>
                </a:lnTo>
                <a:lnTo>
                  <a:pt x="223329" y="70853"/>
                </a:lnTo>
                <a:lnTo>
                  <a:pt x="220472" y="74663"/>
                </a:lnTo>
                <a:lnTo>
                  <a:pt x="214731" y="74663"/>
                </a:lnTo>
                <a:lnTo>
                  <a:pt x="214731" y="68313"/>
                </a:lnTo>
                <a:lnTo>
                  <a:pt x="217601" y="68313"/>
                </a:lnTo>
                <a:lnTo>
                  <a:pt x="220472" y="70853"/>
                </a:lnTo>
                <a:lnTo>
                  <a:pt x="223329" y="68313"/>
                </a:lnTo>
                <a:lnTo>
                  <a:pt x="223329" y="42913"/>
                </a:lnTo>
                <a:lnTo>
                  <a:pt x="214731" y="42913"/>
                </a:lnTo>
                <a:lnTo>
                  <a:pt x="214731" y="39103"/>
                </a:lnTo>
                <a:lnTo>
                  <a:pt x="214731" y="36563"/>
                </a:lnTo>
                <a:lnTo>
                  <a:pt x="211874" y="36563"/>
                </a:lnTo>
                <a:lnTo>
                  <a:pt x="211874" y="45453"/>
                </a:lnTo>
                <a:lnTo>
                  <a:pt x="209003" y="47993"/>
                </a:lnTo>
                <a:lnTo>
                  <a:pt x="207568" y="45453"/>
                </a:lnTo>
                <a:lnTo>
                  <a:pt x="206133" y="42913"/>
                </a:lnTo>
                <a:lnTo>
                  <a:pt x="209003" y="42913"/>
                </a:lnTo>
                <a:lnTo>
                  <a:pt x="211874" y="45453"/>
                </a:lnTo>
                <a:lnTo>
                  <a:pt x="211874" y="36563"/>
                </a:lnTo>
                <a:lnTo>
                  <a:pt x="191808" y="36563"/>
                </a:lnTo>
                <a:lnTo>
                  <a:pt x="191808" y="54343"/>
                </a:lnTo>
                <a:lnTo>
                  <a:pt x="191808" y="59423"/>
                </a:lnTo>
                <a:lnTo>
                  <a:pt x="186067" y="59423"/>
                </a:lnTo>
                <a:lnTo>
                  <a:pt x="186067" y="56883"/>
                </a:lnTo>
                <a:lnTo>
                  <a:pt x="188937" y="54343"/>
                </a:lnTo>
                <a:lnTo>
                  <a:pt x="191808" y="54343"/>
                </a:lnTo>
                <a:lnTo>
                  <a:pt x="191808" y="36563"/>
                </a:lnTo>
                <a:lnTo>
                  <a:pt x="177469" y="36563"/>
                </a:lnTo>
                <a:lnTo>
                  <a:pt x="177469" y="63233"/>
                </a:lnTo>
                <a:lnTo>
                  <a:pt x="177469" y="68313"/>
                </a:lnTo>
                <a:lnTo>
                  <a:pt x="171742" y="68313"/>
                </a:lnTo>
                <a:lnTo>
                  <a:pt x="171742" y="70853"/>
                </a:lnTo>
                <a:lnTo>
                  <a:pt x="174599" y="74663"/>
                </a:lnTo>
                <a:lnTo>
                  <a:pt x="171742" y="77203"/>
                </a:lnTo>
                <a:lnTo>
                  <a:pt x="166001" y="77203"/>
                </a:lnTo>
                <a:lnTo>
                  <a:pt x="166001" y="68313"/>
                </a:lnTo>
                <a:lnTo>
                  <a:pt x="171742" y="68313"/>
                </a:lnTo>
                <a:lnTo>
                  <a:pt x="171742" y="63233"/>
                </a:lnTo>
                <a:lnTo>
                  <a:pt x="177469" y="63233"/>
                </a:lnTo>
                <a:lnTo>
                  <a:pt x="177469" y="36563"/>
                </a:lnTo>
                <a:lnTo>
                  <a:pt x="174599" y="36563"/>
                </a:lnTo>
                <a:lnTo>
                  <a:pt x="174599" y="39103"/>
                </a:lnTo>
                <a:lnTo>
                  <a:pt x="163131" y="39103"/>
                </a:lnTo>
                <a:lnTo>
                  <a:pt x="163131" y="36563"/>
                </a:lnTo>
                <a:lnTo>
                  <a:pt x="163106" y="120383"/>
                </a:lnTo>
                <a:lnTo>
                  <a:pt x="163106" y="125463"/>
                </a:lnTo>
                <a:lnTo>
                  <a:pt x="157378" y="125463"/>
                </a:lnTo>
                <a:lnTo>
                  <a:pt x="157378" y="123685"/>
                </a:lnTo>
                <a:lnTo>
                  <a:pt x="157403" y="120383"/>
                </a:lnTo>
                <a:lnTo>
                  <a:pt x="163106" y="120383"/>
                </a:lnTo>
                <a:lnTo>
                  <a:pt x="163106" y="36550"/>
                </a:lnTo>
                <a:lnTo>
                  <a:pt x="160274" y="34023"/>
                </a:lnTo>
                <a:lnTo>
                  <a:pt x="157378" y="34023"/>
                </a:lnTo>
                <a:lnTo>
                  <a:pt x="157378" y="112179"/>
                </a:lnTo>
                <a:lnTo>
                  <a:pt x="157378" y="117932"/>
                </a:lnTo>
                <a:lnTo>
                  <a:pt x="151676" y="117932"/>
                </a:lnTo>
                <a:lnTo>
                  <a:pt x="151676" y="120383"/>
                </a:lnTo>
                <a:lnTo>
                  <a:pt x="148780" y="120383"/>
                </a:lnTo>
                <a:lnTo>
                  <a:pt x="148780" y="111493"/>
                </a:lnTo>
                <a:lnTo>
                  <a:pt x="151676" y="111493"/>
                </a:lnTo>
                <a:lnTo>
                  <a:pt x="151676" y="112179"/>
                </a:lnTo>
                <a:lnTo>
                  <a:pt x="157378" y="112179"/>
                </a:lnTo>
                <a:lnTo>
                  <a:pt x="157378" y="34023"/>
                </a:lnTo>
                <a:lnTo>
                  <a:pt x="131610" y="34023"/>
                </a:lnTo>
                <a:lnTo>
                  <a:pt x="131610" y="36563"/>
                </a:lnTo>
                <a:lnTo>
                  <a:pt x="128739" y="36563"/>
                </a:lnTo>
                <a:lnTo>
                  <a:pt x="128739" y="54343"/>
                </a:lnTo>
                <a:lnTo>
                  <a:pt x="128739" y="63233"/>
                </a:lnTo>
                <a:lnTo>
                  <a:pt x="120142" y="63233"/>
                </a:lnTo>
                <a:lnTo>
                  <a:pt x="120142" y="70853"/>
                </a:lnTo>
                <a:lnTo>
                  <a:pt x="117271" y="74663"/>
                </a:lnTo>
                <a:lnTo>
                  <a:pt x="114401" y="74663"/>
                </a:lnTo>
                <a:lnTo>
                  <a:pt x="114401" y="77203"/>
                </a:lnTo>
                <a:lnTo>
                  <a:pt x="111544" y="79743"/>
                </a:lnTo>
                <a:lnTo>
                  <a:pt x="111544" y="82283"/>
                </a:lnTo>
                <a:lnTo>
                  <a:pt x="105803" y="82283"/>
                </a:lnTo>
                <a:lnTo>
                  <a:pt x="102933" y="79743"/>
                </a:lnTo>
                <a:lnTo>
                  <a:pt x="102933" y="77203"/>
                </a:lnTo>
                <a:lnTo>
                  <a:pt x="102933" y="74663"/>
                </a:lnTo>
                <a:lnTo>
                  <a:pt x="102933" y="70853"/>
                </a:lnTo>
                <a:lnTo>
                  <a:pt x="111544" y="70853"/>
                </a:lnTo>
                <a:lnTo>
                  <a:pt x="111544" y="68313"/>
                </a:lnTo>
                <a:lnTo>
                  <a:pt x="111544" y="65773"/>
                </a:lnTo>
                <a:lnTo>
                  <a:pt x="108673" y="63233"/>
                </a:lnTo>
                <a:lnTo>
                  <a:pt x="102933" y="63233"/>
                </a:lnTo>
                <a:lnTo>
                  <a:pt x="102933" y="54343"/>
                </a:lnTo>
                <a:lnTo>
                  <a:pt x="114401" y="54343"/>
                </a:lnTo>
                <a:lnTo>
                  <a:pt x="117271" y="59423"/>
                </a:lnTo>
                <a:lnTo>
                  <a:pt x="120142" y="59423"/>
                </a:lnTo>
                <a:lnTo>
                  <a:pt x="120142" y="54343"/>
                </a:lnTo>
                <a:lnTo>
                  <a:pt x="128739" y="54343"/>
                </a:lnTo>
                <a:lnTo>
                  <a:pt x="128739" y="36563"/>
                </a:lnTo>
                <a:lnTo>
                  <a:pt x="125869" y="36563"/>
                </a:lnTo>
                <a:lnTo>
                  <a:pt x="125869" y="27673"/>
                </a:lnTo>
                <a:lnTo>
                  <a:pt x="122999" y="27673"/>
                </a:lnTo>
                <a:lnTo>
                  <a:pt x="122999" y="42913"/>
                </a:lnTo>
                <a:lnTo>
                  <a:pt x="122999" y="47993"/>
                </a:lnTo>
                <a:lnTo>
                  <a:pt x="117271" y="50533"/>
                </a:lnTo>
                <a:lnTo>
                  <a:pt x="114401" y="50533"/>
                </a:lnTo>
                <a:lnTo>
                  <a:pt x="114401" y="45453"/>
                </a:lnTo>
                <a:lnTo>
                  <a:pt x="114401" y="42913"/>
                </a:lnTo>
                <a:lnTo>
                  <a:pt x="122999" y="42913"/>
                </a:lnTo>
                <a:lnTo>
                  <a:pt x="122999" y="27673"/>
                </a:lnTo>
                <a:lnTo>
                  <a:pt x="111544" y="27673"/>
                </a:lnTo>
                <a:lnTo>
                  <a:pt x="111544" y="34023"/>
                </a:lnTo>
                <a:lnTo>
                  <a:pt x="108673" y="36563"/>
                </a:lnTo>
                <a:lnTo>
                  <a:pt x="108673" y="39103"/>
                </a:lnTo>
                <a:lnTo>
                  <a:pt x="102933" y="39103"/>
                </a:lnTo>
                <a:lnTo>
                  <a:pt x="100076" y="36563"/>
                </a:lnTo>
                <a:lnTo>
                  <a:pt x="100076" y="31483"/>
                </a:lnTo>
                <a:lnTo>
                  <a:pt x="94335" y="31483"/>
                </a:lnTo>
                <a:lnTo>
                  <a:pt x="94335" y="39103"/>
                </a:lnTo>
                <a:lnTo>
                  <a:pt x="94335" y="77203"/>
                </a:lnTo>
                <a:lnTo>
                  <a:pt x="94335" y="82283"/>
                </a:lnTo>
                <a:lnTo>
                  <a:pt x="85737" y="82283"/>
                </a:lnTo>
                <a:lnTo>
                  <a:pt x="85737" y="77203"/>
                </a:lnTo>
                <a:lnTo>
                  <a:pt x="94335" y="77203"/>
                </a:lnTo>
                <a:lnTo>
                  <a:pt x="94335" y="39103"/>
                </a:lnTo>
                <a:lnTo>
                  <a:pt x="88607" y="39103"/>
                </a:lnTo>
                <a:lnTo>
                  <a:pt x="85737" y="36563"/>
                </a:lnTo>
                <a:lnTo>
                  <a:pt x="85737" y="34023"/>
                </a:lnTo>
                <a:lnTo>
                  <a:pt x="80010" y="34023"/>
                </a:lnTo>
                <a:lnTo>
                  <a:pt x="80010" y="47993"/>
                </a:lnTo>
                <a:lnTo>
                  <a:pt x="85686" y="47993"/>
                </a:lnTo>
                <a:lnTo>
                  <a:pt x="82816" y="45453"/>
                </a:lnTo>
                <a:lnTo>
                  <a:pt x="85686" y="45453"/>
                </a:lnTo>
                <a:lnTo>
                  <a:pt x="85686" y="47993"/>
                </a:lnTo>
                <a:lnTo>
                  <a:pt x="85686" y="54343"/>
                </a:lnTo>
                <a:lnTo>
                  <a:pt x="79946" y="54343"/>
                </a:lnTo>
                <a:lnTo>
                  <a:pt x="79946" y="47993"/>
                </a:lnTo>
                <a:lnTo>
                  <a:pt x="77622" y="47993"/>
                </a:lnTo>
                <a:lnTo>
                  <a:pt x="74269" y="51066"/>
                </a:lnTo>
                <a:lnTo>
                  <a:pt x="74269" y="68313"/>
                </a:lnTo>
                <a:lnTo>
                  <a:pt x="74269" y="74663"/>
                </a:lnTo>
                <a:lnTo>
                  <a:pt x="68541" y="74663"/>
                </a:lnTo>
                <a:lnTo>
                  <a:pt x="68541" y="68313"/>
                </a:lnTo>
                <a:lnTo>
                  <a:pt x="74269" y="68313"/>
                </a:lnTo>
                <a:lnTo>
                  <a:pt x="74269" y="51066"/>
                </a:lnTo>
                <a:lnTo>
                  <a:pt x="72059" y="53073"/>
                </a:lnTo>
                <a:lnTo>
                  <a:pt x="58991" y="68313"/>
                </a:lnTo>
                <a:lnTo>
                  <a:pt x="34086" y="100063"/>
                </a:lnTo>
                <a:lnTo>
                  <a:pt x="34086" y="88633"/>
                </a:lnTo>
                <a:lnTo>
                  <a:pt x="0" y="88633"/>
                </a:lnTo>
                <a:lnTo>
                  <a:pt x="0" y="122923"/>
                </a:lnTo>
                <a:lnTo>
                  <a:pt x="5448" y="117843"/>
                </a:lnTo>
                <a:lnTo>
                  <a:pt x="14046" y="117843"/>
                </a:lnTo>
                <a:lnTo>
                  <a:pt x="14046" y="122923"/>
                </a:lnTo>
                <a:lnTo>
                  <a:pt x="19773" y="122923"/>
                </a:lnTo>
                <a:lnTo>
                  <a:pt x="19773" y="117843"/>
                </a:lnTo>
                <a:lnTo>
                  <a:pt x="25514" y="117843"/>
                </a:lnTo>
                <a:lnTo>
                  <a:pt x="25514" y="122923"/>
                </a:lnTo>
                <a:lnTo>
                  <a:pt x="31242" y="122923"/>
                </a:lnTo>
                <a:lnTo>
                  <a:pt x="31242" y="117843"/>
                </a:lnTo>
                <a:lnTo>
                  <a:pt x="34112" y="114033"/>
                </a:lnTo>
                <a:lnTo>
                  <a:pt x="34112" y="111493"/>
                </a:lnTo>
                <a:lnTo>
                  <a:pt x="36982" y="108953"/>
                </a:lnTo>
                <a:lnTo>
                  <a:pt x="48450" y="108953"/>
                </a:lnTo>
                <a:lnTo>
                  <a:pt x="48450" y="114033"/>
                </a:lnTo>
                <a:lnTo>
                  <a:pt x="57048" y="114033"/>
                </a:lnTo>
                <a:lnTo>
                  <a:pt x="57048" y="122923"/>
                </a:lnTo>
                <a:lnTo>
                  <a:pt x="65646" y="122923"/>
                </a:lnTo>
                <a:lnTo>
                  <a:pt x="65646" y="117843"/>
                </a:lnTo>
                <a:lnTo>
                  <a:pt x="71374" y="117843"/>
                </a:lnTo>
                <a:lnTo>
                  <a:pt x="71374" y="131813"/>
                </a:lnTo>
                <a:lnTo>
                  <a:pt x="79971" y="131813"/>
                </a:lnTo>
                <a:lnTo>
                  <a:pt x="79971" y="122923"/>
                </a:lnTo>
                <a:lnTo>
                  <a:pt x="85712" y="122923"/>
                </a:lnTo>
                <a:lnTo>
                  <a:pt x="85712" y="117843"/>
                </a:lnTo>
                <a:lnTo>
                  <a:pt x="85712" y="108953"/>
                </a:lnTo>
                <a:lnTo>
                  <a:pt x="94310" y="108953"/>
                </a:lnTo>
                <a:lnTo>
                  <a:pt x="94310" y="114033"/>
                </a:lnTo>
                <a:lnTo>
                  <a:pt x="108648" y="114033"/>
                </a:lnTo>
                <a:lnTo>
                  <a:pt x="108648" y="108953"/>
                </a:lnTo>
                <a:lnTo>
                  <a:pt x="122974" y="108953"/>
                </a:lnTo>
                <a:lnTo>
                  <a:pt x="122974" y="122923"/>
                </a:lnTo>
                <a:lnTo>
                  <a:pt x="137312" y="122923"/>
                </a:lnTo>
                <a:lnTo>
                  <a:pt x="137312" y="131813"/>
                </a:lnTo>
                <a:lnTo>
                  <a:pt x="145910" y="131813"/>
                </a:lnTo>
                <a:lnTo>
                  <a:pt x="145910" y="129273"/>
                </a:lnTo>
                <a:lnTo>
                  <a:pt x="151638" y="129273"/>
                </a:lnTo>
                <a:lnTo>
                  <a:pt x="151638" y="134353"/>
                </a:lnTo>
                <a:lnTo>
                  <a:pt x="165976" y="134353"/>
                </a:lnTo>
                <a:lnTo>
                  <a:pt x="165976" y="129273"/>
                </a:lnTo>
                <a:lnTo>
                  <a:pt x="165976" y="125463"/>
                </a:lnTo>
                <a:lnTo>
                  <a:pt x="171704" y="125463"/>
                </a:lnTo>
                <a:lnTo>
                  <a:pt x="171704" y="111493"/>
                </a:lnTo>
                <a:lnTo>
                  <a:pt x="171704" y="108953"/>
                </a:lnTo>
                <a:lnTo>
                  <a:pt x="180301" y="108953"/>
                </a:lnTo>
                <a:lnTo>
                  <a:pt x="180301" y="117843"/>
                </a:lnTo>
                <a:lnTo>
                  <a:pt x="177444" y="120383"/>
                </a:lnTo>
                <a:lnTo>
                  <a:pt x="180301" y="125463"/>
                </a:lnTo>
                <a:lnTo>
                  <a:pt x="180301" y="131813"/>
                </a:lnTo>
                <a:lnTo>
                  <a:pt x="188912" y="131813"/>
                </a:lnTo>
                <a:lnTo>
                  <a:pt x="191770" y="134353"/>
                </a:lnTo>
                <a:lnTo>
                  <a:pt x="194640" y="134353"/>
                </a:lnTo>
                <a:lnTo>
                  <a:pt x="194640" y="136893"/>
                </a:lnTo>
                <a:lnTo>
                  <a:pt x="197510" y="140703"/>
                </a:lnTo>
                <a:lnTo>
                  <a:pt x="208978" y="140703"/>
                </a:lnTo>
                <a:lnTo>
                  <a:pt x="208978" y="129273"/>
                </a:lnTo>
                <a:lnTo>
                  <a:pt x="223304" y="129273"/>
                </a:lnTo>
                <a:lnTo>
                  <a:pt x="223304" y="148323"/>
                </a:lnTo>
                <a:lnTo>
                  <a:pt x="231902" y="148323"/>
                </a:lnTo>
                <a:lnTo>
                  <a:pt x="231902" y="143243"/>
                </a:lnTo>
                <a:lnTo>
                  <a:pt x="240499" y="143243"/>
                </a:lnTo>
                <a:lnTo>
                  <a:pt x="240499" y="145783"/>
                </a:lnTo>
                <a:lnTo>
                  <a:pt x="254838" y="145783"/>
                </a:lnTo>
                <a:lnTo>
                  <a:pt x="254838" y="143243"/>
                </a:lnTo>
                <a:lnTo>
                  <a:pt x="254838" y="134353"/>
                </a:lnTo>
                <a:lnTo>
                  <a:pt x="283502" y="134353"/>
                </a:lnTo>
                <a:lnTo>
                  <a:pt x="283502" y="136893"/>
                </a:lnTo>
                <a:lnTo>
                  <a:pt x="280631" y="140703"/>
                </a:lnTo>
                <a:lnTo>
                  <a:pt x="274904" y="140703"/>
                </a:lnTo>
                <a:lnTo>
                  <a:pt x="274904" y="145783"/>
                </a:lnTo>
                <a:lnTo>
                  <a:pt x="283502" y="145783"/>
                </a:lnTo>
                <a:lnTo>
                  <a:pt x="283502" y="140703"/>
                </a:lnTo>
                <a:lnTo>
                  <a:pt x="289242" y="140703"/>
                </a:lnTo>
                <a:lnTo>
                  <a:pt x="289242" y="143243"/>
                </a:lnTo>
                <a:lnTo>
                  <a:pt x="300697" y="143243"/>
                </a:lnTo>
                <a:lnTo>
                  <a:pt x="300697" y="131813"/>
                </a:lnTo>
                <a:lnTo>
                  <a:pt x="306438" y="131813"/>
                </a:lnTo>
                <a:lnTo>
                  <a:pt x="306438" y="129273"/>
                </a:lnTo>
                <a:lnTo>
                  <a:pt x="306438" y="125463"/>
                </a:lnTo>
                <a:lnTo>
                  <a:pt x="294970" y="125463"/>
                </a:lnTo>
                <a:lnTo>
                  <a:pt x="294970" y="131813"/>
                </a:lnTo>
                <a:lnTo>
                  <a:pt x="294970" y="136893"/>
                </a:lnTo>
                <a:lnTo>
                  <a:pt x="289242" y="136893"/>
                </a:lnTo>
                <a:lnTo>
                  <a:pt x="289242" y="134353"/>
                </a:lnTo>
                <a:lnTo>
                  <a:pt x="289242" y="131813"/>
                </a:lnTo>
                <a:lnTo>
                  <a:pt x="294970" y="131813"/>
                </a:lnTo>
                <a:lnTo>
                  <a:pt x="294970" y="125463"/>
                </a:lnTo>
                <a:lnTo>
                  <a:pt x="294970" y="122923"/>
                </a:lnTo>
                <a:lnTo>
                  <a:pt x="297840" y="120383"/>
                </a:lnTo>
                <a:lnTo>
                  <a:pt x="300697" y="120383"/>
                </a:lnTo>
                <a:lnTo>
                  <a:pt x="303568" y="117843"/>
                </a:lnTo>
                <a:lnTo>
                  <a:pt x="303568" y="111493"/>
                </a:lnTo>
                <a:lnTo>
                  <a:pt x="309308" y="111493"/>
                </a:lnTo>
                <a:lnTo>
                  <a:pt x="309308" y="114033"/>
                </a:lnTo>
                <a:lnTo>
                  <a:pt x="312166" y="117843"/>
                </a:lnTo>
                <a:lnTo>
                  <a:pt x="312166" y="122923"/>
                </a:lnTo>
                <a:lnTo>
                  <a:pt x="317906" y="122923"/>
                </a:lnTo>
                <a:lnTo>
                  <a:pt x="317906" y="131813"/>
                </a:lnTo>
                <a:lnTo>
                  <a:pt x="332232" y="131813"/>
                </a:lnTo>
                <a:lnTo>
                  <a:pt x="332232" y="136893"/>
                </a:lnTo>
                <a:lnTo>
                  <a:pt x="335102" y="136893"/>
                </a:lnTo>
                <a:lnTo>
                  <a:pt x="337972" y="140703"/>
                </a:lnTo>
                <a:lnTo>
                  <a:pt x="337972" y="143243"/>
                </a:lnTo>
                <a:lnTo>
                  <a:pt x="340829" y="143243"/>
                </a:lnTo>
                <a:lnTo>
                  <a:pt x="340829" y="136893"/>
                </a:lnTo>
                <a:lnTo>
                  <a:pt x="346570" y="136893"/>
                </a:lnTo>
                <a:lnTo>
                  <a:pt x="349440" y="134353"/>
                </a:lnTo>
                <a:lnTo>
                  <a:pt x="349440" y="131813"/>
                </a:lnTo>
                <a:lnTo>
                  <a:pt x="352298" y="129273"/>
                </a:lnTo>
                <a:lnTo>
                  <a:pt x="372364" y="129273"/>
                </a:lnTo>
                <a:lnTo>
                  <a:pt x="372364" y="117843"/>
                </a:lnTo>
                <a:lnTo>
                  <a:pt x="378104" y="117843"/>
                </a:lnTo>
                <a:lnTo>
                  <a:pt x="378104" y="136893"/>
                </a:lnTo>
                <a:lnTo>
                  <a:pt x="383832" y="136893"/>
                </a:lnTo>
                <a:lnTo>
                  <a:pt x="386702" y="134353"/>
                </a:lnTo>
                <a:lnTo>
                  <a:pt x="386702" y="131813"/>
                </a:lnTo>
                <a:lnTo>
                  <a:pt x="389572" y="129273"/>
                </a:lnTo>
                <a:lnTo>
                  <a:pt x="392430" y="129273"/>
                </a:lnTo>
                <a:lnTo>
                  <a:pt x="392430" y="134353"/>
                </a:lnTo>
                <a:lnTo>
                  <a:pt x="398170" y="134353"/>
                </a:lnTo>
                <a:lnTo>
                  <a:pt x="398170" y="129273"/>
                </a:lnTo>
                <a:lnTo>
                  <a:pt x="398170" y="117843"/>
                </a:lnTo>
                <a:lnTo>
                  <a:pt x="401040" y="111493"/>
                </a:lnTo>
                <a:lnTo>
                  <a:pt x="401040" y="108953"/>
                </a:lnTo>
                <a:lnTo>
                  <a:pt x="406768" y="108953"/>
                </a:lnTo>
                <a:lnTo>
                  <a:pt x="406768" y="129273"/>
                </a:lnTo>
                <a:lnTo>
                  <a:pt x="435432" y="129273"/>
                </a:lnTo>
                <a:lnTo>
                  <a:pt x="435432" y="131813"/>
                </a:lnTo>
                <a:lnTo>
                  <a:pt x="438302" y="134353"/>
                </a:lnTo>
                <a:lnTo>
                  <a:pt x="444030" y="134353"/>
                </a:lnTo>
                <a:lnTo>
                  <a:pt x="444030" y="140703"/>
                </a:lnTo>
                <a:lnTo>
                  <a:pt x="449770" y="140703"/>
                </a:lnTo>
                <a:lnTo>
                  <a:pt x="452628" y="136893"/>
                </a:lnTo>
                <a:lnTo>
                  <a:pt x="452628" y="131813"/>
                </a:lnTo>
                <a:lnTo>
                  <a:pt x="446900" y="131813"/>
                </a:lnTo>
                <a:lnTo>
                  <a:pt x="446900" y="125463"/>
                </a:lnTo>
                <a:lnTo>
                  <a:pt x="461238" y="125463"/>
                </a:lnTo>
                <a:lnTo>
                  <a:pt x="461238" y="134353"/>
                </a:lnTo>
                <a:lnTo>
                  <a:pt x="466966" y="134353"/>
                </a:lnTo>
                <a:lnTo>
                  <a:pt x="469836" y="136893"/>
                </a:lnTo>
                <a:lnTo>
                  <a:pt x="469836" y="143243"/>
                </a:lnTo>
                <a:lnTo>
                  <a:pt x="475564" y="143243"/>
                </a:lnTo>
                <a:lnTo>
                  <a:pt x="475564" y="148323"/>
                </a:lnTo>
                <a:lnTo>
                  <a:pt x="481304" y="148323"/>
                </a:lnTo>
                <a:lnTo>
                  <a:pt x="481304" y="136893"/>
                </a:lnTo>
                <a:lnTo>
                  <a:pt x="472694" y="136893"/>
                </a:lnTo>
                <a:lnTo>
                  <a:pt x="472694" y="129273"/>
                </a:lnTo>
                <a:lnTo>
                  <a:pt x="466966" y="129273"/>
                </a:lnTo>
                <a:lnTo>
                  <a:pt x="466966" y="125463"/>
                </a:lnTo>
                <a:lnTo>
                  <a:pt x="466966" y="122923"/>
                </a:lnTo>
                <a:lnTo>
                  <a:pt x="461238" y="122923"/>
                </a:lnTo>
                <a:lnTo>
                  <a:pt x="461238" y="117843"/>
                </a:lnTo>
                <a:lnTo>
                  <a:pt x="478434" y="117843"/>
                </a:lnTo>
                <a:lnTo>
                  <a:pt x="478434" y="120383"/>
                </a:lnTo>
                <a:lnTo>
                  <a:pt x="481304" y="122923"/>
                </a:lnTo>
                <a:lnTo>
                  <a:pt x="472694" y="122923"/>
                </a:lnTo>
                <a:lnTo>
                  <a:pt x="472694" y="129273"/>
                </a:lnTo>
                <a:lnTo>
                  <a:pt x="481304" y="129273"/>
                </a:lnTo>
                <a:lnTo>
                  <a:pt x="481304" y="134353"/>
                </a:lnTo>
                <a:lnTo>
                  <a:pt x="489902" y="134353"/>
                </a:lnTo>
                <a:lnTo>
                  <a:pt x="489902" y="125463"/>
                </a:lnTo>
                <a:lnTo>
                  <a:pt x="495630" y="125463"/>
                </a:lnTo>
                <a:lnTo>
                  <a:pt x="495630" y="134353"/>
                </a:lnTo>
                <a:lnTo>
                  <a:pt x="501370" y="134353"/>
                </a:lnTo>
                <a:lnTo>
                  <a:pt x="501370" y="136893"/>
                </a:lnTo>
                <a:lnTo>
                  <a:pt x="504228" y="136893"/>
                </a:lnTo>
                <a:lnTo>
                  <a:pt x="504228" y="145783"/>
                </a:lnTo>
                <a:lnTo>
                  <a:pt x="521436" y="145783"/>
                </a:lnTo>
                <a:lnTo>
                  <a:pt x="524294" y="143243"/>
                </a:lnTo>
                <a:lnTo>
                  <a:pt x="524294" y="140703"/>
                </a:lnTo>
                <a:lnTo>
                  <a:pt x="521436" y="140703"/>
                </a:lnTo>
                <a:lnTo>
                  <a:pt x="521436" y="134353"/>
                </a:lnTo>
                <a:lnTo>
                  <a:pt x="532892" y="134353"/>
                </a:lnTo>
                <a:lnTo>
                  <a:pt x="532892" y="136893"/>
                </a:lnTo>
                <a:lnTo>
                  <a:pt x="552958" y="136893"/>
                </a:lnTo>
                <a:lnTo>
                  <a:pt x="555828" y="134353"/>
                </a:lnTo>
                <a:lnTo>
                  <a:pt x="558698" y="131813"/>
                </a:lnTo>
                <a:lnTo>
                  <a:pt x="558698" y="125463"/>
                </a:lnTo>
                <a:lnTo>
                  <a:pt x="558698" y="122923"/>
                </a:lnTo>
                <a:lnTo>
                  <a:pt x="573024" y="122923"/>
                </a:lnTo>
                <a:lnTo>
                  <a:pt x="573024" y="129273"/>
                </a:lnTo>
                <a:lnTo>
                  <a:pt x="570166" y="129273"/>
                </a:lnTo>
                <a:lnTo>
                  <a:pt x="570166" y="131813"/>
                </a:lnTo>
                <a:lnTo>
                  <a:pt x="587362" y="131813"/>
                </a:lnTo>
                <a:lnTo>
                  <a:pt x="587362" y="125463"/>
                </a:lnTo>
                <a:lnTo>
                  <a:pt x="607453" y="125463"/>
                </a:lnTo>
                <a:lnTo>
                  <a:pt x="609460" y="123685"/>
                </a:lnTo>
                <a:lnTo>
                  <a:pt x="616051" y="123685"/>
                </a:lnTo>
                <a:lnTo>
                  <a:pt x="616051" y="131813"/>
                </a:lnTo>
                <a:lnTo>
                  <a:pt x="644728" y="131813"/>
                </a:lnTo>
                <a:lnTo>
                  <a:pt x="644728" y="134353"/>
                </a:lnTo>
                <a:lnTo>
                  <a:pt x="650455" y="134353"/>
                </a:lnTo>
                <a:lnTo>
                  <a:pt x="650455" y="125463"/>
                </a:lnTo>
                <a:lnTo>
                  <a:pt x="644728" y="125463"/>
                </a:lnTo>
                <a:lnTo>
                  <a:pt x="644728" y="117843"/>
                </a:lnTo>
                <a:lnTo>
                  <a:pt x="638987" y="117843"/>
                </a:lnTo>
                <a:lnTo>
                  <a:pt x="638987" y="114033"/>
                </a:lnTo>
                <a:lnTo>
                  <a:pt x="653326" y="114033"/>
                </a:lnTo>
                <a:lnTo>
                  <a:pt x="653326" y="125463"/>
                </a:lnTo>
                <a:lnTo>
                  <a:pt x="667651" y="125463"/>
                </a:lnTo>
                <a:lnTo>
                  <a:pt x="667651" y="122923"/>
                </a:lnTo>
                <a:lnTo>
                  <a:pt x="673392" y="122923"/>
                </a:lnTo>
                <a:lnTo>
                  <a:pt x="673392" y="125463"/>
                </a:lnTo>
                <a:lnTo>
                  <a:pt x="681990" y="125463"/>
                </a:lnTo>
                <a:lnTo>
                  <a:pt x="684860" y="122923"/>
                </a:lnTo>
                <a:lnTo>
                  <a:pt x="696315" y="122923"/>
                </a:lnTo>
                <a:lnTo>
                  <a:pt x="696315" y="129273"/>
                </a:lnTo>
                <a:lnTo>
                  <a:pt x="727849" y="129273"/>
                </a:lnTo>
                <a:lnTo>
                  <a:pt x="727849" y="131813"/>
                </a:lnTo>
                <a:lnTo>
                  <a:pt x="733590" y="131813"/>
                </a:lnTo>
                <a:lnTo>
                  <a:pt x="733590" y="129273"/>
                </a:lnTo>
                <a:lnTo>
                  <a:pt x="736447" y="125463"/>
                </a:lnTo>
                <a:lnTo>
                  <a:pt x="747915" y="125463"/>
                </a:lnTo>
                <a:lnTo>
                  <a:pt x="747915" y="131813"/>
                </a:lnTo>
                <a:lnTo>
                  <a:pt x="750785" y="134353"/>
                </a:lnTo>
                <a:lnTo>
                  <a:pt x="756513" y="134353"/>
                </a:lnTo>
                <a:lnTo>
                  <a:pt x="756513" y="140703"/>
                </a:lnTo>
                <a:lnTo>
                  <a:pt x="762254" y="140703"/>
                </a:lnTo>
                <a:lnTo>
                  <a:pt x="762254" y="134353"/>
                </a:lnTo>
                <a:lnTo>
                  <a:pt x="773722" y="134353"/>
                </a:lnTo>
                <a:lnTo>
                  <a:pt x="776579" y="131813"/>
                </a:lnTo>
                <a:lnTo>
                  <a:pt x="776579" y="129273"/>
                </a:lnTo>
                <a:lnTo>
                  <a:pt x="779449" y="129273"/>
                </a:lnTo>
                <a:lnTo>
                  <a:pt x="782320" y="125463"/>
                </a:lnTo>
                <a:lnTo>
                  <a:pt x="785190" y="129273"/>
                </a:lnTo>
                <a:lnTo>
                  <a:pt x="785190" y="134353"/>
                </a:lnTo>
                <a:lnTo>
                  <a:pt x="805256" y="134353"/>
                </a:lnTo>
                <a:lnTo>
                  <a:pt x="805256" y="129273"/>
                </a:lnTo>
                <a:lnTo>
                  <a:pt x="808113" y="125463"/>
                </a:lnTo>
                <a:lnTo>
                  <a:pt x="816711" y="125463"/>
                </a:lnTo>
                <a:lnTo>
                  <a:pt x="819581" y="129273"/>
                </a:lnTo>
                <a:lnTo>
                  <a:pt x="825322" y="129273"/>
                </a:lnTo>
                <a:lnTo>
                  <a:pt x="828179" y="131813"/>
                </a:lnTo>
                <a:lnTo>
                  <a:pt x="828179" y="136893"/>
                </a:lnTo>
                <a:lnTo>
                  <a:pt x="836777" y="136893"/>
                </a:lnTo>
                <a:lnTo>
                  <a:pt x="836777" y="129273"/>
                </a:lnTo>
                <a:lnTo>
                  <a:pt x="848245" y="129273"/>
                </a:lnTo>
                <a:lnTo>
                  <a:pt x="851115" y="125463"/>
                </a:lnTo>
                <a:lnTo>
                  <a:pt x="851115" y="122923"/>
                </a:lnTo>
                <a:lnTo>
                  <a:pt x="851115" y="120383"/>
                </a:lnTo>
                <a:lnTo>
                  <a:pt x="859713" y="120383"/>
                </a:lnTo>
                <a:lnTo>
                  <a:pt x="859713" y="125463"/>
                </a:lnTo>
                <a:lnTo>
                  <a:pt x="871181" y="125463"/>
                </a:lnTo>
                <a:lnTo>
                  <a:pt x="871181" y="126555"/>
                </a:lnTo>
                <a:lnTo>
                  <a:pt x="871181" y="131813"/>
                </a:lnTo>
                <a:lnTo>
                  <a:pt x="894118" y="131813"/>
                </a:lnTo>
                <a:lnTo>
                  <a:pt x="894118" y="125463"/>
                </a:lnTo>
                <a:lnTo>
                  <a:pt x="905586" y="125463"/>
                </a:lnTo>
                <a:lnTo>
                  <a:pt x="905586" y="131813"/>
                </a:lnTo>
                <a:lnTo>
                  <a:pt x="919911" y="131813"/>
                </a:lnTo>
                <a:lnTo>
                  <a:pt x="919911" y="140703"/>
                </a:lnTo>
                <a:lnTo>
                  <a:pt x="942848" y="140703"/>
                </a:lnTo>
                <a:lnTo>
                  <a:pt x="945718" y="136893"/>
                </a:lnTo>
                <a:lnTo>
                  <a:pt x="945718" y="131813"/>
                </a:lnTo>
                <a:lnTo>
                  <a:pt x="977252" y="131813"/>
                </a:lnTo>
                <a:lnTo>
                  <a:pt x="980109" y="134353"/>
                </a:lnTo>
                <a:lnTo>
                  <a:pt x="982980" y="134353"/>
                </a:lnTo>
                <a:lnTo>
                  <a:pt x="982980" y="136893"/>
                </a:lnTo>
                <a:lnTo>
                  <a:pt x="985850" y="136893"/>
                </a:lnTo>
                <a:lnTo>
                  <a:pt x="985850" y="134353"/>
                </a:lnTo>
                <a:lnTo>
                  <a:pt x="980109" y="129273"/>
                </a:lnTo>
                <a:lnTo>
                  <a:pt x="980109" y="122923"/>
                </a:lnTo>
                <a:lnTo>
                  <a:pt x="971511" y="122923"/>
                </a:lnTo>
                <a:lnTo>
                  <a:pt x="971511" y="120383"/>
                </a:lnTo>
                <a:lnTo>
                  <a:pt x="971511" y="117843"/>
                </a:lnTo>
                <a:lnTo>
                  <a:pt x="974382" y="114033"/>
                </a:lnTo>
                <a:lnTo>
                  <a:pt x="980109" y="114033"/>
                </a:lnTo>
                <a:lnTo>
                  <a:pt x="980109" y="122923"/>
                </a:lnTo>
                <a:lnTo>
                  <a:pt x="991577" y="122923"/>
                </a:lnTo>
                <a:lnTo>
                  <a:pt x="991577" y="129273"/>
                </a:lnTo>
                <a:lnTo>
                  <a:pt x="997318" y="129273"/>
                </a:lnTo>
                <a:lnTo>
                  <a:pt x="997318" y="134353"/>
                </a:lnTo>
                <a:lnTo>
                  <a:pt x="1008773" y="134353"/>
                </a:lnTo>
                <a:lnTo>
                  <a:pt x="1008773" y="120383"/>
                </a:lnTo>
                <a:lnTo>
                  <a:pt x="1023112" y="120383"/>
                </a:lnTo>
                <a:lnTo>
                  <a:pt x="1025982" y="122923"/>
                </a:lnTo>
                <a:lnTo>
                  <a:pt x="1025982" y="129273"/>
                </a:lnTo>
                <a:lnTo>
                  <a:pt x="1040307" y="129273"/>
                </a:lnTo>
                <a:lnTo>
                  <a:pt x="1040307" y="120383"/>
                </a:lnTo>
                <a:lnTo>
                  <a:pt x="1054646" y="120383"/>
                </a:lnTo>
                <a:lnTo>
                  <a:pt x="1054646" y="114033"/>
                </a:lnTo>
                <a:lnTo>
                  <a:pt x="1054646" y="106413"/>
                </a:lnTo>
                <a:lnTo>
                  <a:pt x="1048905" y="106413"/>
                </a:lnTo>
                <a:lnTo>
                  <a:pt x="1048905" y="102603"/>
                </a:lnTo>
                <a:lnTo>
                  <a:pt x="1046048" y="102603"/>
                </a:lnTo>
                <a:lnTo>
                  <a:pt x="1046048" y="93713"/>
                </a:lnTo>
                <a:lnTo>
                  <a:pt x="1051775" y="93713"/>
                </a:lnTo>
                <a:lnTo>
                  <a:pt x="1051775" y="100063"/>
                </a:lnTo>
                <a:lnTo>
                  <a:pt x="1063244" y="100063"/>
                </a:lnTo>
                <a:lnTo>
                  <a:pt x="1063244" y="93713"/>
                </a:lnTo>
                <a:lnTo>
                  <a:pt x="1063244" y="91173"/>
                </a:lnTo>
                <a:lnTo>
                  <a:pt x="1063244" y="86093"/>
                </a:lnTo>
                <a:lnTo>
                  <a:pt x="1071841" y="86093"/>
                </a:lnTo>
                <a:lnTo>
                  <a:pt x="1071841" y="100063"/>
                </a:lnTo>
                <a:lnTo>
                  <a:pt x="1066114" y="100063"/>
                </a:lnTo>
                <a:lnTo>
                  <a:pt x="1063244" y="102603"/>
                </a:lnTo>
                <a:lnTo>
                  <a:pt x="1063244" y="111493"/>
                </a:lnTo>
                <a:lnTo>
                  <a:pt x="1066114" y="114033"/>
                </a:lnTo>
                <a:lnTo>
                  <a:pt x="1068971" y="114033"/>
                </a:lnTo>
                <a:lnTo>
                  <a:pt x="1068971" y="120383"/>
                </a:lnTo>
                <a:lnTo>
                  <a:pt x="1077582" y="120383"/>
                </a:lnTo>
                <a:lnTo>
                  <a:pt x="1077582" y="122923"/>
                </a:lnTo>
                <a:lnTo>
                  <a:pt x="1089037" y="122923"/>
                </a:lnTo>
                <a:lnTo>
                  <a:pt x="1089037" y="108953"/>
                </a:lnTo>
                <a:lnTo>
                  <a:pt x="1083310" y="108953"/>
                </a:lnTo>
                <a:lnTo>
                  <a:pt x="1083310" y="100063"/>
                </a:lnTo>
                <a:lnTo>
                  <a:pt x="1091907" y="100063"/>
                </a:lnTo>
                <a:lnTo>
                  <a:pt x="1091907" y="108953"/>
                </a:lnTo>
                <a:lnTo>
                  <a:pt x="1100505" y="108953"/>
                </a:lnTo>
                <a:lnTo>
                  <a:pt x="1100505" y="120383"/>
                </a:lnTo>
                <a:lnTo>
                  <a:pt x="1106246" y="120383"/>
                </a:lnTo>
                <a:lnTo>
                  <a:pt x="1106246" y="117843"/>
                </a:lnTo>
                <a:lnTo>
                  <a:pt x="1109103" y="114033"/>
                </a:lnTo>
                <a:lnTo>
                  <a:pt x="1114844" y="114033"/>
                </a:lnTo>
                <a:lnTo>
                  <a:pt x="1117714" y="111493"/>
                </a:lnTo>
                <a:lnTo>
                  <a:pt x="1120571" y="111493"/>
                </a:lnTo>
                <a:lnTo>
                  <a:pt x="1120571" y="108953"/>
                </a:lnTo>
                <a:lnTo>
                  <a:pt x="1126312" y="108953"/>
                </a:lnTo>
                <a:lnTo>
                  <a:pt x="1126312" y="117843"/>
                </a:lnTo>
                <a:lnTo>
                  <a:pt x="1129169" y="120383"/>
                </a:lnTo>
                <a:lnTo>
                  <a:pt x="1129169" y="129273"/>
                </a:lnTo>
                <a:lnTo>
                  <a:pt x="1137780" y="129273"/>
                </a:lnTo>
                <a:lnTo>
                  <a:pt x="1137780" y="125463"/>
                </a:lnTo>
                <a:lnTo>
                  <a:pt x="1140637" y="122923"/>
                </a:lnTo>
                <a:lnTo>
                  <a:pt x="1149235" y="122923"/>
                </a:lnTo>
                <a:lnTo>
                  <a:pt x="1154976" y="129273"/>
                </a:lnTo>
                <a:lnTo>
                  <a:pt x="1154976" y="134353"/>
                </a:lnTo>
                <a:lnTo>
                  <a:pt x="1160703" y="134353"/>
                </a:lnTo>
                <a:lnTo>
                  <a:pt x="1160703" y="132308"/>
                </a:lnTo>
                <a:lnTo>
                  <a:pt x="1169301" y="132308"/>
                </a:lnTo>
                <a:lnTo>
                  <a:pt x="1169301" y="117932"/>
                </a:lnTo>
                <a:lnTo>
                  <a:pt x="1160703" y="117932"/>
                </a:lnTo>
                <a:lnTo>
                  <a:pt x="1160703" y="108953"/>
                </a:lnTo>
                <a:lnTo>
                  <a:pt x="1166444" y="108953"/>
                </a:lnTo>
                <a:lnTo>
                  <a:pt x="1166444" y="117843"/>
                </a:lnTo>
                <a:lnTo>
                  <a:pt x="1175042" y="117843"/>
                </a:lnTo>
                <a:lnTo>
                  <a:pt x="1175042" y="106413"/>
                </a:lnTo>
                <a:lnTo>
                  <a:pt x="1177912" y="106413"/>
                </a:lnTo>
                <a:lnTo>
                  <a:pt x="1177912" y="120383"/>
                </a:lnTo>
                <a:lnTo>
                  <a:pt x="1180769" y="120383"/>
                </a:lnTo>
                <a:lnTo>
                  <a:pt x="1183640" y="122923"/>
                </a:lnTo>
                <a:lnTo>
                  <a:pt x="1183640" y="125463"/>
                </a:lnTo>
                <a:lnTo>
                  <a:pt x="1189367" y="125463"/>
                </a:lnTo>
                <a:lnTo>
                  <a:pt x="1189367" y="131813"/>
                </a:lnTo>
                <a:lnTo>
                  <a:pt x="1197978" y="131813"/>
                </a:lnTo>
                <a:lnTo>
                  <a:pt x="1197978" y="136893"/>
                </a:lnTo>
                <a:lnTo>
                  <a:pt x="1200835" y="136893"/>
                </a:lnTo>
                <a:lnTo>
                  <a:pt x="1200835" y="117843"/>
                </a:lnTo>
                <a:lnTo>
                  <a:pt x="1206576" y="117843"/>
                </a:lnTo>
                <a:lnTo>
                  <a:pt x="1206576" y="122923"/>
                </a:lnTo>
                <a:lnTo>
                  <a:pt x="1232369" y="122923"/>
                </a:lnTo>
                <a:lnTo>
                  <a:pt x="1235240" y="120383"/>
                </a:lnTo>
                <a:lnTo>
                  <a:pt x="1235240" y="117932"/>
                </a:lnTo>
                <a:lnTo>
                  <a:pt x="1243838" y="117932"/>
                </a:lnTo>
                <a:lnTo>
                  <a:pt x="1243838" y="112179"/>
                </a:lnTo>
                <a:lnTo>
                  <a:pt x="1240967" y="112179"/>
                </a:lnTo>
                <a:lnTo>
                  <a:pt x="1240967" y="111493"/>
                </a:lnTo>
                <a:lnTo>
                  <a:pt x="1243838" y="106413"/>
                </a:lnTo>
                <a:lnTo>
                  <a:pt x="1243838" y="102603"/>
                </a:lnTo>
                <a:lnTo>
                  <a:pt x="1243838" y="100063"/>
                </a:lnTo>
                <a:lnTo>
                  <a:pt x="1249565" y="100063"/>
                </a:lnTo>
                <a:lnTo>
                  <a:pt x="1249565" y="114033"/>
                </a:lnTo>
                <a:lnTo>
                  <a:pt x="1255306" y="114033"/>
                </a:lnTo>
                <a:lnTo>
                  <a:pt x="1258176" y="111493"/>
                </a:lnTo>
                <a:lnTo>
                  <a:pt x="1258176" y="106413"/>
                </a:lnTo>
                <a:lnTo>
                  <a:pt x="1263904" y="106413"/>
                </a:lnTo>
                <a:lnTo>
                  <a:pt x="1263904" y="122923"/>
                </a:lnTo>
                <a:lnTo>
                  <a:pt x="1269631" y="122923"/>
                </a:lnTo>
                <a:lnTo>
                  <a:pt x="1269631" y="117843"/>
                </a:lnTo>
                <a:lnTo>
                  <a:pt x="1278242" y="117843"/>
                </a:lnTo>
                <a:lnTo>
                  <a:pt x="1278242" y="111493"/>
                </a:lnTo>
                <a:lnTo>
                  <a:pt x="1275372" y="108953"/>
                </a:lnTo>
                <a:lnTo>
                  <a:pt x="1275372" y="106413"/>
                </a:lnTo>
                <a:lnTo>
                  <a:pt x="1269631" y="106413"/>
                </a:lnTo>
                <a:lnTo>
                  <a:pt x="1269631" y="100063"/>
                </a:lnTo>
                <a:lnTo>
                  <a:pt x="1269631" y="97523"/>
                </a:lnTo>
                <a:lnTo>
                  <a:pt x="1278242" y="97523"/>
                </a:lnTo>
                <a:lnTo>
                  <a:pt x="1278242" y="108953"/>
                </a:lnTo>
                <a:lnTo>
                  <a:pt x="1281099" y="111493"/>
                </a:lnTo>
                <a:lnTo>
                  <a:pt x="1283970" y="111493"/>
                </a:lnTo>
                <a:lnTo>
                  <a:pt x="1286840" y="114033"/>
                </a:lnTo>
                <a:lnTo>
                  <a:pt x="1286840" y="120383"/>
                </a:lnTo>
                <a:lnTo>
                  <a:pt x="1298308" y="120383"/>
                </a:lnTo>
                <a:lnTo>
                  <a:pt x="1301165" y="117843"/>
                </a:lnTo>
                <a:lnTo>
                  <a:pt x="1301165" y="111493"/>
                </a:lnTo>
                <a:lnTo>
                  <a:pt x="1295438" y="111493"/>
                </a:lnTo>
                <a:lnTo>
                  <a:pt x="1295438" y="106413"/>
                </a:lnTo>
                <a:lnTo>
                  <a:pt x="1301165" y="106413"/>
                </a:lnTo>
                <a:lnTo>
                  <a:pt x="1301165" y="111493"/>
                </a:lnTo>
                <a:lnTo>
                  <a:pt x="1315504" y="111493"/>
                </a:lnTo>
                <a:lnTo>
                  <a:pt x="1315504" y="117843"/>
                </a:lnTo>
                <a:lnTo>
                  <a:pt x="1318374" y="114033"/>
                </a:lnTo>
                <a:lnTo>
                  <a:pt x="1318374" y="108953"/>
                </a:lnTo>
                <a:lnTo>
                  <a:pt x="1332699" y="108953"/>
                </a:lnTo>
                <a:lnTo>
                  <a:pt x="1332699" y="122923"/>
                </a:lnTo>
                <a:lnTo>
                  <a:pt x="1347038" y="122923"/>
                </a:lnTo>
                <a:lnTo>
                  <a:pt x="1347038" y="120383"/>
                </a:lnTo>
                <a:lnTo>
                  <a:pt x="1352791" y="120383"/>
                </a:lnTo>
                <a:lnTo>
                  <a:pt x="1352791" y="125463"/>
                </a:lnTo>
                <a:lnTo>
                  <a:pt x="1358531" y="125463"/>
                </a:lnTo>
                <a:lnTo>
                  <a:pt x="1358531" y="122923"/>
                </a:lnTo>
                <a:lnTo>
                  <a:pt x="1361401" y="122923"/>
                </a:lnTo>
                <a:lnTo>
                  <a:pt x="1361401" y="120383"/>
                </a:lnTo>
                <a:lnTo>
                  <a:pt x="1361401" y="117843"/>
                </a:lnTo>
                <a:lnTo>
                  <a:pt x="1367129" y="117843"/>
                </a:lnTo>
                <a:lnTo>
                  <a:pt x="1367129" y="125463"/>
                </a:lnTo>
                <a:lnTo>
                  <a:pt x="1372857" y="125463"/>
                </a:lnTo>
                <a:lnTo>
                  <a:pt x="1372857" y="117843"/>
                </a:lnTo>
                <a:lnTo>
                  <a:pt x="1372857" y="108953"/>
                </a:lnTo>
                <a:lnTo>
                  <a:pt x="1387195" y="108953"/>
                </a:lnTo>
                <a:lnTo>
                  <a:pt x="1387195" y="122923"/>
                </a:lnTo>
                <a:lnTo>
                  <a:pt x="1390065" y="122923"/>
                </a:lnTo>
                <a:lnTo>
                  <a:pt x="1392923" y="120383"/>
                </a:lnTo>
                <a:lnTo>
                  <a:pt x="1392923" y="114033"/>
                </a:lnTo>
                <a:lnTo>
                  <a:pt x="1421599" y="114033"/>
                </a:lnTo>
                <a:lnTo>
                  <a:pt x="1421599" y="108953"/>
                </a:lnTo>
                <a:lnTo>
                  <a:pt x="1421599" y="106413"/>
                </a:lnTo>
                <a:lnTo>
                  <a:pt x="1435925" y="106413"/>
                </a:lnTo>
                <a:lnTo>
                  <a:pt x="1435925" y="102603"/>
                </a:lnTo>
                <a:lnTo>
                  <a:pt x="1435925" y="100063"/>
                </a:lnTo>
                <a:lnTo>
                  <a:pt x="1441665" y="100063"/>
                </a:lnTo>
                <a:lnTo>
                  <a:pt x="1441665" y="120383"/>
                </a:lnTo>
                <a:lnTo>
                  <a:pt x="1444523" y="120383"/>
                </a:lnTo>
                <a:lnTo>
                  <a:pt x="1447393" y="117843"/>
                </a:lnTo>
                <a:lnTo>
                  <a:pt x="1447393" y="114033"/>
                </a:lnTo>
                <a:lnTo>
                  <a:pt x="1458861" y="114033"/>
                </a:lnTo>
                <a:lnTo>
                  <a:pt x="1458861" y="106413"/>
                </a:lnTo>
                <a:lnTo>
                  <a:pt x="1473200" y="106413"/>
                </a:lnTo>
                <a:lnTo>
                  <a:pt x="1473200" y="114033"/>
                </a:lnTo>
                <a:lnTo>
                  <a:pt x="1478927" y="114033"/>
                </a:lnTo>
                <a:lnTo>
                  <a:pt x="1478927" y="120383"/>
                </a:lnTo>
                <a:lnTo>
                  <a:pt x="1487525" y="120383"/>
                </a:lnTo>
                <a:lnTo>
                  <a:pt x="1487525" y="125463"/>
                </a:lnTo>
                <a:lnTo>
                  <a:pt x="1493266" y="125463"/>
                </a:lnTo>
                <a:lnTo>
                  <a:pt x="1493266" y="106413"/>
                </a:lnTo>
                <a:lnTo>
                  <a:pt x="1493266" y="102603"/>
                </a:lnTo>
                <a:lnTo>
                  <a:pt x="1493266" y="100063"/>
                </a:lnTo>
                <a:lnTo>
                  <a:pt x="1496123" y="100063"/>
                </a:lnTo>
                <a:lnTo>
                  <a:pt x="1498993" y="97523"/>
                </a:lnTo>
                <a:lnTo>
                  <a:pt x="1498993" y="82283"/>
                </a:lnTo>
                <a:lnTo>
                  <a:pt x="1496123" y="82283"/>
                </a:lnTo>
                <a:lnTo>
                  <a:pt x="1496123" y="79743"/>
                </a:lnTo>
                <a:lnTo>
                  <a:pt x="1496123" y="77203"/>
                </a:lnTo>
                <a:lnTo>
                  <a:pt x="1504721" y="77203"/>
                </a:lnTo>
                <a:lnTo>
                  <a:pt x="1510461" y="82283"/>
                </a:lnTo>
                <a:lnTo>
                  <a:pt x="1519059" y="82283"/>
                </a:lnTo>
                <a:lnTo>
                  <a:pt x="1519059" y="88633"/>
                </a:lnTo>
                <a:lnTo>
                  <a:pt x="1513332" y="88633"/>
                </a:lnTo>
                <a:lnTo>
                  <a:pt x="1513332" y="106413"/>
                </a:lnTo>
                <a:lnTo>
                  <a:pt x="1507591" y="106413"/>
                </a:lnTo>
                <a:lnTo>
                  <a:pt x="1507591" y="111493"/>
                </a:lnTo>
                <a:lnTo>
                  <a:pt x="1521929" y="111493"/>
                </a:lnTo>
                <a:lnTo>
                  <a:pt x="1521929" y="102603"/>
                </a:lnTo>
                <a:lnTo>
                  <a:pt x="1527657" y="102603"/>
                </a:lnTo>
                <a:lnTo>
                  <a:pt x="1527657" y="108927"/>
                </a:lnTo>
                <a:lnTo>
                  <a:pt x="1530502" y="106413"/>
                </a:lnTo>
                <a:lnTo>
                  <a:pt x="1533359" y="106413"/>
                </a:lnTo>
                <a:lnTo>
                  <a:pt x="1533359" y="108953"/>
                </a:lnTo>
                <a:lnTo>
                  <a:pt x="1530502" y="108953"/>
                </a:lnTo>
                <a:lnTo>
                  <a:pt x="1533359" y="106413"/>
                </a:lnTo>
                <a:lnTo>
                  <a:pt x="1527683" y="108927"/>
                </a:lnTo>
                <a:lnTo>
                  <a:pt x="1524787" y="111493"/>
                </a:lnTo>
                <a:lnTo>
                  <a:pt x="1521929" y="111493"/>
                </a:lnTo>
                <a:lnTo>
                  <a:pt x="1521929" y="120383"/>
                </a:lnTo>
                <a:lnTo>
                  <a:pt x="1527657" y="120383"/>
                </a:lnTo>
                <a:lnTo>
                  <a:pt x="1527657" y="129273"/>
                </a:lnTo>
                <a:lnTo>
                  <a:pt x="1530527" y="129273"/>
                </a:lnTo>
                <a:lnTo>
                  <a:pt x="1533398" y="125463"/>
                </a:lnTo>
                <a:lnTo>
                  <a:pt x="1533398" y="120383"/>
                </a:lnTo>
                <a:lnTo>
                  <a:pt x="1541995" y="120383"/>
                </a:lnTo>
                <a:lnTo>
                  <a:pt x="1541995" y="125463"/>
                </a:lnTo>
                <a:lnTo>
                  <a:pt x="1553464" y="125463"/>
                </a:lnTo>
                <a:lnTo>
                  <a:pt x="1553464" y="117843"/>
                </a:lnTo>
                <a:lnTo>
                  <a:pt x="1559191" y="117843"/>
                </a:lnTo>
                <a:lnTo>
                  <a:pt x="1559191" y="111493"/>
                </a:lnTo>
                <a:lnTo>
                  <a:pt x="1564919" y="111493"/>
                </a:lnTo>
                <a:lnTo>
                  <a:pt x="1564919" y="125463"/>
                </a:lnTo>
                <a:lnTo>
                  <a:pt x="1570659" y="125463"/>
                </a:lnTo>
                <a:lnTo>
                  <a:pt x="1570659" y="108953"/>
                </a:lnTo>
                <a:lnTo>
                  <a:pt x="1576387" y="108953"/>
                </a:lnTo>
                <a:lnTo>
                  <a:pt x="1576387" y="114033"/>
                </a:lnTo>
                <a:lnTo>
                  <a:pt x="1579257" y="117843"/>
                </a:lnTo>
                <a:lnTo>
                  <a:pt x="1584985" y="117843"/>
                </a:lnTo>
                <a:lnTo>
                  <a:pt x="1584985" y="114033"/>
                </a:lnTo>
                <a:lnTo>
                  <a:pt x="1590725" y="114033"/>
                </a:lnTo>
                <a:lnTo>
                  <a:pt x="1590725" y="102603"/>
                </a:lnTo>
                <a:lnTo>
                  <a:pt x="1590725" y="100063"/>
                </a:lnTo>
                <a:lnTo>
                  <a:pt x="1593596" y="100063"/>
                </a:lnTo>
                <a:lnTo>
                  <a:pt x="1599323" y="106413"/>
                </a:lnTo>
                <a:lnTo>
                  <a:pt x="1599323" y="117843"/>
                </a:lnTo>
                <a:lnTo>
                  <a:pt x="1602193" y="117843"/>
                </a:lnTo>
                <a:lnTo>
                  <a:pt x="1602193" y="108953"/>
                </a:lnTo>
                <a:lnTo>
                  <a:pt x="1610791" y="108953"/>
                </a:lnTo>
                <a:lnTo>
                  <a:pt x="1610791" y="117843"/>
                </a:lnTo>
                <a:lnTo>
                  <a:pt x="1613662" y="117843"/>
                </a:lnTo>
                <a:lnTo>
                  <a:pt x="1616519" y="114033"/>
                </a:lnTo>
                <a:lnTo>
                  <a:pt x="1616519" y="108953"/>
                </a:lnTo>
                <a:lnTo>
                  <a:pt x="1642325" y="108953"/>
                </a:lnTo>
                <a:lnTo>
                  <a:pt x="1642325" y="117843"/>
                </a:lnTo>
                <a:lnTo>
                  <a:pt x="1650923" y="117843"/>
                </a:lnTo>
                <a:lnTo>
                  <a:pt x="1650923" y="120383"/>
                </a:lnTo>
                <a:lnTo>
                  <a:pt x="1659521" y="120383"/>
                </a:lnTo>
                <a:lnTo>
                  <a:pt x="1659521" y="108953"/>
                </a:lnTo>
                <a:lnTo>
                  <a:pt x="1659521" y="106413"/>
                </a:lnTo>
                <a:lnTo>
                  <a:pt x="1661566" y="100063"/>
                </a:lnTo>
                <a:lnTo>
                  <a:pt x="1662391" y="97523"/>
                </a:lnTo>
                <a:lnTo>
                  <a:pt x="1673860" y="97523"/>
                </a:lnTo>
                <a:lnTo>
                  <a:pt x="1673860" y="111493"/>
                </a:lnTo>
                <a:lnTo>
                  <a:pt x="1668119" y="111493"/>
                </a:lnTo>
                <a:lnTo>
                  <a:pt x="1668119" y="117843"/>
                </a:lnTo>
                <a:lnTo>
                  <a:pt x="1688185" y="117843"/>
                </a:lnTo>
                <a:lnTo>
                  <a:pt x="1688185" y="114033"/>
                </a:lnTo>
                <a:lnTo>
                  <a:pt x="1716849" y="114033"/>
                </a:lnTo>
                <a:lnTo>
                  <a:pt x="1716849" y="106413"/>
                </a:lnTo>
                <a:lnTo>
                  <a:pt x="1751253" y="106413"/>
                </a:lnTo>
                <a:lnTo>
                  <a:pt x="1751253" y="108953"/>
                </a:lnTo>
                <a:lnTo>
                  <a:pt x="1754124" y="111493"/>
                </a:lnTo>
                <a:lnTo>
                  <a:pt x="1759851" y="111493"/>
                </a:lnTo>
                <a:lnTo>
                  <a:pt x="1759851" y="114033"/>
                </a:lnTo>
                <a:lnTo>
                  <a:pt x="1768449" y="114033"/>
                </a:lnTo>
                <a:lnTo>
                  <a:pt x="1768449" y="108953"/>
                </a:lnTo>
                <a:lnTo>
                  <a:pt x="1777047" y="108953"/>
                </a:lnTo>
                <a:lnTo>
                  <a:pt x="1777047" y="106413"/>
                </a:lnTo>
                <a:lnTo>
                  <a:pt x="1777047" y="102603"/>
                </a:lnTo>
                <a:lnTo>
                  <a:pt x="1782787" y="102603"/>
                </a:lnTo>
                <a:lnTo>
                  <a:pt x="1785645" y="100063"/>
                </a:lnTo>
                <a:lnTo>
                  <a:pt x="1785645" y="97523"/>
                </a:lnTo>
                <a:lnTo>
                  <a:pt x="1791385" y="97523"/>
                </a:lnTo>
                <a:lnTo>
                  <a:pt x="1791385" y="102603"/>
                </a:lnTo>
                <a:lnTo>
                  <a:pt x="1805711" y="102603"/>
                </a:lnTo>
                <a:lnTo>
                  <a:pt x="1805711" y="100063"/>
                </a:lnTo>
                <a:lnTo>
                  <a:pt x="1808581" y="97523"/>
                </a:lnTo>
                <a:lnTo>
                  <a:pt x="1814322" y="97523"/>
                </a:lnTo>
                <a:lnTo>
                  <a:pt x="1814322" y="97790"/>
                </a:lnTo>
                <a:lnTo>
                  <a:pt x="1811426" y="97790"/>
                </a:lnTo>
                <a:lnTo>
                  <a:pt x="1811426" y="103543"/>
                </a:lnTo>
                <a:lnTo>
                  <a:pt x="1802828" y="103543"/>
                </a:lnTo>
                <a:lnTo>
                  <a:pt x="1802828" y="109296"/>
                </a:lnTo>
                <a:lnTo>
                  <a:pt x="1820024" y="109296"/>
                </a:lnTo>
                <a:lnTo>
                  <a:pt x="1822894" y="106426"/>
                </a:lnTo>
                <a:lnTo>
                  <a:pt x="1822894" y="102603"/>
                </a:lnTo>
                <a:lnTo>
                  <a:pt x="1854454" y="102603"/>
                </a:lnTo>
                <a:lnTo>
                  <a:pt x="1854454" y="108953"/>
                </a:lnTo>
                <a:lnTo>
                  <a:pt x="1863051" y="108953"/>
                </a:lnTo>
                <a:lnTo>
                  <a:pt x="1863051" y="97523"/>
                </a:lnTo>
                <a:lnTo>
                  <a:pt x="1863051" y="94919"/>
                </a:lnTo>
                <a:lnTo>
                  <a:pt x="1874481" y="94919"/>
                </a:lnTo>
                <a:lnTo>
                  <a:pt x="1874481" y="89166"/>
                </a:lnTo>
                <a:lnTo>
                  <a:pt x="1868754" y="89166"/>
                </a:lnTo>
                <a:lnTo>
                  <a:pt x="1868754" y="83413"/>
                </a:lnTo>
                <a:lnTo>
                  <a:pt x="1867623" y="82283"/>
                </a:lnTo>
                <a:lnTo>
                  <a:pt x="1871649" y="82283"/>
                </a:lnTo>
                <a:lnTo>
                  <a:pt x="1871649" y="86093"/>
                </a:lnTo>
                <a:lnTo>
                  <a:pt x="1877377" y="86093"/>
                </a:lnTo>
                <a:lnTo>
                  <a:pt x="1877377" y="91173"/>
                </a:lnTo>
                <a:lnTo>
                  <a:pt x="1885988" y="91173"/>
                </a:lnTo>
                <a:lnTo>
                  <a:pt x="1885988" y="93713"/>
                </a:lnTo>
                <a:lnTo>
                  <a:pt x="1888845" y="93713"/>
                </a:lnTo>
                <a:lnTo>
                  <a:pt x="1891715" y="91173"/>
                </a:lnTo>
                <a:lnTo>
                  <a:pt x="1891715" y="77203"/>
                </a:lnTo>
                <a:lnTo>
                  <a:pt x="1891715" y="74663"/>
                </a:lnTo>
                <a:lnTo>
                  <a:pt x="1894586" y="74663"/>
                </a:lnTo>
                <a:lnTo>
                  <a:pt x="1894586" y="93713"/>
                </a:lnTo>
                <a:lnTo>
                  <a:pt x="1908911" y="93713"/>
                </a:lnTo>
                <a:lnTo>
                  <a:pt x="1908911" y="97523"/>
                </a:lnTo>
                <a:lnTo>
                  <a:pt x="1914652" y="97523"/>
                </a:lnTo>
                <a:lnTo>
                  <a:pt x="1914652" y="77203"/>
                </a:lnTo>
                <a:lnTo>
                  <a:pt x="1934718" y="77203"/>
                </a:lnTo>
                <a:lnTo>
                  <a:pt x="1937575" y="79743"/>
                </a:lnTo>
                <a:lnTo>
                  <a:pt x="1937575" y="86093"/>
                </a:lnTo>
                <a:lnTo>
                  <a:pt x="1951913" y="86093"/>
                </a:lnTo>
                <a:lnTo>
                  <a:pt x="1951913" y="93713"/>
                </a:lnTo>
                <a:lnTo>
                  <a:pt x="1957641" y="93713"/>
                </a:lnTo>
                <a:lnTo>
                  <a:pt x="1957641" y="102603"/>
                </a:lnTo>
                <a:lnTo>
                  <a:pt x="1963381" y="102603"/>
                </a:lnTo>
                <a:lnTo>
                  <a:pt x="1963381" y="111493"/>
                </a:lnTo>
                <a:lnTo>
                  <a:pt x="1969109" y="111493"/>
                </a:lnTo>
                <a:lnTo>
                  <a:pt x="1969109" y="108953"/>
                </a:lnTo>
                <a:lnTo>
                  <a:pt x="1971979" y="108953"/>
                </a:lnTo>
                <a:lnTo>
                  <a:pt x="1974850" y="106413"/>
                </a:lnTo>
                <a:lnTo>
                  <a:pt x="1983447" y="106413"/>
                </a:lnTo>
                <a:lnTo>
                  <a:pt x="1983447" y="97523"/>
                </a:lnTo>
                <a:lnTo>
                  <a:pt x="1992045" y="97523"/>
                </a:lnTo>
                <a:lnTo>
                  <a:pt x="1992045" y="86093"/>
                </a:lnTo>
                <a:lnTo>
                  <a:pt x="1997773" y="86093"/>
                </a:lnTo>
                <a:lnTo>
                  <a:pt x="1997773" y="100063"/>
                </a:lnTo>
                <a:lnTo>
                  <a:pt x="2012111" y="100063"/>
                </a:lnTo>
                <a:lnTo>
                  <a:pt x="2012111" y="97523"/>
                </a:lnTo>
                <a:lnTo>
                  <a:pt x="2014982" y="93713"/>
                </a:lnTo>
                <a:lnTo>
                  <a:pt x="2026450" y="93713"/>
                </a:lnTo>
                <a:lnTo>
                  <a:pt x="2029307" y="88633"/>
                </a:lnTo>
                <a:lnTo>
                  <a:pt x="2040775" y="88633"/>
                </a:lnTo>
                <a:lnTo>
                  <a:pt x="2040775" y="93713"/>
                </a:lnTo>
                <a:lnTo>
                  <a:pt x="2026450" y="93713"/>
                </a:lnTo>
                <a:lnTo>
                  <a:pt x="2026450" y="100063"/>
                </a:lnTo>
                <a:lnTo>
                  <a:pt x="2040775" y="100063"/>
                </a:lnTo>
                <a:lnTo>
                  <a:pt x="2040775" y="106413"/>
                </a:lnTo>
                <a:lnTo>
                  <a:pt x="2043645" y="108953"/>
                </a:lnTo>
                <a:lnTo>
                  <a:pt x="2046516" y="108953"/>
                </a:lnTo>
                <a:lnTo>
                  <a:pt x="2046516" y="93713"/>
                </a:lnTo>
                <a:lnTo>
                  <a:pt x="2052243" y="93713"/>
                </a:lnTo>
                <a:lnTo>
                  <a:pt x="2052243" y="92011"/>
                </a:lnTo>
                <a:lnTo>
                  <a:pt x="2055075" y="89166"/>
                </a:lnTo>
                <a:lnTo>
                  <a:pt x="2055075" y="83413"/>
                </a:lnTo>
                <a:lnTo>
                  <a:pt x="2052243" y="83413"/>
                </a:lnTo>
                <a:lnTo>
                  <a:pt x="2052243" y="79743"/>
                </a:lnTo>
                <a:lnTo>
                  <a:pt x="2057971" y="79743"/>
                </a:lnTo>
                <a:lnTo>
                  <a:pt x="2057971" y="93713"/>
                </a:lnTo>
                <a:lnTo>
                  <a:pt x="2063737" y="93713"/>
                </a:lnTo>
                <a:lnTo>
                  <a:pt x="2063737" y="100063"/>
                </a:lnTo>
                <a:lnTo>
                  <a:pt x="2078012" y="100063"/>
                </a:lnTo>
                <a:lnTo>
                  <a:pt x="2078012" y="103543"/>
                </a:lnTo>
                <a:lnTo>
                  <a:pt x="2080882" y="100672"/>
                </a:lnTo>
                <a:lnTo>
                  <a:pt x="2083752" y="100672"/>
                </a:lnTo>
                <a:lnTo>
                  <a:pt x="2083752" y="100063"/>
                </a:lnTo>
                <a:lnTo>
                  <a:pt x="2089543" y="100063"/>
                </a:lnTo>
                <a:lnTo>
                  <a:pt x="2089543" y="106413"/>
                </a:lnTo>
                <a:lnTo>
                  <a:pt x="2095271" y="106413"/>
                </a:lnTo>
                <a:lnTo>
                  <a:pt x="2095271" y="100063"/>
                </a:lnTo>
                <a:lnTo>
                  <a:pt x="2100999" y="100063"/>
                </a:lnTo>
                <a:lnTo>
                  <a:pt x="2100999" y="106413"/>
                </a:lnTo>
                <a:lnTo>
                  <a:pt x="2103869" y="106413"/>
                </a:lnTo>
                <a:lnTo>
                  <a:pt x="2103869" y="97523"/>
                </a:lnTo>
                <a:lnTo>
                  <a:pt x="2106739" y="97523"/>
                </a:lnTo>
                <a:lnTo>
                  <a:pt x="2106739" y="93713"/>
                </a:lnTo>
                <a:lnTo>
                  <a:pt x="2109609" y="93713"/>
                </a:lnTo>
                <a:lnTo>
                  <a:pt x="2109609" y="88633"/>
                </a:lnTo>
                <a:lnTo>
                  <a:pt x="2121065" y="88633"/>
                </a:lnTo>
                <a:lnTo>
                  <a:pt x="2121065" y="82283"/>
                </a:lnTo>
                <a:lnTo>
                  <a:pt x="2126805" y="82283"/>
                </a:lnTo>
                <a:lnTo>
                  <a:pt x="2126805" y="88633"/>
                </a:lnTo>
                <a:lnTo>
                  <a:pt x="2132533" y="88633"/>
                </a:lnTo>
                <a:lnTo>
                  <a:pt x="2132533" y="97523"/>
                </a:lnTo>
                <a:lnTo>
                  <a:pt x="2138273" y="97523"/>
                </a:lnTo>
                <a:lnTo>
                  <a:pt x="2138273" y="102603"/>
                </a:lnTo>
                <a:lnTo>
                  <a:pt x="2141131" y="102603"/>
                </a:lnTo>
                <a:lnTo>
                  <a:pt x="2144001" y="100063"/>
                </a:lnTo>
                <a:lnTo>
                  <a:pt x="2144001" y="88633"/>
                </a:lnTo>
                <a:lnTo>
                  <a:pt x="2146871" y="88633"/>
                </a:lnTo>
                <a:lnTo>
                  <a:pt x="2146871" y="100063"/>
                </a:lnTo>
                <a:lnTo>
                  <a:pt x="2152599" y="100063"/>
                </a:lnTo>
                <a:lnTo>
                  <a:pt x="2152599" y="91173"/>
                </a:lnTo>
                <a:lnTo>
                  <a:pt x="2155469" y="88633"/>
                </a:lnTo>
                <a:lnTo>
                  <a:pt x="2155469" y="86093"/>
                </a:lnTo>
                <a:lnTo>
                  <a:pt x="2158339" y="82283"/>
                </a:lnTo>
                <a:lnTo>
                  <a:pt x="2169807" y="82283"/>
                </a:lnTo>
                <a:lnTo>
                  <a:pt x="2169807" y="79743"/>
                </a:lnTo>
                <a:lnTo>
                  <a:pt x="2172665" y="77203"/>
                </a:lnTo>
                <a:lnTo>
                  <a:pt x="2178405" y="77203"/>
                </a:lnTo>
                <a:lnTo>
                  <a:pt x="2178405" y="82283"/>
                </a:lnTo>
                <a:lnTo>
                  <a:pt x="2184133" y="82283"/>
                </a:lnTo>
                <a:lnTo>
                  <a:pt x="2184133" y="88633"/>
                </a:lnTo>
                <a:lnTo>
                  <a:pt x="2187003" y="91173"/>
                </a:lnTo>
                <a:lnTo>
                  <a:pt x="2189873" y="88633"/>
                </a:lnTo>
                <a:lnTo>
                  <a:pt x="2189873" y="74663"/>
                </a:lnTo>
                <a:lnTo>
                  <a:pt x="2195601" y="74663"/>
                </a:lnTo>
                <a:lnTo>
                  <a:pt x="2195601" y="82283"/>
                </a:lnTo>
                <a:lnTo>
                  <a:pt x="2209939" y="82283"/>
                </a:lnTo>
                <a:lnTo>
                  <a:pt x="2209939" y="77203"/>
                </a:lnTo>
                <a:lnTo>
                  <a:pt x="2215667" y="77203"/>
                </a:lnTo>
                <a:lnTo>
                  <a:pt x="2215667" y="82283"/>
                </a:lnTo>
                <a:lnTo>
                  <a:pt x="2221395" y="82283"/>
                </a:lnTo>
                <a:lnTo>
                  <a:pt x="2221395" y="79743"/>
                </a:lnTo>
                <a:lnTo>
                  <a:pt x="2224265" y="77203"/>
                </a:lnTo>
                <a:lnTo>
                  <a:pt x="2224265" y="68313"/>
                </a:lnTo>
                <a:lnTo>
                  <a:pt x="2229942" y="68313"/>
                </a:lnTo>
                <a:lnTo>
                  <a:pt x="2229942" y="63233"/>
                </a:lnTo>
                <a:lnTo>
                  <a:pt x="2235682" y="63233"/>
                </a:lnTo>
                <a:lnTo>
                  <a:pt x="2235644" y="68338"/>
                </a:lnTo>
                <a:lnTo>
                  <a:pt x="2232812" y="70853"/>
                </a:lnTo>
                <a:lnTo>
                  <a:pt x="2230005" y="70853"/>
                </a:lnTo>
                <a:lnTo>
                  <a:pt x="2230005" y="82283"/>
                </a:lnTo>
                <a:lnTo>
                  <a:pt x="2244331" y="82283"/>
                </a:lnTo>
                <a:lnTo>
                  <a:pt x="2244331" y="86093"/>
                </a:lnTo>
                <a:lnTo>
                  <a:pt x="2250071" y="86093"/>
                </a:lnTo>
                <a:lnTo>
                  <a:pt x="2250071" y="74663"/>
                </a:lnTo>
                <a:lnTo>
                  <a:pt x="2261527" y="74663"/>
                </a:lnTo>
                <a:lnTo>
                  <a:pt x="2264397" y="70853"/>
                </a:lnTo>
                <a:lnTo>
                  <a:pt x="2267267" y="70853"/>
                </a:lnTo>
                <a:lnTo>
                  <a:pt x="2267267" y="68313"/>
                </a:lnTo>
                <a:lnTo>
                  <a:pt x="2270137" y="68313"/>
                </a:lnTo>
                <a:lnTo>
                  <a:pt x="2270137" y="70853"/>
                </a:lnTo>
                <a:lnTo>
                  <a:pt x="2272995" y="74663"/>
                </a:lnTo>
                <a:lnTo>
                  <a:pt x="2278735" y="74663"/>
                </a:lnTo>
                <a:lnTo>
                  <a:pt x="2278735" y="70853"/>
                </a:lnTo>
                <a:lnTo>
                  <a:pt x="2281593" y="68313"/>
                </a:lnTo>
                <a:lnTo>
                  <a:pt x="2287333" y="68313"/>
                </a:lnTo>
                <a:lnTo>
                  <a:pt x="2287333" y="63233"/>
                </a:lnTo>
                <a:lnTo>
                  <a:pt x="2293061" y="63233"/>
                </a:lnTo>
                <a:lnTo>
                  <a:pt x="2293061" y="47993"/>
                </a:lnTo>
                <a:lnTo>
                  <a:pt x="2295880" y="47993"/>
                </a:lnTo>
                <a:lnTo>
                  <a:pt x="2295880" y="36563"/>
                </a:lnTo>
                <a:lnTo>
                  <a:pt x="2295880" y="34023"/>
                </a:lnTo>
                <a:lnTo>
                  <a:pt x="2304478" y="34023"/>
                </a:lnTo>
                <a:lnTo>
                  <a:pt x="2304478" y="47993"/>
                </a:lnTo>
                <a:lnTo>
                  <a:pt x="2298801" y="47993"/>
                </a:lnTo>
                <a:lnTo>
                  <a:pt x="2298801" y="65773"/>
                </a:lnTo>
                <a:lnTo>
                  <a:pt x="2304529" y="65773"/>
                </a:lnTo>
                <a:lnTo>
                  <a:pt x="2304529" y="63233"/>
                </a:lnTo>
                <a:lnTo>
                  <a:pt x="2307399" y="59423"/>
                </a:lnTo>
                <a:lnTo>
                  <a:pt x="2313127" y="59423"/>
                </a:lnTo>
                <a:lnTo>
                  <a:pt x="2313127" y="54343"/>
                </a:lnTo>
                <a:lnTo>
                  <a:pt x="2315997" y="50533"/>
                </a:lnTo>
                <a:lnTo>
                  <a:pt x="2315997" y="45453"/>
                </a:lnTo>
                <a:lnTo>
                  <a:pt x="2318804" y="45453"/>
                </a:lnTo>
                <a:lnTo>
                  <a:pt x="2318804" y="42913"/>
                </a:lnTo>
                <a:lnTo>
                  <a:pt x="2324544" y="42913"/>
                </a:lnTo>
                <a:lnTo>
                  <a:pt x="2324544" y="45453"/>
                </a:lnTo>
                <a:lnTo>
                  <a:pt x="2330335" y="45453"/>
                </a:lnTo>
                <a:lnTo>
                  <a:pt x="2330272" y="54394"/>
                </a:lnTo>
                <a:lnTo>
                  <a:pt x="2324595" y="59423"/>
                </a:lnTo>
                <a:lnTo>
                  <a:pt x="2318867" y="59423"/>
                </a:lnTo>
                <a:lnTo>
                  <a:pt x="2318867" y="68313"/>
                </a:lnTo>
                <a:lnTo>
                  <a:pt x="2321725" y="68313"/>
                </a:lnTo>
                <a:lnTo>
                  <a:pt x="2321725" y="74663"/>
                </a:lnTo>
                <a:lnTo>
                  <a:pt x="2315997" y="74663"/>
                </a:lnTo>
                <a:lnTo>
                  <a:pt x="2310206" y="74777"/>
                </a:lnTo>
                <a:lnTo>
                  <a:pt x="2310206" y="83413"/>
                </a:lnTo>
                <a:lnTo>
                  <a:pt x="2318804" y="83413"/>
                </a:lnTo>
                <a:lnTo>
                  <a:pt x="2318804" y="79743"/>
                </a:lnTo>
                <a:lnTo>
                  <a:pt x="2330335" y="79743"/>
                </a:lnTo>
                <a:lnTo>
                  <a:pt x="2330335" y="74663"/>
                </a:lnTo>
                <a:lnTo>
                  <a:pt x="2333193" y="70853"/>
                </a:lnTo>
                <a:lnTo>
                  <a:pt x="2336063" y="70853"/>
                </a:lnTo>
                <a:lnTo>
                  <a:pt x="2338908" y="68338"/>
                </a:lnTo>
                <a:lnTo>
                  <a:pt x="2338933" y="63233"/>
                </a:lnTo>
                <a:lnTo>
                  <a:pt x="2347531" y="63233"/>
                </a:lnTo>
                <a:lnTo>
                  <a:pt x="2347557" y="68338"/>
                </a:lnTo>
                <a:lnTo>
                  <a:pt x="2350401" y="70853"/>
                </a:lnTo>
                <a:lnTo>
                  <a:pt x="2384793" y="70853"/>
                </a:lnTo>
                <a:lnTo>
                  <a:pt x="2384793" y="65773"/>
                </a:lnTo>
                <a:lnTo>
                  <a:pt x="2381935" y="65773"/>
                </a:lnTo>
                <a:lnTo>
                  <a:pt x="2379065" y="63233"/>
                </a:lnTo>
                <a:lnTo>
                  <a:pt x="2379065" y="56883"/>
                </a:lnTo>
                <a:lnTo>
                  <a:pt x="2373325" y="56883"/>
                </a:lnTo>
                <a:lnTo>
                  <a:pt x="2373325" y="54343"/>
                </a:lnTo>
                <a:lnTo>
                  <a:pt x="2373325" y="50533"/>
                </a:lnTo>
                <a:lnTo>
                  <a:pt x="2381935" y="50533"/>
                </a:lnTo>
                <a:lnTo>
                  <a:pt x="2381935" y="45453"/>
                </a:lnTo>
                <a:lnTo>
                  <a:pt x="2387663" y="45453"/>
                </a:lnTo>
                <a:lnTo>
                  <a:pt x="2387663" y="50533"/>
                </a:lnTo>
                <a:lnTo>
                  <a:pt x="2381935" y="50533"/>
                </a:lnTo>
                <a:lnTo>
                  <a:pt x="2381935" y="56883"/>
                </a:lnTo>
                <a:lnTo>
                  <a:pt x="2390533" y="56883"/>
                </a:lnTo>
                <a:lnTo>
                  <a:pt x="2390533" y="65773"/>
                </a:lnTo>
                <a:lnTo>
                  <a:pt x="2396261" y="65773"/>
                </a:lnTo>
                <a:lnTo>
                  <a:pt x="2396261" y="70853"/>
                </a:lnTo>
                <a:lnTo>
                  <a:pt x="2404859" y="70853"/>
                </a:lnTo>
                <a:lnTo>
                  <a:pt x="2404859" y="65773"/>
                </a:lnTo>
                <a:lnTo>
                  <a:pt x="2410599" y="65773"/>
                </a:lnTo>
                <a:lnTo>
                  <a:pt x="2410599" y="74663"/>
                </a:lnTo>
                <a:lnTo>
                  <a:pt x="2422067" y="74663"/>
                </a:lnTo>
                <a:lnTo>
                  <a:pt x="2422067" y="63233"/>
                </a:lnTo>
                <a:lnTo>
                  <a:pt x="2422067" y="54343"/>
                </a:lnTo>
                <a:lnTo>
                  <a:pt x="2433523" y="54343"/>
                </a:lnTo>
                <a:lnTo>
                  <a:pt x="2433523" y="50533"/>
                </a:lnTo>
                <a:lnTo>
                  <a:pt x="2439263" y="50533"/>
                </a:lnTo>
                <a:lnTo>
                  <a:pt x="2439263" y="45453"/>
                </a:lnTo>
                <a:lnTo>
                  <a:pt x="2439263" y="42913"/>
                </a:lnTo>
                <a:lnTo>
                  <a:pt x="2447861" y="42913"/>
                </a:lnTo>
                <a:lnTo>
                  <a:pt x="2447912" y="54394"/>
                </a:lnTo>
                <a:lnTo>
                  <a:pt x="2450731" y="56883"/>
                </a:lnTo>
                <a:lnTo>
                  <a:pt x="2456459" y="56883"/>
                </a:lnTo>
                <a:lnTo>
                  <a:pt x="2456459" y="70853"/>
                </a:lnTo>
                <a:lnTo>
                  <a:pt x="2465057" y="70853"/>
                </a:lnTo>
                <a:lnTo>
                  <a:pt x="2465057" y="74663"/>
                </a:lnTo>
                <a:lnTo>
                  <a:pt x="2467927" y="77203"/>
                </a:lnTo>
                <a:lnTo>
                  <a:pt x="2473655" y="77203"/>
                </a:lnTo>
                <a:lnTo>
                  <a:pt x="2473655" y="82283"/>
                </a:lnTo>
                <a:lnTo>
                  <a:pt x="2476525" y="82283"/>
                </a:lnTo>
                <a:lnTo>
                  <a:pt x="2479395" y="79743"/>
                </a:lnTo>
                <a:lnTo>
                  <a:pt x="2479395" y="70853"/>
                </a:lnTo>
                <a:lnTo>
                  <a:pt x="2487993" y="70853"/>
                </a:lnTo>
                <a:lnTo>
                  <a:pt x="2487993" y="77203"/>
                </a:lnTo>
                <a:lnTo>
                  <a:pt x="2493721" y="77203"/>
                </a:lnTo>
                <a:lnTo>
                  <a:pt x="2493721" y="63233"/>
                </a:lnTo>
                <a:lnTo>
                  <a:pt x="2505189" y="63233"/>
                </a:lnTo>
                <a:lnTo>
                  <a:pt x="2505189" y="70853"/>
                </a:lnTo>
                <a:lnTo>
                  <a:pt x="2513787" y="70853"/>
                </a:lnTo>
                <a:lnTo>
                  <a:pt x="2516657" y="74663"/>
                </a:lnTo>
                <a:lnTo>
                  <a:pt x="2516657" y="77203"/>
                </a:lnTo>
                <a:lnTo>
                  <a:pt x="2525255" y="77203"/>
                </a:lnTo>
                <a:lnTo>
                  <a:pt x="2528125" y="74663"/>
                </a:lnTo>
                <a:lnTo>
                  <a:pt x="2528125" y="68313"/>
                </a:lnTo>
                <a:lnTo>
                  <a:pt x="2551061" y="68313"/>
                </a:lnTo>
                <a:lnTo>
                  <a:pt x="2551061" y="65773"/>
                </a:lnTo>
                <a:lnTo>
                  <a:pt x="2551061" y="63233"/>
                </a:lnTo>
                <a:lnTo>
                  <a:pt x="2556789" y="63233"/>
                </a:lnTo>
                <a:lnTo>
                  <a:pt x="2556789" y="56883"/>
                </a:lnTo>
                <a:lnTo>
                  <a:pt x="2562529" y="56883"/>
                </a:lnTo>
                <a:lnTo>
                  <a:pt x="2562529" y="65773"/>
                </a:lnTo>
                <a:lnTo>
                  <a:pt x="2568257" y="65773"/>
                </a:lnTo>
                <a:lnTo>
                  <a:pt x="2571127" y="68313"/>
                </a:lnTo>
                <a:lnTo>
                  <a:pt x="2571127" y="70853"/>
                </a:lnTo>
                <a:lnTo>
                  <a:pt x="2582595" y="70853"/>
                </a:lnTo>
                <a:lnTo>
                  <a:pt x="2582595" y="65773"/>
                </a:lnTo>
                <a:lnTo>
                  <a:pt x="2588323" y="65773"/>
                </a:lnTo>
                <a:lnTo>
                  <a:pt x="2591155" y="63258"/>
                </a:lnTo>
                <a:lnTo>
                  <a:pt x="2591193" y="59423"/>
                </a:lnTo>
                <a:lnTo>
                  <a:pt x="2594051" y="56883"/>
                </a:lnTo>
                <a:lnTo>
                  <a:pt x="2596921" y="56883"/>
                </a:lnTo>
                <a:lnTo>
                  <a:pt x="2596921" y="50533"/>
                </a:lnTo>
                <a:lnTo>
                  <a:pt x="2596921" y="42913"/>
                </a:lnTo>
                <a:lnTo>
                  <a:pt x="2596921" y="39103"/>
                </a:lnTo>
                <a:lnTo>
                  <a:pt x="2602661" y="39103"/>
                </a:lnTo>
                <a:lnTo>
                  <a:pt x="2602661" y="45453"/>
                </a:lnTo>
                <a:lnTo>
                  <a:pt x="2608389" y="45453"/>
                </a:lnTo>
                <a:lnTo>
                  <a:pt x="2608389" y="50533"/>
                </a:lnTo>
                <a:lnTo>
                  <a:pt x="2605519" y="50533"/>
                </a:lnTo>
                <a:lnTo>
                  <a:pt x="2602661" y="54343"/>
                </a:lnTo>
                <a:lnTo>
                  <a:pt x="2602661" y="59423"/>
                </a:lnTo>
                <a:lnTo>
                  <a:pt x="2594051" y="59423"/>
                </a:lnTo>
                <a:lnTo>
                  <a:pt x="2594051" y="68313"/>
                </a:lnTo>
                <a:lnTo>
                  <a:pt x="2608389" y="68313"/>
                </a:lnTo>
                <a:lnTo>
                  <a:pt x="2608389" y="70853"/>
                </a:lnTo>
                <a:lnTo>
                  <a:pt x="2614117" y="70853"/>
                </a:lnTo>
                <a:lnTo>
                  <a:pt x="2614117" y="65773"/>
                </a:lnTo>
                <a:lnTo>
                  <a:pt x="2608389" y="65773"/>
                </a:lnTo>
                <a:lnTo>
                  <a:pt x="2608389" y="59423"/>
                </a:lnTo>
                <a:lnTo>
                  <a:pt x="2614117" y="59423"/>
                </a:lnTo>
                <a:lnTo>
                  <a:pt x="2614117" y="50533"/>
                </a:lnTo>
                <a:lnTo>
                  <a:pt x="2622727" y="50533"/>
                </a:lnTo>
                <a:lnTo>
                  <a:pt x="2622727" y="59423"/>
                </a:lnTo>
                <a:lnTo>
                  <a:pt x="2625585" y="59423"/>
                </a:lnTo>
                <a:lnTo>
                  <a:pt x="2625585" y="50533"/>
                </a:lnTo>
                <a:lnTo>
                  <a:pt x="2634183" y="50533"/>
                </a:lnTo>
                <a:lnTo>
                  <a:pt x="2634183" y="39103"/>
                </a:lnTo>
                <a:lnTo>
                  <a:pt x="2639923" y="39103"/>
                </a:lnTo>
                <a:lnTo>
                  <a:pt x="2639923" y="36563"/>
                </a:lnTo>
                <a:lnTo>
                  <a:pt x="2639923" y="34023"/>
                </a:lnTo>
                <a:close/>
              </a:path>
              <a:path w="3632200" h="148589">
                <a:moveTo>
                  <a:pt x="2671394" y="25806"/>
                </a:moveTo>
                <a:lnTo>
                  <a:pt x="2668536" y="22885"/>
                </a:lnTo>
                <a:lnTo>
                  <a:pt x="2662796" y="22885"/>
                </a:lnTo>
                <a:lnTo>
                  <a:pt x="2662796" y="25806"/>
                </a:lnTo>
                <a:lnTo>
                  <a:pt x="2665666" y="25806"/>
                </a:lnTo>
                <a:lnTo>
                  <a:pt x="2668536" y="28727"/>
                </a:lnTo>
                <a:lnTo>
                  <a:pt x="2668536" y="34442"/>
                </a:lnTo>
                <a:lnTo>
                  <a:pt x="2671394" y="34442"/>
                </a:lnTo>
                <a:lnTo>
                  <a:pt x="2671394" y="25806"/>
                </a:lnTo>
                <a:close/>
              </a:path>
              <a:path w="3632200" h="148589">
                <a:moveTo>
                  <a:pt x="2717266" y="25806"/>
                </a:moveTo>
                <a:lnTo>
                  <a:pt x="2708668" y="25806"/>
                </a:lnTo>
                <a:lnTo>
                  <a:pt x="2708668" y="28727"/>
                </a:lnTo>
                <a:lnTo>
                  <a:pt x="2711462" y="31521"/>
                </a:lnTo>
                <a:lnTo>
                  <a:pt x="2717266" y="31521"/>
                </a:lnTo>
                <a:lnTo>
                  <a:pt x="2717266" y="25806"/>
                </a:lnTo>
                <a:close/>
              </a:path>
              <a:path w="3632200" h="148589">
                <a:moveTo>
                  <a:pt x="2725864" y="17170"/>
                </a:moveTo>
                <a:lnTo>
                  <a:pt x="2722994" y="14376"/>
                </a:lnTo>
                <a:lnTo>
                  <a:pt x="2717266" y="14376"/>
                </a:lnTo>
                <a:lnTo>
                  <a:pt x="2717266" y="22885"/>
                </a:lnTo>
                <a:lnTo>
                  <a:pt x="2725864" y="22885"/>
                </a:lnTo>
                <a:lnTo>
                  <a:pt x="2725864" y="17170"/>
                </a:lnTo>
                <a:close/>
              </a:path>
              <a:path w="3632200" h="148589">
                <a:moveTo>
                  <a:pt x="2737332" y="43078"/>
                </a:moveTo>
                <a:lnTo>
                  <a:pt x="2728734" y="43078"/>
                </a:lnTo>
                <a:lnTo>
                  <a:pt x="2728734" y="37363"/>
                </a:lnTo>
                <a:lnTo>
                  <a:pt x="2728734" y="34442"/>
                </a:lnTo>
                <a:lnTo>
                  <a:pt x="2728734" y="31521"/>
                </a:lnTo>
                <a:lnTo>
                  <a:pt x="2717266" y="31521"/>
                </a:lnTo>
                <a:lnTo>
                  <a:pt x="2717266" y="34442"/>
                </a:lnTo>
                <a:lnTo>
                  <a:pt x="2714396" y="34442"/>
                </a:lnTo>
                <a:lnTo>
                  <a:pt x="2711462" y="31521"/>
                </a:lnTo>
                <a:lnTo>
                  <a:pt x="2708668" y="31521"/>
                </a:lnTo>
                <a:lnTo>
                  <a:pt x="2708668" y="37363"/>
                </a:lnTo>
                <a:lnTo>
                  <a:pt x="2702928" y="37363"/>
                </a:lnTo>
                <a:lnTo>
                  <a:pt x="2702928" y="22885"/>
                </a:lnTo>
                <a:lnTo>
                  <a:pt x="2697200" y="22885"/>
                </a:lnTo>
                <a:lnTo>
                  <a:pt x="2697200" y="28727"/>
                </a:lnTo>
                <a:lnTo>
                  <a:pt x="2688602" y="28727"/>
                </a:lnTo>
                <a:lnTo>
                  <a:pt x="2688602" y="43078"/>
                </a:lnTo>
                <a:lnTo>
                  <a:pt x="2685732" y="45999"/>
                </a:lnTo>
                <a:lnTo>
                  <a:pt x="2685732" y="48793"/>
                </a:lnTo>
                <a:lnTo>
                  <a:pt x="2682862" y="48793"/>
                </a:lnTo>
                <a:lnTo>
                  <a:pt x="2679992" y="45999"/>
                </a:lnTo>
                <a:lnTo>
                  <a:pt x="2679992" y="34442"/>
                </a:lnTo>
                <a:lnTo>
                  <a:pt x="2671394" y="34442"/>
                </a:lnTo>
                <a:lnTo>
                  <a:pt x="2668536" y="37363"/>
                </a:lnTo>
                <a:lnTo>
                  <a:pt x="2662796" y="37363"/>
                </a:lnTo>
                <a:lnTo>
                  <a:pt x="2662796" y="25806"/>
                </a:lnTo>
                <a:lnTo>
                  <a:pt x="2659926" y="22885"/>
                </a:lnTo>
                <a:lnTo>
                  <a:pt x="2659926" y="17170"/>
                </a:lnTo>
                <a:lnTo>
                  <a:pt x="2654198" y="17170"/>
                </a:lnTo>
                <a:lnTo>
                  <a:pt x="2654198" y="22885"/>
                </a:lnTo>
                <a:lnTo>
                  <a:pt x="2642730" y="22885"/>
                </a:lnTo>
                <a:lnTo>
                  <a:pt x="2642730" y="37363"/>
                </a:lnTo>
                <a:lnTo>
                  <a:pt x="2657068" y="37363"/>
                </a:lnTo>
                <a:lnTo>
                  <a:pt x="2657068" y="51714"/>
                </a:lnTo>
                <a:lnTo>
                  <a:pt x="2651328" y="51714"/>
                </a:lnTo>
                <a:lnTo>
                  <a:pt x="2651328" y="77622"/>
                </a:lnTo>
                <a:lnTo>
                  <a:pt x="2659926" y="77622"/>
                </a:lnTo>
                <a:lnTo>
                  <a:pt x="2659926" y="63271"/>
                </a:lnTo>
                <a:lnTo>
                  <a:pt x="2662796" y="63271"/>
                </a:lnTo>
                <a:lnTo>
                  <a:pt x="2668536" y="63271"/>
                </a:lnTo>
                <a:lnTo>
                  <a:pt x="2671394" y="63271"/>
                </a:lnTo>
                <a:lnTo>
                  <a:pt x="2671394" y="68986"/>
                </a:lnTo>
                <a:lnTo>
                  <a:pt x="2682862" y="68986"/>
                </a:lnTo>
                <a:lnTo>
                  <a:pt x="2682862" y="77622"/>
                </a:lnTo>
                <a:lnTo>
                  <a:pt x="2688602" y="77622"/>
                </a:lnTo>
                <a:lnTo>
                  <a:pt x="2688602" y="63271"/>
                </a:lnTo>
                <a:lnTo>
                  <a:pt x="2694330" y="63271"/>
                </a:lnTo>
                <a:lnTo>
                  <a:pt x="2694330" y="57429"/>
                </a:lnTo>
                <a:lnTo>
                  <a:pt x="2699969" y="57429"/>
                </a:lnTo>
                <a:lnTo>
                  <a:pt x="2700058" y="60350"/>
                </a:lnTo>
                <a:lnTo>
                  <a:pt x="2700058" y="63271"/>
                </a:lnTo>
                <a:lnTo>
                  <a:pt x="2702928" y="63271"/>
                </a:lnTo>
                <a:lnTo>
                  <a:pt x="2702928" y="60350"/>
                </a:lnTo>
                <a:lnTo>
                  <a:pt x="2708668" y="60350"/>
                </a:lnTo>
                <a:lnTo>
                  <a:pt x="2708668" y="66065"/>
                </a:lnTo>
                <a:lnTo>
                  <a:pt x="2737332" y="66065"/>
                </a:lnTo>
                <a:lnTo>
                  <a:pt x="2737332" y="57429"/>
                </a:lnTo>
                <a:lnTo>
                  <a:pt x="2737332" y="48793"/>
                </a:lnTo>
                <a:lnTo>
                  <a:pt x="2737332" y="43078"/>
                </a:lnTo>
                <a:close/>
              </a:path>
              <a:path w="3632200" h="148589">
                <a:moveTo>
                  <a:pt x="2743060" y="25806"/>
                </a:moveTo>
                <a:lnTo>
                  <a:pt x="2728734" y="25806"/>
                </a:lnTo>
                <a:lnTo>
                  <a:pt x="2728734" y="31521"/>
                </a:lnTo>
                <a:lnTo>
                  <a:pt x="2743060" y="31521"/>
                </a:lnTo>
                <a:lnTo>
                  <a:pt x="2743060" y="25806"/>
                </a:lnTo>
                <a:close/>
              </a:path>
              <a:path w="3632200" h="148589">
                <a:moveTo>
                  <a:pt x="2751658" y="14376"/>
                </a:moveTo>
                <a:lnTo>
                  <a:pt x="2745930" y="14376"/>
                </a:lnTo>
                <a:lnTo>
                  <a:pt x="2745930" y="20091"/>
                </a:lnTo>
                <a:lnTo>
                  <a:pt x="2751658" y="20091"/>
                </a:lnTo>
                <a:lnTo>
                  <a:pt x="2751658" y="14376"/>
                </a:lnTo>
                <a:close/>
              </a:path>
              <a:path w="3632200" h="148589">
                <a:moveTo>
                  <a:pt x="2788932" y="8623"/>
                </a:moveTo>
                <a:lnTo>
                  <a:pt x="2780322" y="8623"/>
                </a:lnTo>
                <a:lnTo>
                  <a:pt x="2780322" y="14376"/>
                </a:lnTo>
                <a:lnTo>
                  <a:pt x="2783192" y="14376"/>
                </a:lnTo>
                <a:lnTo>
                  <a:pt x="2786062" y="17259"/>
                </a:lnTo>
                <a:lnTo>
                  <a:pt x="2788932" y="17259"/>
                </a:lnTo>
                <a:lnTo>
                  <a:pt x="2788932" y="8623"/>
                </a:lnTo>
                <a:close/>
              </a:path>
              <a:path w="3632200" h="148589">
                <a:moveTo>
                  <a:pt x="2791790" y="0"/>
                </a:moveTo>
                <a:lnTo>
                  <a:pt x="2786062" y="0"/>
                </a:lnTo>
                <a:lnTo>
                  <a:pt x="2786062" y="5753"/>
                </a:lnTo>
                <a:lnTo>
                  <a:pt x="2791790" y="5753"/>
                </a:lnTo>
                <a:lnTo>
                  <a:pt x="2791790" y="0"/>
                </a:lnTo>
                <a:close/>
              </a:path>
              <a:path w="3632200" h="148589">
                <a:moveTo>
                  <a:pt x="2831922" y="17170"/>
                </a:moveTo>
                <a:lnTo>
                  <a:pt x="2829064" y="14376"/>
                </a:lnTo>
                <a:lnTo>
                  <a:pt x="2826194" y="14376"/>
                </a:lnTo>
                <a:lnTo>
                  <a:pt x="2826194" y="17170"/>
                </a:lnTo>
                <a:lnTo>
                  <a:pt x="2829064" y="17170"/>
                </a:lnTo>
                <a:lnTo>
                  <a:pt x="2829064" y="20091"/>
                </a:lnTo>
                <a:lnTo>
                  <a:pt x="2831922" y="17170"/>
                </a:lnTo>
                <a:close/>
              </a:path>
              <a:path w="3632200" h="148589">
                <a:moveTo>
                  <a:pt x="2846260" y="34442"/>
                </a:moveTo>
                <a:lnTo>
                  <a:pt x="2840520" y="34442"/>
                </a:lnTo>
                <a:lnTo>
                  <a:pt x="2840520" y="37363"/>
                </a:lnTo>
                <a:lnTo>
                  <a:pt x="2843390" y="43078"/>
                </a:lnTo>
                <a:lnTo>
                  <a:pt x="2846260" y="43078"/>
                </a:lnTo>
                <a:lnTo>
                  <a:pt x="2846260" y="34442"/>
                </a:lnTo>
                <a:close/>
              </a:path>
              <a:path w="3632200" h="148589">
                <a:moveTo>
                  <a:pt x="2860586" y="17170"/>
                </a:moveTo>
                <a:lnTo>
                  <a:pt x="2854858" y="14376"/>
                </a:lnTo>
                <a:lnTo>
                  <a:pt x="2854858" y="20091"/>
                </a:lnTo>
                <a:lnTo>
                  <a:pt x="2860586" y="20091"/>
                </a:lnTo>
                <a:lnTo>
                  <a:pt x="2860586" y="17170"/>
                </a:lnTo>
                <a:close/>
              </a:path>
              <a:path w="3632200" h="148589">
                <a:moveTo>
                  <a:pt x="2909328" y="28727"/>
                </a:moveTo>
                <a:lnTo>
                  <a:pt x="2897860" y="28727"/>
                </a:lnTo>
                <a:lnTo>
                  <a:pt x="2897860" y="31521"/>
                </a:lnTo>
                <a:lnTo>
                  <a:pt x="2903588" y="31521"/>
                </a:lnTo>
                <a:lnTo>
                  <a:pt x="2903588" y="34442"/>
                </a:lnTo>
                <a:lnTo>
                  <a:pt x="2909328" y="34442"/>
                </a:lnTo>
                <a:lnTo>
                  <a:pt x="2909328" y="28727"/>
                </a:lnTo>
                <a:close/>
              </a:path>
              <a:path w="3632200" h="148589">
                <a:moveTo>
                  <a:pt x="2923654" y="25806"/>
                </a:moveTo>
                <a:lnTo>
                  <a:pt x="2917926" y="25806"/>
                </a:lnTo>
                <a:lnTo>
                  <a:pt x="2917926" y="37363"/>
                </a:lnTo>
                <a:lnTo>
                  <a:pt x="2923654" y="37363"/>
                </a:lnTo>
                <a:lnTo>
                  <a:pt x="2923654" y="25806"/>
                </a:lnTo>
                <a:close/>
              </a:path>
              <a:path w="3632200" h="148589">
                <a:moveTo>
                  <a:pt x="2969526" y="28727"/>
                </a:moveTo>
                <a:lnTo>
                  <a:pt x="2958058" y="28727"/>
                </a:lnTo>
                <a:lnTo>
                  <a:pt x="2955188" y="31521"/>
                </a:lnTo>
                <a:lnTo>
                  <a:pt x="2955188" y="34442"/>
                </a:lnTo>
                <a:lnTo>
                  <a:pt x="2969526" y="34442"/>
                </a:lnTo>
                <a:lnTo>
                  <a:pt x="2969526" y="28727"/>
                </a:lnTo>
                <a:close/>
              </a:path>
              <a:path w="3632200" h="148589">
                <a:moveTo>
                  <a:pt x="2992450" y="17170"/>
                </a:moveTo>
                <a:lnTo>
                  <a:pt x="2989592" y="17170"/>
                </a:lnTo>
                <a:lnTo>
                  <a:pt x="2989592" y="20091"/>
                </a:lnTo>
                <a:lnTo>
                  <a:pt x="2978124" y="20091"/>
                </a:lnTo>
                <a:lnTo>
                  <a:pt x="2978124" y="25806"/>
                </a:lnTo>
                <a:lnTo>
                  <a:pt x="2992450" y="25806"/>
                </a:lnTo>
                <a:lnTo>
                  <a:pt x="2992450" y="17170"/>
                </a:lnTo>
                <a:close/>
              </a:path>
              <a:path w="3632200" h="148589">
                <a:moveTo>
                  <a:pt x="3101390" y="8623"/>
                </a:moveTo>
                <a:lnTo>
                  <a:pt x="3098520" y="8623"/>
                </a:lnTo>
                <a:lnTo>
                  <a:pt x="3095650" y="11506"/>
                </a:lnTo>
                <a:lnTo>
                  <a:pt x="3095650" y="14376"/>
                </a:lnTo>
                <a:lnTo>
                  <a:pt x="3101390" y="14376"/>
                </a:lnTo>
                <a:lnTo>
                  <a:pt x="3101390" y="8623"/>
                </a:lnTo>
                <a:close/>
              </a:path>
              <a:path w="3632200" h="148589">
                <a:moveTo>
                  <a:pt x="3130054" y="63271"/>
                </a:moveTo>
                <a:lnTo>
                  <a:pt x="3121456" y="63271"/>
                </a:lnTo>
                <a:lnTo>
                  <a:pt x="3118586" y="66154"/>
                </a:lnTo>
                <a:lnTo>
                  <a:pt x="3115716" y="66154"/>
                </a:lnTo>
                <a:lnTo>
                  <a:pt x="3115716" y="71907"/>
                </a:lnTo>
                <a:lnTo>
                  <a:pt x="3130054" y="71907"/>
                </a:lnTo>
                <a:lnTo>
                  <a:pt x="3130054" y="63271"/>
                </a:lnTo>
                <a:close/>
              </a:path>
              <a:path w="3632200" h="148589">
                <a:moveTo>
                  <a:pt x="3307778" y="63271"/>
                </a:moveTo>
                <a:lnTo>
                  <a:pt x="3302050" y="63271"/>
                </a:lnTo>
                <a:lnTo>
                  <a:pt x="3302050" y="77660"/>
                </a:lnTo>
                <a:lnTo>
                  <a:pt x="3307778" y="77660"/>
                </a:lnTo>
                <a:lnTo>
                  <a:pt x="3307778" y="63271"/>
                </a:lnTo>
                <a:close/>
              </a:path>
              <a:path w="3632200" h="148589">
                <a:moveTo>
                  <a:pt x="3322116" y="69024"/>
                </a:moveTo>
                <a:lnTo>
                  <a:pt x="3316376" y="69024"/>
                </a:lnTo>
                <a:lnTo>
                  <a:pt x="3316376" y="74777"/>
                </a:lnTo>
                <a:lnTo>
                  <a:pt x="3322116" y="74777"/>
                </a:lnTo>
                <a:lnTo>
                  <a:pt x="3322116" y="69024"/>
                </a:lnTo>
                <a:close/>
              </a:path>
              <a:path w="3632200" h="148589">
                <a:moveTo>
                  <a:pt x="3347910" y="20129"/>
                </a:moveTo>
                <a:lnTo>
                  <a:pt x="3345040" y="20129"/>
                </a:lnTo>
                <a:lnTo>
                  <a:pt x="3345040" y="25882"/>
                </a:lnTo>
                <a:lnTo>
                  <a:pt x="3347910" y="25882"/>
                </a:lnTo>
                <a:lnTo>
                  <a:pt x="3347910" y="20129"/>
                </a:lnTo>
                <a:close/>
              </a:path>
              <a:path w="3632200" h="148589">
                <a:moveTo>
                  <a:pt x="3431044" y="63271"/>
                </a:moveTo>
                <a:lnTo>
                  <a:pt x="3425304" y="63271"/>
                </a:lnTo>
                <a:lnTo>
                  <a:pt x="3425304" y="54648"/>
                </a:lnTo>
                <a:lnTo>
                  <a:pt x="3410978" y="54648"/>
                </a:lnTo>
                <a:lnTo>
                  <a:pt x="3410978" y="51777"/>
                </a:lnTo>
                <a:lnTo>
                  <a:pt x="3410978" y="40271"/>
                </a:lnTo>
                <a:lnTo>
                  <a:pt x="3416706" y="40271"/>
                </a:lnTo>
                <a:lnTo>
                  <a:pt x="3416706" y="34518"/>
                </a:lnTo>
                <a:lnTo>
                  <a:pt x="3399510" y="34518"/>
                </a:lnTo>
                <a:lnTo>
                  <a:pt x="3399510" y="46024"/>
                </a:lnTo>
                <a:lnTo>
                  <a:pt x="3408108" y="46024"/>
                </a:lnTo>
                <a:lnTo>
                  <a:pt x="3408108" y="51777"/>
                </a:lnTo>
                <a:lnTo>
                  <a:pt x="3405238" y="51777"/>
                </a:lnTo>
                <a:lnTo>
                  <a:pt x="3405238" y="57518"/>
                </a:lnTo>
                <a:lnTo>
                  <a:pt x="3405238" y="69024"/>
                </a:lnTo>
                <a:lnTo>
                  <a:pt x="3393770" y="69024"/>
                </a:lnTo>
                <a:lnTo>
                  <a:pt x="3393770" y="54648"/>
                </a:lnTo>
                <a:lnTo>
                  <a:pt x="3402380" y="54648"/>
                </a:lnTo>
                <a:lnTo>
                  <a:pt x="3405238" y="57518"/>
                </a:lnTo>
                <a:lnTo>
                  <a:pt x="3405238" y="51777"/>
                </a:lnTo>
                <a:lnTo>
                  <a:pt x="3382314" y="51777"/>
                </a:lnTo>
                <a:lnTo>
                  <a:pt x="3382314" y="46024"/>
                </a:lnTo>
                <a:lnTo>
                  <a:pt x="3396640" y="46024"/>
                </a:lnTo>
                <a:lnTo>
                  <a:pt x="3396640" y="40271"/>
                </a:lnTo>
                <a:lnTo>
                  <a:pt x="3390912" y="40271"/>
                </a:lnTo>
                <a:lnTo>
                  <a:pt x="3388042" y="37388"/>
                </a:lnTo>
                <a:lnTo>
                  <a:pt x="3388042" y="34518"/>
                </a:lnTo>
                <a:lnTo>
                  <a:pt x="3385172" y="31635"/>
                </a:lnTo>
                <a:lnTo>
                  <a:pt x="3382314" y="31635"/>
                </a:lnTo>
                <a:lnTo>
                  <a:pt x="3382314" y="34518"/>
                </a:lnTo>
                <a:lnTo>
                  <a:pt x="3379444" y="34518"/>
                </a:lnTo>
                <a:lnTo>
                  <a:pt x="3379444" y="37388"/>
                </a:lnTo>
                <a:lnTo>
                  <a:pt x="3376574" y="37388"/>
                </a:lnTo>
                <a:lnTo>
                  <a:pt x="3376574" y="54648"/>
                </a:lnTo>
                <a:lnTo>
                  <a:pt x="3376574" y="63271"/>
                </a:lnTo>
                <a:lnTo>
                  <a:pt x="3367976" y="63271"/>
                </a:lnTo>
                <a:lnTo>
                  <a:pt x="3367976" y="57518"/>
                </a:lnTo>
                <a:lnTo>
                  <a:pt x="3365106" y="57518"/>
                </a:lnTo>
                <a:lnTo>
                  <a:pt x="3362248" y="54648"/>
                </a:lnTo>
                <a:lnTo>
                  <a:pt x="3360813" y="51777"/>
                </a:lnTo>
                <a:lnTo>
                  <a:pt x="3359378" y="48895"/>
                </a:lnTo>
                <a:lnTo>
                  <a:pt x="3359378" y="43141"/>
                </a:lnTo>
                <a:lnTo>
                  <a:pt x="3359378" y="40271"/>
                </a:lnTo>
                <a:lnTo>
                  <a:pt x="3367976" y="40271"/>
                </a:lnTo>
                <a:lnTo>
                  <a:pt x="3367976" y="54648"/>
                </a:lnTo>
                <a:lnTo>
                  <a:pt x="3376574" y="54648"/>
                </a:lnTo>
                <a:lnTo>
                  <a:pt x="3376574" y="37388"/>
                </a:lnTo>
                <a:lnTo>
                  <a:pt x="3373704" y="37388"/>
                </a:lnTo>
                <a:lnTo>
                  <a:pt x="3373704" y="31635"/>
                </a:lnTo>
                <a:lnTo>
                  <a:pt x="3362248" y="31635"/>
                </a:lnTo>
                <a:lnTo>
                  <a:pt x="3359378" y="34518"/>
                </a:lnTo>
                <a:lnTo>
                  <a:pt x="3359378" y="37388"/>
                </a:lnTo>
                <a:lnTo>
                  <a:pt x="3345040" y="37388"/>
                </a:lnTo>
                <a:lnTo>
                  <a:pt x="3345040" y="34518"/>
                </a:lnTo>
                <a:lnTo>
                  <a:pt x="3342182" y="31635"/>
                </a:lnTo>
                <a:lnTo>
                  <a:pt x="3345040" y="28765"/>
                </a:lnTo>
                <a:lnTo>
                  <a:pt x="3333572" y="28765"/>
                </a:lnTo>
                <a:lnTo>
                  <a:pt x="3330714" y="31635"/>
                </a:lnTo>
                <a:lnTo>
                  <a:pt x="3330714" y="37388"/>
                </a:lnTo>
                <a:lnTo>
                  <a:pt x="3316376" y="37388"/>
                </a:lnTo>
                <a:lnTo>
                  <a:pt x="3316376" y="31635"/>
                </a:lnTo>
                <a:lnTo>
                  <a:pt x="3313506" y="28765"/>
                </a:lnTo>
                <a:lnTo>
                  <a:pt x="3310648" y="28765"/>
                </a:lnTo>
                <a:lnTo>
                  <a:pt x="3310648" y="43141"/>
                </a:lnTo>
                <a:lnTo>
                  <a:pt x="3310648" y="51777"/>
                </a:lnTo>
                <a:lnTo>
                  <a:pt x="3287712" y="51777"/>
                </a:lnTo>
                <a:lnTo>
                  <a:pt x="3287712" y="46024"/>
                </a:lnTo>
                <a:lnTo>
                  <a:pt x="3290582" y="43141"/>
                </a:lnTo>
                <a:lnTo>
                  <a:pt x="3310648" y="43141"/>
                </a:lnTo>
                <a:lnTo>
                  <a:pt x="3310648" y="28765"/>
                </a:lnTo>
                <a:lnTo>
                  <a:pt x="3310648" y="23012"/>
                </a:lnTo>
                <a:lnTo>
                  <a:pt x="3293440" y="23012"/>
                </a:lnTo>
                <a:lnTo>
                  <a:pt x="3293440" y="34518"/>
                </a:lnTo>
                <a:lnTo>
                  <a:pt x="3284842" y="34518"/>
                </a:lnTo>
                <a:lnTo>
                  <a:pt x="3284842" y="54648"/>
                </a:lnTo>
                <a:lnTo>
                  <a:pt x="3276244" y="54648"/>
                </a:lnTo>
                <a:lnTo>
                  <a:pt x="3276244" y="46024"/>
                </a:lnTo>
                <a:lnTo>
                  <a:pt x="3270516" y="46024"/>
                </a:lnTo>
                <a:lnTo>
                  <a:pt x="3270516" y="37388"/>
                </a:lnTo>
                <a:lnTo>
                  <a:pt x="3270516" y="34518"/>
                </a:lnTo>
                <a:lnTo>
                  <a:pt x="3270516" y="28765"/>
                </a:lnTo>
                <a:lnTo>
                  <a:pt x="3267646" y="25882"/>
                </a:lnTo>
                <a:lnTo>
                  <a:pt x="3267646" y="17259"/>
                </a:lnTo>
                <a:lnTo>
                  <a:pt x="3264776" y="17259"/>
                </a:lnTo>
                <a:lnTo>
                  <a:pt x="3264776" y="40271"/>
                </a:lnTo>
                <a:lnTo>
                  <a:pt x="3264776" y="54648"/>
                </a:lnTo>
                <a:lnTo>
                  <a:pt x="3253308" y="54648"/>
                </a:lnTo>
                <a:lnTo>
                  <a:pt x="3253308" y="48895"/>
                </a:lnTo>
                <a:lnTo>
                  <a:pt x="3256178" y="46024"/>
                </a:lnTo>
                <a:lnTo>
                  <a:pt x="3256178" y="43141"/>
                </a:lnTo>
                <a:lnTo>
                  <a:pt x="3256178" y="40271"/>
                </a:lnTo>
                <a:lnTo>
                  <a:pt x="3264776" y="40271"/>
                </a:lnTo>
                <a:lnTo>
                  <a:pt x="3264776" y="17259"/>
                </a:lnTo>
                <a:lnTo>
                  <a:pt x="3253308" y="17259"/>
                </a:lnTo>
                <a:lnTo>
                  <a:pt x="3250450" y="15824"/>
                </a:lnTo>
                <a:lnTo>
                  <a:pt x="3250450" y="11506"/>
                </a:lnTo>
                <a:lnTo>
                  <a:pt x="3244710" y="11506"/>
                </a:lnTo>
                <a:lnTo>
                  <a:pt x="3244710" y="23012"/>
                </a:lnTo>
                <a:lnTo>
                  <a:pt x="3238982" y="23012"/>
                </a:lnTo>
                <a:lnTo>
                  <a:pt x="3238982" y="28765"/>
                </a:lnTo>
                <a:lnTo>
                  <a:pt x="3233242" y="28765"/>
                </a:lnTo>
                <a:lnTo>
                  <a:pt x="3233242" y="23012"/>
                </a:lnTo>
                <a:lnTo>
                  <a:pt x="3234677" y="20129"/>
                </a:lnTo>
                <a:lnTo>
                  <a:pt x="3236112" y="17259"/>
                </a:lnTo>
                <a:lnTo>
                  <a:pt x="3233242" y="14376"/>
                </a:lnTo>
                <a:lnTo>
                  <a:pt x="3233242" y="8623"/>
                </a:lnTo>
                <a:lnTo>
                  <a:pt x="3221786" y="8623"/>
                </a:lnTo>
                <a:lnTo>
                  <a:pt x="3221786" y="2870"/>
                </a:lnTo>
                <a:lnTo>
                  <a:pt x="3207448" y="2870"/>
                </a:lnTo>
                <a:lnTo>
                  <a:pt x="3207448" y="8623"/>
                </a:lnTo>
                <a:lnTo>
                  <a:pt x="3207448" y="14376"/>
                </a:lnTo>
                <a:lnTo>
                  <a:pt x="3207448" y="20129"/>
                </a:lnTo>
                <a:lnTo>
                  <a:pt x="3204578" y="20129"/>
                </a:lnTo>
                <a:lnTo>
                  <a:pt x="3204578" y="46024"/>
                </a:lnTo>
                <a:lnTo>
                  <a:pt x="3201720" y="48895"/>
                </a:lnTo>
                <a:lnTo>
                  <a:pt x="3198850" y="46024"/>
                </a:lnTo>
                <a:lnTo>
                  <a:pt x="3198850" y="43141"/>
                </a:lnTo>
                <a:lnTo>
                  <a:pt x="3204578" y="46024"/>
                </a:lnTo>
                <a:lnTo>
                  <a:pt x="3204578" y="20129"/>
                </a:lnTo>
                <a:lnTo>
                  <a:pt x="3201720" y="17259"/>
                </a:lnTo>
                <a:lnTo>
                  <a:pt x="3201720" y="14376"/>
                </a:lnTo>
                <a:lnTo>
                  <a:pt x="3207448" y="14376"/>
                </a:lnTo>
                <a:lnTo>
                  <a:pt x="3207448" y="8623"/>
                </a:lnTo>
                <a:lnTo>
                  <a:pt x="3201720" y="8623"/>
                </a:lnTo>
                <a:lnTo>
                  <a:pt x="3201720" y="11506"/>
                </a:lnTo>
                <a:lnTo>
                  <a:pt x="3187382" y="11506"/>
                </a:lnTo>
                <a:lnTo>
                  <a:pt x="3187382" y="0"/>
                </a:lnTo>
                <a:lnTo>
                  <a:pt x="3173044" y="0"/>
                </a:lnTo>
                <a:lnTo>
                  <a:pt x="3173044" y="2870"/>
                </a:lnTo>
                <a:lnTo>
                  <a:pt x="3175914" y="5753"/>
                </a:lnTo>
                <a:lnTo>
                  <a:pt x="3178784" y="5753"/>
                </a:lnTo>
                <a:lnTo>
                  <a:pt x="3178784" y="14376"/>
                </a:lnTo>
                <a:lnTo>
                  <a:pt x="3178784" y="31635"/>
                </a:lnTo>
                <a:lnTo>
                  <a:pt x="3178784" y="34518"/>
                </a:lnTo>
                <a:lnTo>
                  <a:pt x="3178784" y="43141"/>
                </a:lnTo>
                <a:lnTo>
                  <a:pt x="3175914" y="48895"/>
                </a:lnTo>
                <a:lnTo>
                  <a:pt x="3170186" y="48895"/>
                </a:lnTo>
                <a:lnTo>
                  <a:pt x="3170186" y="43141"/>
                </a:lnTo>
                <a:lnTo>
                  <a:pt x="3178784" y="43141"/>
                </a:lnTo>
                <a:lnTo>
                  <a:pt x="3178784" y="34518"/>
                </a:lnTo>
                <a:lnTo>
                  <a:pt x="3175914" y="34518"/>
                </a:lnTo>
                <a:lnTo>
                  <a:pt x="3175914" y="31635"/>
                </a:lnTo>
                <a:lnTo>
                  <a:pt x="3178784" y="31635"/>
                </a:lnTo>
                <a:lnTo>
                  <a:pt x="3178784" y="14376"/>
                </a:lnTo>
                <a:lnTo>
                  <a:pt x="3173044" y="14376"/>
                </a:lnTo>
                <a:lnTo>
                  <a:pt x="3173044" y="11506"/>
                </a:lnTo>
                <a:lnTo>
                  <a:pt x="3167316" y="11506"/>
                </a:lnTo>
                <a:lnTo>
                  <a:pt x="3167316" y="5753"/>
                </a:lnTo>
                <a:lnTo>
                  <a:pt x="3141522" y="5753"/>
                </a:lnTo>
                <a:lnTo>
                  <a:pt x="3141522" y="11506"/>
                </a:lnTo>
                <a:lnTo>
                  <a:pt x="3141522" y="43141"/>
                </a:lnTo>
                <a:lnTo>
                  <a:pt x="3141522" y="48895"/>
                </a:lnTo>
                <a:lnTo>
                  <a:pt x="3135782" y="48895"/>
                </a:lnTo>
                <a:lnTo>
                  <a:pt x="3135782" y="46024"/>
                </a:lnTo>
                <a:lnTo>
                  <a:pt x="3135782" y="43141"/>
                </a:lnTo>
                <a:lnTo>
                  <a:pt x="3141522" y="43141"/>
                </a:lnTo>
                <a:lnTo>
                  <a:pt x="3141522" y="11506"/>
                </a:lnTo>
                <a:lnTo>
                  <a:pt x="3138652" y="14376"/>
                </a:lnTo>
                <a:lnTo>
                  <a:pt x="3132912" y="14376"/>
                </a:lnTo>
                <a:lnTo>
                  <a:pt x="3132912" y="20129"/>
                </a:lnTo>
                <a:lnTo>
                  <a:pt x="3130054" y="23012"/>
                </a:lnTo>
                <a:lnTo>
                  <a:pt x="3130054" y="28765"/>
                </a:lnTo>
                <a:lnTo>
                  <a:pt x="3124314" y="28765"/>
                </a:lnTo>
                <a:lnTo>
                  <a:pt x="3124314" y="23012"/>
                </a:lnTo>
                <a:lnTo>
                  <a:pt x="3121456" y="23012"/>
                </a:lnTo>
                <a:lnTo>
                  <a:pt x="3121456" y="20129"/>
                </a:lnTo>
                <a:lnTo>
                  <a:pt x="3124314" y="17259"/>
                </a:lnTo>
                <a:lnTo>
                  <a:pt x="3127184" y="17259"/>
                </a:lnTo>
                <a:lnTo>
                  <a:pt x="3130054" y="14376"/>
                </a:lnTo>
                <a:lnTo>
                  <a:pt x="3132912" y="14376"/>
                </a:lnTo>
                <a:lnTo>
                  <a:pt x="3132912" y="8623"/>
                </a:lnTo>
                <a:lnTo>
                  <a:pt x="3112846" y="8623"/>
                </a:lnTo>
                <a:lnTo>
                  <a:pt x="3112846" y="5753"/>
                </a:lnTo>
                <a:lnTo>
                  <a:pt x="3107118" y="5753"/>
                </a:lnTo>
                <a:lnTo>
                  <a:pt x="3107118" y="20129"/>
                </a:lnTo>
                <a:lnTo>
                  <a:pt x="3101390" y="20129"/>
                </a:lnTo>
                <a:lnTo>
                  <a:pt x="3101390" y="25882"/>
                </a:lnTo>
                <a:lnTo>
                  <a:pt x="3104248" y="28765"/>
                </a:lnTo>
                <a:lnTo>
                  <a:pt x="3107118" y="23012"/>
                </a:lnTo>
                <a:lnTo>
                  <a:pt x="3109988" y="25882"/>
                </a:lnTo>
                <a:lnTo>
                  <a:pt x="3109988" y="31635"/>
                </a:lnTo>
                <a:lnTo>
                  <a:pt x="3118586" y="31635"/>
                </a:lnTo>
                <a:lnTo>
                  <a:pt x="3118586" y="37388"/>
                </a:lnTo>
                <a:lnTo>
                  <a:pt x="3107118" y="37388"/>
                </a:lnTo>
                <a:lnTo>
                  <a:pt x="3107118" y="34518"/>
                </a:lnTo>
                <a:lnTo>
                  <a:pt x="3101390" y="34518"/>
                </a:lnTo>
                <a:lnTo>
                  <a:pt x="3101390" y="40271"/>
                </a:lnTo>
                <a:lnTo>
                  <a:pt x="3101390" y="51777"/>
                </a:lnTo>
                <a:lnTo>
                  <a:pt x="3101390" y="60401"/>
                </a:lnTo>
                <a:lnTo>
                  <a:pt x="3095650" y="60401"/>
                </a:lnTo>
                <a:lnTo>
                  <a:pt x="3095650" y="54648"/>
                </a:lnTo>
                <a:lnTo>
                  <a:pt x="3089922" y="54648"/>
                </a:lnTo>
                <a:lnTo>
                  <a:pt x="3089922" y="48895"/>
                </a:lnTo>
                <a:lnTo>
                  <a:pt x="3092780" y="48895"/>
                </a:lnTo>
                <a:lnTo>
                  <a:pt x="3095650" y="46024"/>
                </a:lnTo>
                <a:lnTo>
                  <a:pt x="3095650" y="48895"/>
                </a:lnTo>
                <a:lnTo>
                  <a:pt x="3098520" y="48895"/>
                </a:lnTo>
                <a:lnTo>
                  <a:pt x="3098520" y="51777"/>
                </a:lnTo>
                <a:lnTo>
                  <a:pt x="3101390" y="51777"/>
                </a:lnTo>
                <a:lnTo>
                  <a:pt x="3101390" y="40271"/>
                </a:lnTo>
                <a:lnTo>
                  <a:pt x="3087052" y="40271"/>
                </a:lnTo>
                <a:lnTo>
                  <a:pt x="3087052" y="37388"/>
                </a:lnTo>
                <a:lnTo>
                  <a:pt x="3089922" y="34518"/>
                </a:lnTo>
                <a:lnTo>
                  <a:pt x="3101390" y="34518"/>
                </a:lnTo>
                <a:lnTo>
                  <a:pt x="3101390" y="31635"/>
                </a:lnTo>
                <a:lnTo>
                  <a:pt x="3101390" y="28765"/>
                </a:lnTo>
                <a:lnTo>
                  <a:pt x="3098520" y="28765"/>
                </a:lnTo>
                <a:lnTo>
                  <a:pt x="3089922" y="31635"/>
                </a:lnTo>
                <a:lnTo>
                  <a:pt x="3087052" y="31635"/>
                </a:lnTo>
                <a:lnTo>
                  <a:pt x="3087052" y="28765"/>
                </a:lnTo>
                <a:lnTo>
                  <a:pt x="3087052" y="17259"/>
                </a:lnTo>
                <a:lnTo>
                  <a:pt x="3078454" y="17259"/>
                </a:lnTo>
                <a:lnTo>
                  <a:pt x="3078454" y="11506"/>
                </a:lnTo>
                <a:lnTo>
                  <a:pt x="3066986" y="11506"/>
                </a:lnTo>
                <a:lnTo>
                  <a:pt x="3066986" y="17259"/>
                </a:lnTo>
                <a:lnTo>
                  <a:pt x="3061246" y="17259"/>
                </a:lnTo>
                <a:lnTo>
                  <a:pt x="3061246" y="48895"/>
                </a:lnTo>
                <a:lnTo>
                  <a:pt x="3061246" y="54648"/>
                </a:lnTo>
                <a:lnTo>
                  <a:pt x="3055518" y="54648"/>
                </a:lnTo>
                <a:lnTo>
                  <a:pt x="3055518" y="48895"/>
                </a:lnTo>
                <a:lnTo>
                  <a:pt x="3061246" y="48895"/>
                </a:lnTo>
                <a:lnTo>
                  <a:pt x="3061246" y="17259"/>
                </a:lnTo>
                <a:lnTo>
                  <a:pt x="3058388" y="17259"/>
                </a:lnTo>
                <a:lnTo>
                  <a:pt x="3058388" y="8623"/>
                </a:lnTo>
                <a:lnTo>
                  <a:pt x="3055518" y="8623"/>
                </a:lnTo>
                <a:lnTo>
                  <a:pt x="3052648" y="11506"/>
                </a:lnTo>
                <a:lnTo>
                  <a:pt x="3052648" y="17259"/>
                </a:lnTo>
                <a:lnTo>
                  <a:pt x="3046920" y="17259"/>
                </a:lnTo>
                <a:lnTo>
                  <a:pt x="3046920" y="23012"/>
                </a:lnTo>
                <a:lnTo>
                  <a:pt x="3052648" y="23012"/>
                </a:lnTo>
                <a:lnTo>
                  <a:pt x="3052648" y="28765"/>
                </a:lnTo>
                <a:lnTo>
                  <a:pt x="3046920" y="28765"/>
                </a:lnTo>
                <a:lnTo>
                  <a:pt x="3046920" y="23012"/>
                </a:lnTo>
                <a:lnTo>
                  <a:pt x="3038322" y="23012"/>
                </a:lnTo>
                <a:lnTo>
                  <a:pt x="3038322" y="14376"/>
                </a:lnTo>
                <a:lnTo>
                  <a:pt x="3044050" y="14376"/>
                </a:lnTo>
                <a:lnTo>
                  <a:pt x="3044050" y="8623"/>
                </a:lnTo>
                <a:lnTo>
                  <a:pt x="3023984" y="8623"/>
                </a:lnTo>
                <a:lnTo>
                  <a:pt x="3023984" y="34518"/>
                </a:lnTo>
                <a:lnTo>
                  <a:pt x="3018256" y="34518"/>
                </a:lnTo>
                <a:lnTo>
                  <a:pt x="3018256" y="48793"/>
                </a:lnTo>
                <a:lnTo>
                  <a:pt x="3009658" y="48793"/>
                </a:lnTo>
                <a:lnTo>
                  <a:pt x="3009658" y="43078"/>
                </a:lnTo>
                <a:lnTo>
                  <a:pt x="3001048" y="43078"/>
                </a:lnTo>
                <a:lnTo>
                  <a:pt x="3001048" y="40157"/>
                </a:lnTo>
                <a:lnTo>
                  <a:pt x="3001048" y="34442"/>
                </a:lnTo>
                <a:lnTo>
                  <a:pt x="3003918" y="34442"/>
                </a:lnTo>
                <a:lnTo>
                  <a:pt x="3003918" y="28727"/>
                </a:lnTo>
                <a:lnTo>
                  <a:pt x="3001048" y="28727"/>
                </a:lnTo>
                <a:lnTo>
                  <a:pt x="2998190" y="31521"/>
                </a:lnTo>
                <a:lnTo>
                  <a:pt x="2998190" y="34442"/>
                </a:lnTo>
                <a:lnTo>
                  <a:pt x="2995320" y="34442"/>
                </a:lnTo>
                <a:lnTo>
                  <a:pt x="2992450" y="37363"/>
                </a:lnTo>
                <a:lnTo>
                  <a:pt x="2989592" y="37363"/>
                </a:lnTo>
                <a:lnTo>
                  <a:pt x="2989592" y="40157"/>
                </a:lnTo>
                <a:lnTo>
                  <a:pt x="2983852" y="40157"/>
                </a:lnTo>
                <a:lnTo>
                  <a:pt x="2983852" y="43078"/>
                </a:lnTo>
                <a:lnTo>
                  <a:pt x="2983852" y="48793"/>
                </a:lnTo>
                <a:lnTo>
                  <a:pt x="2978124" y="48793"/>
                </a:lnTo>
                <a:lnTo>
                  <a:pt x="2978124" y="43078"/>
                </a:lnTo>
                <a:lnTo>
                  <a:pt x="2983852" y="43078"/>
                </a:lnTo>
                <a:lnTo>
                  <a:pt x="2983852" y="40157"/>
                </a:lnTo>
                <a:lnTo>
                  <a:pt x="2980982" y="40157"/>
                </a:lnTo>
                <a:lnTo>
                  <a:pt x="2980982" y="37363"/>
                </a:lnTo>
                <a:lnTo>
                  <a:pt x="2975254" y="37363"/>
                </a:lnTo>
                <a:lnTo>
                  <a:pt x="2975254" y="43078"/>
                </a:lnTo>
                <a:lnTo>
                  <a:pt x="2972384" y="43078"/>
                </a:lnTo>
                <a:lnTo>
                  <a:pt x="2969526" y="40157"/>
                </a:lnTo>
                <a:lnTo>
                  <a:pt x="2969526" y="37363"/>
                </a:lnTo>
                <a:lnTo>
                  <a:pt x="2946590" y="37363"/>
                </a:lnTo>
                <a:lnTo>
                  <a:pt x="2946590" y="40157"/>
                </a:lnTo>
                <a:lnTo>
                  <a:pt x="2943720" y="40157"/>
                </a:lnTo>
                <a:lnTo>
                  <a:pt x="2940850" y="37363"/>
                </a:lnTo>
                <a:lnTo>
                  <a:pt x="2940850" y="34442"/>
                </a:lnTo>
                <a:lnTo>
                  <a:pt x="2932252" y="34442"/>
                </a:lnTo>
                <a:lnTo>
                  <a:pt x="2932252" y="43078"/>
                </a:lnTo>
                <a:lnTo>
                  <a:pt x="2923654" y="43078"/>
                </a:lnTo>
                <a:lnTo>
                  <a:pt x="2923654" y="40157"/>
                </a:lnTo>
                <a:lnTo>
                  <a:pt x="2917926" y="40157"/>
                </a:lnTo>
                <a:lnTo>
                  <a:pt x="2917926" y="37363"/>
                </a:lnTo>
                <a:lnTo>
                  <a:pt x="2909328" y="37363"/>
                </a:lnTo>
                <a:lnTo>
                  <a:pt x="2909328" y="40157"/>
                </a:lnTo>
                <a:lnTo>
                  <a:pt x="2903588" y="40157"/>
                </a:lnTo>
                <a:lnTo>
                  <a:pt x="2903588" y="37363"/>
                </a:lnTo>
                <a:lnTo>
                  <a:pt x="2903588" y="34442"/>
                </a:lnTo>
                <a:lnTo>
                  <a:pt x="2897860" y="34442"/>
                </a:lnTo>
                <a:lnTo>
                  <a:pt x="2897860" y="31521"/>
                </a:lnTo>
                <a:lnTo>
                  <a:pt x="2892120" y="28727"/>
                </a:lnTo>
                <a:lnTo>
                  <a:pt x="2889262" y="31521"/>
                </a:lnTo>
                <a:lnTo>
                  <a:pt x="2883522" y="31521"/>
                </a:lnTo>
                <a:lnTo>
                  <a:pt x="2883522" y="37363"/>
                </a:lnTo>
                <a:lnTo>
                  <a:pt x="2880652" y="37363"/>
                </a:lnTo>
                <a:lnTo>
                  <a:pt x="2880652" y="31521"/>
                </a:lnTo>
                <a:lnTo>
                  <a:pt x="2872054" y="31521"/>
                </a:lnTo>
                <a:lnTo>
                  <a:pt x="2872054" y="28727"/>
                </a:lnTo>
                <a:lnTo>
                  <a:pt x="2880652" y="28727"/>
                </a:lnTo>
                <a:lnTo>
                  <a:pt x="2880652" y="20091"/>
                </a:lnTo>
                <a:lnTo>
                  <a:pt x="2872054" y="20091"/>
                </a:lnTo>
                <a:lnTo>
                  <a:pt x="2872054" y="25806"/>
                </a:lnTo>
                <a:lnTo>
                  <a:pt x="2860586" y="25806"/>
                </a:lnTo>
                <a:lnTo>
                  <a:pt x="2860586" y="28727"/>
                </a:lnTo>
                <a:lnTo>
                  <a:pt x="2857728" y="31521"/>
                </a:lnTo>
                <a:lnTo>
                  <a:pt x="2846260" y="31521"/>
                </a:lnTo>
                <a:lnTo>
                  <a:pt x="2846260" y="34442"/>
                </a:lnTo>
                <a:lnTo>
                  <a:pt x="2849130" y="34442"/>
                </a:lnTo>
                <a:lnTo>
                  <a:pt x="2849130" y="40157"/>
                </a:lnTo>
                <a:lnTo>
                  <a:pt x="2846260" y="43078"/>
                </a:lnTo>
                <a:lnTo>
                  <a:pt x="2846260" y="45999"/>
                </a:lnTo>
                <a:lnTo>
                  <a:pt x="2837662" y="45999"/>
                </a:lnTo>
                <a:lnTo>
                  <a:pt x="2837662" y="51714"/>
                </a:lnTo>
                <a:lnTo>
                  <a:pt x="2831922" y="51714"/>
                </a:lnTo>
                <a:lnTo>
                  <a:pt x="2831922" y="48793"/>
                </a:lnTo>
                <a:lnTo>
                  <a:pt x="2831922" y="45999"/>
                </a:lnTo>
                <a:lnTo>
                  <a:pt x="2829064" y="48793"/>
                </a:lnTo>
                <a:lnTo>
                  <a:pt x="2823324" y="48793"/>
                </a:lnTo>
                <a:lnTo>
                  <a:pt x="2823324" y="43078"/>
                </a:lnTo>
                <a:lnTo>
                  <a:pt x="2826194" y="43078"/>
                </a:lnTo>
                <a:lnTo>
                  <a:pt x="2826194" y="45999"/>
                </a:lnTo>
                <a:lnTo>
                  <a:pt x="2829064" y="43078"/>
                </a:lnTo>
                <a:lnTo>
                  <a:pt x="2831922" y="43078"/>
                </a:lnTo>
                <a:lnTo>
                  <a:pt x="2837662" y="43078"/>
                </a:lnTo>
                <a:lnTo>
                  <a:pt x="2837662" y="40157"/>
                </a:lnTo>
                <a:lnTo>
                  <a:pt x="2837662" y="28727"/>
                </a:lnTo>
                <a:lnTo>
                  <a:pt x="2837662" y="22885"/>
                </a:lnTo>
                <a:lnTo>
                  <a:pt x="2834792" y="20091"/>
                </a:lnTo>
                <a:lnTo>
                  <a:pt x="2831922" y="20091"/>
                </a:lnTo>
                <a:lnTo>
                  <a:pt x="2831922" y="28727"/>
                </a:lnTo>
                <a:lnTo>
                  <a:pt x="2823324" y="28727"/>
                </a:lnTo>
                <a:lnTo>
                  <a:pt x="2823324" y="25806"/>
                </a:lnTo>
                <a:lnTo>
                  <a:pt x="2820454" y="25806"/>
                </a:lnTo>
                <a:lnTo>
                  <a:pt x="2817596" y="28727"/>
                </a:lnTo>
                <a:lnTo>
                  <a:pt x="2817596" y="43078"/>
                </a:lnTo>
                <a:lnTo>
                  <a:pt x="2808998" y="43078"/>
                </a:lnTo>
                <a:lnTo>
                  <a:pt x="2808998" y="34442"/>
                </a:lnTo>
                <a:lnTo>
                  <a:pt x="2806128" y="31521"/>
                </a:lnTo>
                <a:lnTo>
                  <a:pt x="2794660" y="31521"/>
                </a:lnTo>
                <a:lnTo>
                  <a:pt x="2794660" y="40157"/>
                </a:lnTo>
                <a:lnTo>
                  <a:pt x="2803258" y="40157"/>
                </a:lnTo>
                <a:lnTo>
                  <a:pt x="2803258" y="48793"/>
                </a:lnTo>
                <a:lnTo>
                  <a:pt x="2797530" y="48793"/>
                </a:lnTo>
                <a:lnTo>
                  <a:pt x="2797530" y="45999"/>
                </a:lnTo>
                <a:lnTo>
                  <a:pt x="2783192" y="45999"/>
                </a:lnTo>
                <a:lnTo>
                  <a:pt x="2783192" y="40157"/>
                </a:lnTo>
                <a:lnTo>
                  <a:pt x="2786062" y="40157"/>
                </a:lnTo>
                <a:lnTo>
                  <a:pt x="2786062" y="34442"/>
                </a:lnTo>
                <a:lnTo>
                  <a:pt x="2780322" y="34442"/>
                </a:lnTo>
                <a:lnTo>
                  <a:pt x="2780322" y="40157"/>
                </a:lnTo>
                <a:lnTo>
                  <a:pt x="2771724" y="40157"/>
                </a:lnTo>
                <a:lnTo>
                  <a:pt x="2771724" y="28727"/>
                </a:lnTo>
                <a:lnTo>
                  <a:pt x="2765996" y="28727"/>
                </a:lnTo>
                <a:lnTo>
                  <a:pt x="2765996" y="45999"/>
                </a:lnTo>
                <a:lnTo>
                  <a:pt x="2760256" y="45999"/>
                </a:lnTo>
                <a:lnTo>
                  <a:pt x="2757398" y="43078"/>
                </a:lnTo>
                <a:lnTo>
                  <a:pt x="2757398" y="37363"/>
                </a:lnTo>
                <a:lnTo>
                  <a:pt x="2760256" y="34442"/>
                </a:lnTo>
                <a:lnTo>
                  <a:pt x="2760256" y="31521"/>
                </a:lnTo>
                <a:lnTo>
                  <a:pt x="2743060" y="31521"/>
                </a:lnTo>
                <a:lnTo>
                  <a:pt x="2743060" y="40157"/>
                </a:lnTo>
                <a:lnTo>
                  <a:pt x="2748800" y="40157"/>
                </a:lnTo>
                <a:lnTo>
                  <a:pt x="2748800" y="34442"/>
                </a:lnTo>
                <a:lnTo>
                  <a:pt x="2754528" y="34442"/>
                </a:lnTo>
                <a:lnTo>
                  <a:pt x="2754528" y="40157"/>
                </a:lnTo>
                <a:lnTo>
                  <a:pt x="2748800" y="40157"/>
                </a:lnTo>
                <a:lnTo>
                  <a:pt x="2748800" y="54635"/>
                </a:lnTo>
                <a:lnTo>
                  <a:pt x="2743060" y="54635"/>
                </a:lnTo>
                <a:lnTo>
                  <a:pt x="2743060" y="68986"/>
                </a:lnTo>
                <a:lnTo>
                  <a:pt x="2754528" y="68986"/>
                </a:lnTo>
                <a:lnTo>
                  <a:pt x="2757398" y="66065"/>
                </a:lnTo>
                <a:lnTo>
                  <a:pt x="2757398" y="60350"/>
                </a:lnTo>
                <a:lnTo>
                  <a:pt x="2765996" y="60350"/>
                </a:lnTo>
                <a:lnTo>
                  <a:pt x="2765996" y="54635"/>
                </a:lnTo>
                <a:lnTo>
                  <a:pt x="2771724" y="54635"/>
                </a:lnTo>
                <a:lnTo>
                  <a:pt x="2771724" y="48793"/>
                </a:lnTo>
                <a:lnTo>
                  <a:pt x="2768866" y="48793"/>
                </a:lnTo>
                <a:lnTo>
                  <a:pt x="2768866" y="45999"/>
                </a:lnTo>
                <a:lnTo>
                  <a:pt x="2771724" y="45999"/>
                </a:lnTo>
                <a:lnTo>
                  <a:pt x="2771724" y="48793"/>
                </a:lnTo>
                <a:lnTo>
                  <a:pt x="2773743" y="49428"/>
                </a:lnTo>
                <a:lnTo>
                  <a:pt x="2774950" y="53873"/>
                </a:lnTo>
                <a:lnTo>
                  <a:pt x="2774518" y="66065"/>
                </a:lnTo>
                <a:lnTo>
                  <a:pt x="2771724" y="89052"/>
                </a:lnTo>
                <a:lnTo>
                  <a:pt x="2788932" y="89052"/>
                </a:lnTo>
                <a:lnTo>
                  <a:pt x="2788932" y="80416"/>
                </a:lnTo>
                <a:lnTo>
                  <a:pt x="2797530" y="80416"/>
                </a:lnTo>
                <a:lnTo>
                  <a:pt x="2797530" y="103530"/>
                </a:lnTo>
                <a:lnTo>
                  <a:pt x="2806128" y="103530"/>
                </a:lnTo>
                <a:lnTo>
                  <a:pt x="2806128" y="106324"/>
                </a:lnTo>
                <a:lnTo>
                  <a:pt x="2800388" y="106324"/>
                </a:lnTo>
                <a:lnTo>
                  <a:pt x="2797530" y="109245"/>
                </a:lnTo>
                <a:lnTo>
                  <a:pt x="2797530" y="114960"/>
                </a:lnTo>
                <a:lnTo>
                  <a:pt x="2811856" y="114960"/>
                </a:lnTo>
                <a:lnTo>
                  <a:pt x="2811856" y="109245"/>
                </a:lnTo>
                <a:lnTo>
                  <a:pt x="2826194" y="109245"/>
                </a:lnTo>
                <a:lnTo>
                  <a:pt x="2826194" y="103530"/>
                </a:lnTo>
                <a:lnTo>
                  <a:pt x="2837662" y="103530"/>
                </a:lnTo>
                <a:lnTo>
                  <a:pt x="2837662" y="94894"/>
                </a:lnTo>
                <a:lnTo>
                  <a:pt x="2843390" y="94894"/>
                </a:lnTo>
                <a:lnTo>
                  <a:pt x="2843390" y="97688"/>
                </a:lnTo>
                <a:lnTo>
                  <a:pt x="2846260" y="100609"/>
                </a:lnTo>
                <a:lnTo>
                  <a:pt x="2846260" y="109245"/>
                </a:lnTo>
                <a:lnTo>
                  <a:pt x="2860586" y="109245"/>
                </a:lnTo>
                <a:lnTo>
                  <a:pt x="2860586" y="100609"/>
                </a:lnTo>
                <a:lnTo>
                  <a:pt x="2869196" y="100609"/>
                </a:lnTo>
                <a:lnTo>
                  <a:pt x="2869196" y="94894"/>
                </a:lnTo>
                <a:lnTo>
                  <a:pt x="2869196" y="83337"/>
                </a:lnTo>
                <a:lnTo>
                  <a:pt x="2866326" y="83337"/>
                </a:lnTo>
                <a:lnTo>
                  <a:pt x="2866326" y="80416"/>
                </a:lnTo>
                <a:lnTo>
                  <a:pt x="2866326" y="77622"/>
                </a:lnTo>
                <a:lnTo>
                  <a:pt x="2872054" y="77622"/>
                </a:lnTo>
                <a:lnTo>
                  <a:pt x="2872054" y="71780"/>
                </a:lnTo>
                <a:lnTo>
                  <a:pt x="2874924" y="71780"/>
                </a:lnTo>
                <a:lnTo>
                  <a:pt x="2874924" y="83337"/>
                </a:lnTo>
                <a:lnTo>
                  <a:pt x="2877794" y="86258"/>
                </a:lnTo>
                <a:lnTo>
                  <a:pt x="2883522" y="86258"/>
                </a:lnTo>
                <a:lnTo>
                  <a:pt x="2883522" y="91973"/>
                </a:lnTo>
                <a:lnTo>
                  <a:pt x="2889262" y="91973"/>
                </a:lnTo>
                <a:lnTo>
                  <a:pt x="2889262" y="94894"/>
                </a:lnTo>
                <a:lnTo>
                  <a:pt x="2892120" y="97688"/>
                </a:lnTo>
                <a:lnTo>
                  <a:pt x="2903588" y="97688"/>
                </a:lnTo>
                <a:lnTo>
                  <a:pt x="2903588" y="103530"/>
                </a:lnTo>
                <a:lnTo>
                  <a:pt x="2909328" y="103530"/>
                </a:lnTo>
                <a:lnTo>
                  <a:pt x="2909328" y="97688"/>
                </a:lnTo>
                <a:lnTo>
                  <a:pt x="2917926" y="97688"/>
                </a:lnTo>
                <a:lnTo>
                  <a:pt x="2917926" y="103530"/>
                </a:lnTo>
                <a:lnTo>
                  <a:pt x="2920784" y="103530"/>
                </a:lnTo>
                <a:lnTo>
                  <a:pt x="2923654" y="100609"/>
                </a:lnTo>
                <a:lnTo>
                  <a:pt x="2923654" y="91973"/>
                </a:lnTo>
                <a:lnTo>
                  <a:pt x="2932252" y="91973"/>
                </a:lnTo>
                <a:lnTo>
                  <a:pt x="2932252" y="106324"/>
                </a:lnTo>
                <a:lnTo>
                  <a:pt x="2937992" y="106324"/>
                </a:lnTo>
                <a:lnTo>
                  <a:pt x="2937992" y="91973"/>
                </a:lnTo>
                <a:lnTo>
                  <a:pt x="2943720" y="91973"/>
                </a:lnTo>
                <a:lnTo>
                  <a:pt x="2943720" y="100609"/>
                </a:lnTo>
                <a:lnTo>
                  <a:pt x="2960916" y="100609"/>
                </a:lnTo>
                <a:lnTo>
                  <a:pt x="2963786" y="97688"/>
                </a:lnTo>
                <a:lnTo>
                  <a:pt x="2963786" y="91973"/>
                </a:lnTo>
                <a:lnTo>
                  <a:pt x="2958058" y="91973"/>
                </a:lnTo>
                <a:lnTo>
                  <a:pt x="2958058" y="83337"/>
                </a:lnTo>
                <a:lnTo>
                  <a:pt x="2949460" y="83337"/>
                </a:lnTo>
                <a:lnTo>
                  <a:pt x="2949460" y="77622"/>
                </a:lnTo>
                <a:lnTo>
                  <a:pt x="2955188" y="77622"/>
                </a:lnTo>
                <a:lnTo>
                  <a:pt x="2958058" y="80416"/>
                </a:lnTo>
                <a:lnTo>
                  <a:pt x="2958058" y="83337"/>
                </a:lnTo>
                <a:lnTo>
                  <a:pt x="2963786" y="83337"/>
                </a:lnTo>
                <a:lnTo>
                  <a:pt x="2963786" y="89052"/>
                </a:lnTo>
                <a:lnTo>
                  <a:pt x="2969526" y="89052"/>
                </a:lnTo>
                <a:lnTo>
                  <a:pt x="2969526" y="97688"/>
                </a:lnTo>
                <a:lnTo>
                  <a:pt x="2989592" y="97688"/>
                </a:lnTo>
                <a:lnTo>
                  <a:pt x="2989592" y="89052"/>
                </a:lnTo>
                <a:lnTo>
                  <a:pt x="2995320" y="89052"/>
                </a:lnTo>
                <a:lnTo>
                  <a:pt x="2998190" y="86258"/>
                </a:lnTo>
                <a:lnTo>
                  <a:pt x="2998190" y="80416"/>
                </a:lnTo>
                <a:lnTo>
                  <a:pt x="3006788" y="80416"/>
                </a:lnTo>
                <a:lnTo>
                  <a:pt x="3006788" y="77622"/>
                </a:lnTo>
                <a:lnTo>
                  <a:pt x="3006788" y="71780"/>
                </a:lnTo>
                <a:lnTo>
                  <a:pt x="3009658" y="71780"/>
                </a:lnTo>
                <a:lnTo>
                  <a:pt x="3012516" y="68986"/>
                </a:lnTo>
                <a:lnTo>
                  <a:pt x="3012516" y="63271"/>
                </a:lnTo>
                <a:lnTo>
                  <a:pt x="3006788" y="63271"/>
                </a:lnTo>
                <a:lnTo>
                  <a:pt x="3006788" y="57429"/>
                </a:lnTo>
                <a:lnTo>
                  <a:pt x="3009658" y="57429"/>
                </a:lnTo>
                <a:lnTo>
                  <a:pt x="3012516" y="60350"/>
                </a:lnTo>
                <a:lnTo>
                  <a:pt x="3012516" y="63271"/>
                </a:lnTo>
                <a:lnTo>
                  <a:pt x="3021114" y="63271"/>
                </a:lnTo>
                <a:lnTo>
                  <a:pt x="3023984" y="60350"/>
                </a:lnTo>
                <a:lnTo>
                  <a:pt x="3021114" y="57429"/>
                </a:lnTo>
                <a:lnTo>
                  <a:pt x="3021114" y="51714"/>
                </a:lnTo>
                <a:lnTo>
                  <a:pt x="3021114" y="48895"/>
                </a:lnTo>
                <a:lnTo>
                  <a:pt x="3023984" y="48895"/>
                </a:lnTo>
                <a:lnTo>
                  <a:pt x="3026854" y="51777"/>
                </a:lnTo>
                <a:lnTo>
                  <a:pt x="3026854" y="63271"/>
                </a:lnTo>
                <a:lnTo>
                  <a:pt x="3041180" y="63271"/>
                </a:lnTo>
                <a:lnTo>
                  <a:pt x="3041180" y="69024"/>
                </a:lnTo>
                <a:lnTo>
                  <a:pt x="3058388" y="69024"/>
                </a:lnTo>
                <a:lnTo>
                  <a:pt x="3061246" y="66154"/>
                </a:lnTo>
                <a:lnTo>
                  <a:pt x="3061246" y="63271"/>
                </a:lnTo>
                <a:lnTo>
                  <a:pt x="3066986" y="63271"/>
                </a:lnTo>
                <a:lnTo>
                  <a:pt x="3066986" y="54648"/>
                </a:lnTo>
                <a:lnTo>
                  <a:pt x="3066986" y="51777"/>
                </a:lnTo>
                <a:lnTo>
                  <a:pt x="3069856" y="48895"/>
                </a:lnTo>
                <a:lnTo>
                  <a:pt x="3078454" y="48895"/>
                </a:lnTo>
                <a:lnTo>
                  <a:pt x="3078454" y="43141"/>
                </a:lnTo>
                <a:lnTo>
                  <a:pt x="3084182" y="43141"/>
                </a:lnTo>
                <a:lnTo>
                  <a:pt x="3084182" y="77660"/>
                </a:lnTo>
                <a:lnTo>
                  <a:pt x="3087052" y="77660"/>
                </a:lnTo>
                <a:lnTo>
                  <a:pt x="3089922" y="74777"/>
                </a:lnTo>
                <a:lnTo>
                  <a:pt x="3089922" y="69024"/>
                </a:lnTo>
                <a:lnTo>
                  <a:pt x="3104248" y="69024"/>
                </a:lnTo>
                <a:lnTo>
                  <a:pt x="3104248" y="63271"/>
                </a:lnTo>
                <a:lnTo>
                  <a:pt x="3107118" y="63271"/>
                </a:lnTo>
                <a:lnTo>
                  <a:pt x="3107118" y="60401"/>
                </a:lnTo>
                <a:lnTo>
                  <a:pt x="3109988" y="57518"/>
                </a:lnTo>
                <a:lnTo>
                  <a:pt x="3109988" y="48895"/>
                </a:lnTo>
                <a:lnTo>
                  <a:pt x="3115716" y="48895"/>
                </a:lnTo>
                <a:lnTo>
                  <a:pt x="3115716" y="54648"/>
                </a:lnTo>
                <a:lnTo>
                  <a:pt x="3130054" y="54648"/>
                </a:lnTo>
                <a:lnTo>
                  <a:pt x="3130054" y="63271"/>
                </a:lnTo>
                <a:lnTo>
                  <a:pt x="3138652" y="63271"/>
                </a:lnTo>
                <a:lnTo>
                  <a:pt x="3138652" y="77660"/>
                </a:lnTo>
                <a:lnTo>
                  <a:pt x="3141522" y="80530"/>
                </a:lnTo>
                <a:lnTo>
                  <a:pt x="3144380" y="80530"/>
                </a:lnTo>
                <a:lnTo>
                  <a:pt x="3144380" y="74777"/>
                </a:lnTo>
                <a:lnTo>
                  <a:pt x="3155848" y="74777"/>
                </a:lnTo>
                <a:lnTo>
                  <a:pt x="3155848" y="66154"/>
                </a:lnTo>
                <a:lnTo>
                  <a:pt x="3150120" y="66154"/>
                </a:lnTo>
                <a:lnTo>
                  <a:pt x="3150120" y="57518"/>
                </a:lnTo>
                <a:lnTo>
                  <a:pt x="3152978" y="57518"/>
                </a:lnTo>
                <a:lnTo>
                  <a:pt x="3155848" y="60401"/>
                </a:lnTo>
                <a:lnTo>
                  <a:pt x="3155848" y="66154"/>
                </a:lnTo>
                <a:lnTo>
                  <a:pt x="3170186" y="66154"/>
                </a:lnTo>
                <a:lnTo>
                  <a:pt x="3170186" y="71907"/>
                </a:lnTo>
                <a:lnTo>
                  <a:pt x="3178784" y="71907"/>
                </a:lnTo>
                <a:lnTo>
                  <a:pt x="3178784" y="77660"/>
                </a:lnTo>
                <a:lnTo>
                  <a:pt x="3184512" y="77660"/>
                </a:lnTo>
                <a:lnTo>
                  <a:pt x="3184512" y="63271"/>
                </a:lnTo>
                <a:lnTo>
                  <a:pt x="3190252" y="63271"/>
                </a:lnTo>
                <a:lnTo>
                  <a:pt x="3190252" y="71907"/>
                </a:lnTo>
                <a:lnTo>
                  <a:pt x="3207448" y="71907"/>
                </a:lnTo>
                <a:lnTo>
                  <a:pt x="3207448" y="63271"/>
                </a:lnTo>
                <a:lnTo>
                  <a:pt x="3207448" y="57518"/>
                </a:lnTo>
                <a:lnTo>
                  <a:pt x="3213176" y="57518"/>
                </a:lnTo>
                <a:lnTo>
                  <a:pt x="3213176" y="71907"/>
                </a:lnTo>
                <a:lnTo>
                  <a:pt x="3207448" y="71907"/>
                </a:lnTo>
                <a:lnTo>
                  <a:pt x="3210318" y="74777"/>
                </a:lnTo>
                <a:lnTo>
                  <a:pt x="3227514" y="74777"/>
                </a:lnTo>
                <a:lnTo>
                  <a:pt x="3227514" y="60401"/>
                </a:lnTo>
                <a:lnTo>
                  <a:pt x="3236112" y="60401"/>
                </a:lnTo>
                <a:lnTo>
                  <a:pt x="3236112" y="69024"/>
                </a:lnTo>
                <a:lnTo>
                  <a:pt x="3250450" y="69024"/>
                </a:lnTo>
                <a:lnTo>
                  <a:pt x="3250450" y="60401"/>
                </a:lnTo>
                <a:lnTo>
                  <a:pt x="3259048" y="60401"/>
                </a:lnTo>
                <a:lnTo>
                  <a:pt x="3259048" y="63271"/>
                </a:lnTo>
                <a:lnTo>
                  <a:pt x="3267646" y="63271"/>
                </a:lnTo>
                <a:lnTo>
                  <a:pt x="3267646" y="60401"/>
                </a:lnTo>
                <a:lnTo>
                  <a:pt x="3267646" y="57518"/>
                </a:lnTo>
                <a:lnTo>
                  <a:pt x="3267646" y="54648"/>
                </a:lnTo>
                <a:lnTo>
                  <a:pt x="3270516" y="54648"/>
                </a:lnTo>
                <a:lnTo>
                  <a:pt x="3273374" y="57518"/>
                </a:lnTo>
                <a:lnTo>
                  <a:pt x="3273374" y="60401"/>
                </a:lnTo>
                <a:lnTo>
                  <a:pt x="3276244" y="60401"/>
                </a:lnTo>
                <a:lnTo>
                  <a:pt x="3276244" y="63271"/>
                </a:lnTo>
                <a:lnTo>
                  <a:pt x="3290582" y="63271"/>
                </a:lnTo>
                <a:lnTo>
                  <a:pt x="3290582" y="54648"/>
                </a:lnTo>
                <a:lnTo>
                  <a:pt x="3299180" y="54648"/>
                </a:lnTo>
                <a:lnTo>
                  <a:pt x="3299180" y="60401"/>
                </a:lnTo>
                <a:lnTo>
                  <a:pt x="3304908" y="60401"/>
                </a:lnTo>
                <a:lnTo>
                  <a:pt x="3304908" y="54648"/>
                </a:lnTo>
                <a:lnTo>
                  <a:pt x="3310648" y="54648"/>
                </a:lnTo>
                <a:lnTo>
                  <a:pt x="3310648" y="60401"/>
                </a:lnTo>
                <a:lnTo>
                  <a:pt x="3316376" y="60401"/>
                </a:lnTo>
                <a:lnTo>
                  <a:pt x="3316376" y="54648"/>
                </a:lnTo>
                <a:lnTo>
                  <a:pt x="3322116" y="54648"/>
                </a:lnTo>
                <a:lnTo>
                  <a:pt x="3322116" y="69024"/>
                </a:lnTo>
                <a:lnTo>
                  <a:pt x="3327844" y="69024"/>
                </a:lnTo>
                <a:lnTo>
                  <a:pt x="3327844" y="74777"/>
                </a:lnTo>
                <a:lnTo>
                  <a:pt x="3347910" y="74777"/>
                </a:lnTo>
                <a:lnTo>
                  <a:pt x="3347910" y="69024"/>
                </a:lnTo>
                <a:lnTo>
                  <a:pt x="3342182" y="69024"/>
                </a:lnTo>
                <a:lnTo>
                  <a:pt x="3339312" y="66154"/>
                </a:lnTo>
                <a:lnTo>
                  <a:pt x="3336442" y="66154"/>
                </a:lnTo>
                <a:lnTo>
                  <a:pt x="3336442" y="63271"/>
                </a:lnTo>
                <a:lnTo>
                  <a:pt x="3339312" y="63271"/>
                </a:lnTo>
                <a:lnTo>
                  <a:pt x="3339312" y="54648"/>
                </a:lnTo>
                <a:lnTo>
                  <a:pt x="3345040" y="54648"/>
                </a:lnTo>
                <a:lnTo>
                  <a:pt x="3347910" y="57518"/>
                </a:lnTo>
                <a:lnTo>
                  <a:pt x="3347910" y="63271"/>
                </a:lnTo>
                <a:lnTo>
                  <a:pt x="3350780" y="66154"/>
                </a:lnTo>
                <a:lnTo>
                  <a:pt x="3367976" y="66154"/>
                </a:lnTo>
                <a:lnTo>
                  <a:pt x="3367976" y="69024"/>
                </a:lnTo>
                <a:lnTo>
                  <a:pt x="3370846" y="69024"/>
                </a:lnTo>
                <a:lnTo>
                  <a:pt x="3373704" y="71907"/>
                </a:lnTo>
                <a:lnTo>
                  <a:pt x="3382314" y="71907"/>
                </a:lnTo>
                <a:lnTo>
                  <a:pt x="3382314" y="80530"/>
                </a:lnTo>
                <a:lnTo>
                  <a:pt x="3402380" y="80530"/>
                </a:lnTo>
                <a:lnTo>
                  <a:pt x="3405238" y="83413"/>
                </a:lnTo>
                <a:lnTo>
                  <a:pt x="3408108" y="83413"/>
                </a:lnTo>
                <a:lnTo>
                  <a:pt x="3408108" y="86283"/>
                </a:lnTo>
                <a:lnTo>
                  <a:pt x="3413836" y="86283"/>
                </a:lnTo>
                <a:lnTo>
                  <a:pt x="3413836" y="83413"/>
                </a:lnTo>
                <a:lnTo>
                  <a:pt x="3416706" y="80530"/>
                </a:lnTo>
                <a:lnTo>
                  <a:pt x="3416706" y="71907"/>
                </a:lnTo>
                <a:lnTo>
                  <a:pt x="3419576" y="71907"/>
                </a:lnTo>
                <a:lnTo>
                  <a:pt x="3422446" y="69024"/>
                </a:lnTo>
                <a:lnTo>
                  <a:pt x="3431044" y="69024"/>
                </a:lnTo>
                <a:lnTo>
                  <a:pt x="3431044" y="63271"/>
                </a:lnTo>
                <a:close/>
              </a:path>
              <a:path w="3632200" h="148589">
                <a:moveTo>
                  <a:pt x="3436772" y="46024"/>
                </a:moveTo>
                <a:lnTo>
                  <a:pt x="3431044" y="46024"/>
                </a:lnTo>
                <a:lnTo>
                  <a:pt x="3431044" y="40271"/>
                </a:lnTo>
                <a:lnTo>
                  <a:pt x="3425304" y="40271"/>
                </a:lnTo>
                <a:lnTo>
                  <a:pt x="3425304" y="48895"/>
                </a:lnTo>
                <a:lnTo>
                  <a:pt x="3431044" y="48895"/>
                </a:lnTo>
                <a:lnTo>
                  <a:pt x="3431044" y="51777"/>
                </a:lnTo>
                <a:lnTo>
                  <a:pt x="3436772" y="46024"/>
                </a:lnTo>
                <a:close/>
              </a:path>
              <a:path w="3632200" h="148589">
                <a:moveTo>
                  <a:pt x="3436772" y="34518"/>
                </a:moveTo>
                <a:lnTo>
                  <a:pt x="3433902" y="34518"/>
                </a:lnTo>
                <a:lnTo>
                  <a:pt x="3433902" y="40271"/>
                </a:lnTo>
                <a:lnTo>
                  <a:pt x="3436772" y="37388"/>
                </a:lnTo>
                <a:lnTo>
                  <a:pt x="3436772" y="34518"/>
                </a:lnTo>
                <a:close/>
              </a:path>
              <a:path w="3632200" h="148589">
                <a:moveTo>
                  <a:pt x="3445370" y="69024"/>
                </a:moveTo>
                <a:lnTo>
                  <a:pt x="3442512" y="69024"/>
                </a:lnTo>
                <a:lnTo>
                  <a:pt x="3439642" y="74777"/>
                </a:lnTo>
                <a:lnTo>
                  <a:pt x="3442512" y="74777"/>
                </a:lnTo>
                <a:lnTo>
                  <a:pt x="3445370" y="71907"/>
                </a:lnTo>
                <a:lnTo>
                  <a:pt x="3445370" y="69024"/>
                </a:lnTo>
                <a:close/>
              </a:path>
              <a:path w="3632200" h="148589">
                <a:moveTo>
                  <a:pt x="3465436" y="60401"/>
                </a:moveTo>
                <a:lnTo>
                  <a:pt x="3456838" y="60401"/>
                </a:lnTo>
                <a:lnTo>
                  <a:pt x="3456838" y="51777"/>
                </a:lnTo>
                <a:lnTo>
                  <a:pt x="3462578" y="51777"/>
                </a:lnTo>
                <a:lnTo>
                  <a:pt x="3462578" y="37388"/>
                </a:lnTo>
                <a:lnTo>
                  <a:pt x="3448240" y="37388"/>
                </a:lnTo>
                <a:lnTo>
                  <a:pt x="3448240" y="51777"/>
                </a:lnTo>
                <a:lnTo>
                  <a:pt x="3439642" y="51777"/>
                </a:lnTo>
                <a:lnTo>
                  <a:pt x="3439642" y="48895"/>
                </a:lnTo>
                <a:lnTo>
                  <a:pt x="3436772" y="46024"/>
                </a:lnTo>
                <a:lnTo>
                  <a:pt x="3436772" y="54648"/>
                </a:lnTo>
                <a:lnTo>
                  <a:pt x="3453968" y="54648"/>
                </a:lnTo>
                <a:lnTo>
                  <a:pt x="3453968" y="63271"/>
                </a:lnTo>
                <a:lnTo>
                  <a:pt x="3462578" y="63271"/>
                </a:lnTo>
                <a:lnTo>
                  <a:pt x="3462578" y="69024"/>
                </a:lnTo>
                <a:lnTo>
                  <a:pt x="3465436" y="69024"/>
                </a:lnTo>
                <a:lnTo>
                  <a:pt x="3465436" y="60401"/>
                </a:lnTo>
                <a:close/>
              </a:path>
              <a:path w="3632200" h="148589">
                <a:moveTo>
                  <a:pt x="3474034" y="69024"/>
                </a:moveTo>
                <a:lnTo>
                  <a:pt x="3471176" y="69024"/>
                </a:lnTo>
                <a:lnTo>
                  <a:pt x="3468306" y="71907"/>
                </a:lnTo>
                <a:lnTo>
                  <a:pt x="3468306" y="74777"/>
                </a:lnTo>
                <a:lnTo>
                  <a:pt x="3471176" y="77660"/>
                </a:lnTo>
                <a:lnTo>
                  <a:pt x="3474034" y="77660"/>
                </a:lnTo>
                <a:lnTo>
                  <a:pt x="3474034" y="69024"/>
                </a:lnTo>
                <a:close/>
              </a:path>
              <a:path w="3632200" h="148589">
                <a:moveTo>
                  <a:pt x="3479774" y="54648"/>
                </a:moveTo>
                <a:lnTo>
                  <a:pt x="3474034" y="54648"/>
                </a:lnTo>
                <a:lnTo>
                  <a:pt x="3474034" y="63271"/>
                </a:lnTo>
                <a:lnTo>
                  <a:pt x="3479774" y="63271"/>
                </a:lnTo>
                <a:lnTo>
                  <a:pt x="3479774" y="54648"/>
                </a:lnTo>
                <a:close/>
              </a:path>
              <a:path w="3632200" h="148589">
                <a:moveTo>
                  <a:pt x="3494100" y="31635"/>
                </a:moveTo>
                <a:lnTo>
                  <a:pt x="3488372" y="28765"/>
                </a:lnTo>
                <a:lnTo>
                  <a:pt x="3488372" y="31635"/>
                </a:lnTo>
                <a:lnTo>
                  <a:pt x="3491242" y="34518"/>
                </a:lnTo>
                <a:lnTo>
                  <a:pt x="3494100" y="34518"/>
                </a:lnTo>
                <a:lnTo>
                  <a:pt x="3494100" y="31635"/>
                </a:lnTo>
                <a:close/>
              </a:path>
              <a:path w="3632200" h="148589">
                <a:moveTo>
                  <a:pt x="3494100" y="28765"/>
                </a:moveTo>
                <a:lnTo>
                  <a:pt x="3491242" y="28765"/>
                </a:lnTo>
                <a:lnTo>
                  <a:pt x="3494100" y="31635"/>
                </a:lnTo>
                <a:lnTo>
                  <a:pt x="3494100" y="28765"/>
                </a:lnTo>
                <a:close/>
              </a:path>
              <a:path w="3632200" h="148589">
                <a:moveTo>
                  <a:pt x="3517036" y="48895"/>
                </a:moveTo>
                <a:lnTo>
                  <a:pt x="3511308" y="48895"/>
                </a:lnTo>
                <a:lnTo>
                  <a:pt x="3508438" y="51777"/>
                </a:lnTo>
                <a:lnTo>
                  <a:pt x="3508438" y="54648"/>
                </a:lnTo>
                <a:lnTo>
                  <a:pt x="3514166" y="54648"/>
                </a:lnTo>
                <a:lnTo>
                  <a:pt x="3517036" y="51777"/>
                </a:lnTo>
                <a:lnTo>
                  <a:pt x="3517036" y="48895"/>
                </a:lnTo>
                <a:close/>
              </a:path>
              <a:path w="3632200" h="148589">
                <a:moveTo>
                  <a:pt x="3534245" y="48895"/>
                </a:moveTo>
                <a:lnTo>
                  <a:pt x="3528504" y="48895"/>
                </a:lnTo>
                <a:lnTo>
                  <a:pt x="3528504" y="54648"/>
                </a:lnTo>
                <a:lnTo>
                  <a:pt x="3534245" y="54648"/>
                </a:lnTo>
                <a:lnTo>
                  <a:pt x="3534245" y="48895"/>
                </a:lnTo>
                <a:close/>
              </a:path>
              <a:path w="3632200" h="148589">
                <a:moveTo>
                  <a:pt x="3537102" y="34518"/>
                </a:moveTo>
                <a:lnTo>
                  <a:pt x="3519906" y="34518"/>
                </a:lnTo>
                <a:lnTo>
                  <a:pt x="3519906" y="37388"/>
                </a:lnTo>
                <a:lnTo>
                  <a:pt x="3522776" y="40271"/>
                </a:lnTo>
                <a:lnTo>
                  <a:pt x="3537102" y="40271"/>
                </a:lnTo>
                <a:lnTo>
                  <a:pt x="3537102" y="34518"/>
                </a:lnTo>
                <a:close/>
              </a:path>
              <a:path w="3632200" h="148589">
                <a:moveTo>
                  <a:pt x="3562908" y="48895"/>
                </a:moveTo>
                <a:lnTo>
                  <a:pt x="3548570" y="48895"/>
                </a:lnTo>
                <a:lnTo>
                  <a:pt x="3548570" y="63271"/>
                </a:lnTo>
                <a:lnTo>
                  <a:pt x="3551440" y="69024"/>
                </a:lnTo>
                <a:lnTo>
                  <a:pt x="3551440" y="71907"/>
                </a:lnTo>
                <a:lnTo>
                  <a:pt x="3557168" y="71907"/>
                </a:lnTo>
                <a:lnTo>
                  <a:pt x="3557168" y="66154"/>
                </a:lnTo>
                <a:lnTo>
                  <a:pt x="3560038" y="66154"/>
                </a:lnTo>
                <a:lnTo>
                  <a:pt x="3562908" y="63271"/>
                </a:lnTo>
                <a:lnTo>
                  <a:pt x="3562908" y="48895"/>
                </a:lnTo>
                <a:close/>
              </a:path>
              <a:path w="3632200" h="148589">
                <a:moveTo>
                  <a:pt x="3577234" y="31635"/>
                </a:moveTo>
                <a:lnTo>
                  <a:pt x="3574377" y="34518"/>
                </a:lnTo>
                <a:lnTo>
                  <a:pt x="3574377" y="31635"/>
                </a:lnTo>
                <a:lnTo>
                  <a:pt x="3568636" y="31635"/>
                </a:lnTo>
                <a:lnTo>
                  <a:pt x="3568636" y="43141"/>
                </a:lnTo>
                <a:lnTo>
                  <a:pt x="3577234" y="43141"/>
                </a:lnTo>
                <a:lnTo>
                  <a:pt x="3577234" y="34518"/>
                </a:lnTo>
                <a:lnTo>
                  <a:pt x="3577234" y="31635"/>
                </a:lnTo>
                <a:close/>
              </a:path>
              <a:path w="3632200" h="148589">
                <a:moveTo>
                  <a:pt x="3603040" y="51777"/>
                </a:moveTo>
                <a:lnTo>
                  <a:pt x="3600170" y="48895"/>
                </a:lnTo>
                <a:lnTo>
                  <a:pt x="3597300" y="51777"/>
                </a:lnTo>
                <a:lnTo>
                  <a:pt x="3600170" y="54648"/>
                </a:lnTo>
                <a:lnTo>
                  <a:pt x="3603040" y="51777"/>
                </a:lnTo>
                <a:close/>
              </a:path>
              <a:path w="3632200" h="148589">
                <a:moveTo>
                  <a:pt x="3608768" y="34518"/>
                </a:moveTo>
                <a:lnTo>
                  <a:pt x="3605898" y="34518"/>
                </a:lnTo>
                <a:lnTo>
                  <a:pt x="3605898" y="37388"/>
                </a:lnTo>
                <a:lnTo>
                  <a:pt x="3608768" y="34518"/>
                </a:lnTo>
                <a:close/>
              </a:path>
              <a:path w="3632200" h="148589">
                <a:moveTo>
                  <a:pt x="3611638" y="40271"/>
                </a:moveTo>
                <a:lnTo>
                  <a:pt x="3608768" y="34518"/>
                </a:lnTo>
                <a:lnTo>
                  <a:pt x="3605898" y="40271"/>
                </a:lnTo>
                <a:lnTo>
                  <a:pt x="3611638" y="40271"/>
                </a:lnTo>
                <a:close/>
              </a:path>
              <a:path w="3632200" h="148589">
                <a:moveTo>
                  <a:pt x="3631704" y="48895"/>
                </a:moveTo>
                <a:lnTo>
                  <a:pt x="3617366" y="48895"/>
                </a:lnTo>
                <a:lnTo>
                  <a:pt x="3617366" y="54648"/>
                </a:lnTo>
                <a:lnTo>
                  <a:pt x="3628834" y="54648"/>
                </a:lnTo>
                <a:lnTo>
                  <a:pt x="3628834" y="51777"/>
                </a:lnTo>
                <a:lnTo>
                  <a:pt x="3631704" y="51777"/>
                </a:lnTo>
                <a:lnTo>
                  <a:pt x="3631704" y="48895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82406"/>
            <a:ext cx="2207260" cy="2536825"/>
            <a:chOff x="0" y="282406"/>
            <a:chExt cx="2207260" cy="2536825"/>
          </a:xfrm>
        </p:grpSpPr>
        <p:sp>
          <p:nvSpPr>
            <p:cNvPr id="3" name="object 3"/>
            <p:cNvSpPr/>
            <p:nvPr/>
          </p:nvSpPr>
          <p:spPr>
            <a:xfrm>
              <a:off x="0" y="282406"/>
              <a:ext cx="2207260" cy="2527300"/>
            </a:xfrm>
            <a:custGeom>
              <a:avLst/>
              <a:gdLst/>
              <a:ahLst/>
              <a:cxnLst/>
              <a:rect l="l" t="t" r="r" b="b"/>
              <a:pathLst>
                <a:path w="2207260" h="2527300">
                  <a:moveTo>
                    <a:pt x="1124770" y="12700"/>
                  </a:moveTo>
                  <a:lnTo>
                    <a:pt x="752557" y="12700"/>
                  </a:lnTo>
                  <a:lnTo>
                    <a:pt x="767968" y="0"/>
                  </a:lnTo>
                  <a:lnTo>
                    <a:pt x="1109359" y="0"/>
                  </a:lnTo>
                  <a:lnTo>
                    <a:pt x="1124770" y="12700"/>
                  </a:lnTo>
                  <a:close/>
                </a:path>
                <a:path w="2207260" h="2527300">
                  <a:moveTo>
                    <a:pt x="1201361" y="25400"/>
                  </a:moveTo>
                  <a:lnTo>
                    <a:pt x="675970" y="25400"/>
                  </a:lnTo>
                  <a:lnTo>
                    <a:pt x="691218" y="12700"/>
                  </a:lnTo>
                  <a:lnTo>
                    <a:pt x="1186113" y="12700"/>
                  </a:lnTo>
                  <a:lnTo>
                    <a:pt x="1201361" y="25400"/>
                  </a:lnTo>
                  <a:close/>
                </a:path>
                <a:path w="2207260" h="2527300">
                  <a:moveTo>
                    <a:pt x="1261926" y="38100"/>
                  </a:moveTo>
                  <a:lnTo>
                    <a:pt x="615401" y="38100"/>
                  </a:lnTo>
                  <a:lnTo>
                    <a:pt x="630477" y="25400"/>
                  </a:lnTo>
                  <a:lnTo>
                    <a:pt x="1246849" y="25400"/>
                  </a:lnTo>
                  <a:lnTo>
                    <a:pt x="1261926" y="38100"/>
                  </a:lnTo>
                  <a:close/>
                </a:path>
                <a:path w="2207260" h="2527300">
                  <a:moveTo>
                    <a:pt x="1306846" y="50800"/>
                  </a:moveTo>
                  <a:lnTo>
                    <a:pt x="570478" y="50800"/>
                  </a:lnTo>
                  <a:lnTo>
                    <a:pt x="585401" y="38100"/>
                  </a:lnTo>
                  <a:lnTo>
                    <a:pt x="1291925" y="38100"/>
                  </a:lnTo>
                  <a:lnTo>
                    <a:pt x="1306846" y="50800"/>
                  </a:lnTo>
                  <a:close/>
                </a:path>
                <a:path w="2207260" h="2527300">
                  <a:moveTo>
                    <a:pt x="1336525" y="63500"/>
                  </a:moveTo>
                  <a:lnTo>
                    <a:pt x="540802" y="63500"/>
                  </a:lnTo>
                  <a:lnTo>
                    <a:pt x="555610" y="50800"/>
                  </a:lnTo>
                  <a:lnTo>
                    <a:pt x="1321717" y="50800"/>
                  </a:lnTo>
                  <a:lnTo>
                    <a:pt x="1336525" y="63500"/>
                  </a:lnTo>
                  <a:close/>
                </a:path>
                <a:path w="2207260" h="2527300">
                  <a:moveTo>
                    <a:pt x="1380585" y="76200"/>
                  </a:moveTo>
                  <a:lnTo>
                    <a:pt x="496742" y="76200"/>
                  </a:lnTo>
                  <a:lnTo>
                    <a:pt x="511366" y="63500"/>
                  </a:lnTo>
                  <a:lnTo>
                    <a:pt x="1365957" y="63500"/>
                  </a:lnTo>
                  <a:lnTo>
                    <a:pt x="1380585" y="76200"/>
                  </a:lnTo>
                  <a:close/>
                </a:path>
                <a:path w="2207260" h="2527300">
                  <a:moveTo>
                    <a:pt x="1409630" y="88900"/>
                  </a:moveTo>
                  <a:lnTo>
                    <a:pt x="467700" y="88900"/>
                  </a:lnTo>
                  <a:lnTo>
                    <a:pt x="482187" y="76200"/>
                  </a:lnTo>
                  <a:lnTo>
                    <a:pt x="1395142" y="76200"/>
                  </a:lnTo>
                  <a:lnTo>
                    <a:pt x="1409630" y="88900"/>
                  </a:lnTo>
                  <a:close/>
                </a:path>
                <a:path w="2207260" h="2527300">
                  <a:moveTo>
                    <a:pt x="1438391" y="101600"/>
                  </a:moveTo>
                  <a:lnTo>
                    <a:pt x="438938" y="101600"/>
                  </a:lnTo>
                  <a:lnTo>
                    <a:pt x="453283" y="88900"/>
                  </a:lnTo>
                  <a:lnTo>
                    <a:pt x="1424050" y="88900"/>
                  </a:lnTo>
                  <a:lnTo>
                    <a:pt x="1438391" y="101600"/>
                  </a:lnTo>
                  <a:close/>
                </a:path>
                <a:path w="2207260" h="2527300">
                  <a:moveTo>
                    <a:pt x="1466844" y="114300"/>
                  </a:moveTo>
                  <a:lnTo>
                    <a:pt x="410482" y="114300"/>
                  </a:lnTo>
                  <a:lnTo>
                    <a:pt x="424671" y="101600"/>
                  </a:lnTo>
                  <a:lnTo>
                    <a:pt x="1452656" y="101600"/>
                  </a:lnTo>
                  <a:lnTo>
                    <a:pt x="1466844" y="114300"/>
                  </a:lnTo>
                  <a:close/>
                </a:path>
                <a:path w="2207260" h="2527300">
                  <a:moveTo>
                    <a:pt x="1494989" y="127000"/>
                  </a:moveTo>
                  <a:lnTo>
                    <a:pt x="382338" y="127000"/>
                  </a:lnTo>
                  <a:lnTo>
                    <a:pt x="396369" y="114300"/>
                  </a:lnTo>
                  <a:lnTo>
                    <a:pt x="1480955" y="114300"/>
                  </a:lnTo>
                  <a:lnTo>
                    <a:pt x="1494989" y="127000"/>
                  </a:lnTo>
                  <a:close/>
                </a:path>
                <a:path w="2207260" h="2527300">
                  <a:moveTo>
                    <a:pt x="1522790" y="139700"/>
                  </a:moveTo>
                  <a:lnTo>
                    <a:pt x="354535" y="139700"/>
                  </a:lnTo>
                  <a:lnTo>
                    <a:pt x="368394" y="127000"/>
                  </a:lnTo>
                  <a:lnTo>
                    <a:pt x="1508933" y="127000"/>
                  </a:lnTo>
                  <a:lnTo>
                    <a:pt x="1522790" y="139700"/>
                  </a:lnTo>
                  <a:close/>
                </a:path>
                <a:path w="2207260" h="2527300">
                  <a:moveTo>
                    <a:pt x="1550249" y="152400"/>
                  </a:moveTo>
                  <a:lnTo>
                    <a:pt x="327079" y="152400"/>
                  </a:lnTo>
                  <a:lnTo>
                    <a:pt x="340762" y="139700"/>
                  </a:lnTo>
                  <a:lnTo>
                    <a:pt x="1536565" y="139700"/>
                  </a:lnTo>
                  <a:lnTo>
                    <a:pt x="1550249" y="152400"/>
                  </a:lnTo>
                  <a:close/>
                </a:path>
                <a:path w="2207260" h="2527300">
                  <a:moveTo>
                    <a:pt x="1590734" y="177800"/>
                  </a:moveTo>
                  <a:lnTo>
                    <a:pt x="286595" y="177800"/>
                  </a:lnTo>
                  <a:lnTo>
                    <a:pt x="313490" y="152400"/>
                  </a:lnTo>
                  <a:lnTo>
                    <a:pt x="1563838" y="152400"/>
                  </a:lnTo>
                  <a:lnTo>
                    <a:pt x="1590734" y="177800"/>
                  </a:lnTo>
                  <a:close/>
                </a:path>
                <a:path w="2207260" h="2527300">
                  <a:moveTo>
                    <a:pt x="1630331" y="203200"/>
                  </a:moveTo>
                  <a:lnTo>
                    <a:pt x="246995" y="203200"/>
                  </a:lnTo>
                  <a:lnTo>
                    <a:pt x="273293" y="177800"/>
                  </a:lnTo>
                  <a:lnTo>
                    <a:pt x="1604032" y="177800"/>
                  </a:lnTo>
                  <a:lnTo>
                    <a:pt x="1630331" y="203200"/>
                  </a:lnTo>
                  <a:close/>
                </a:path>
                <a:path w="2207260" h="2527300">
                  <a:moveTo>
                    <a:pt x="1668996" y="228600"/>
                  </a:moveTo>
                  <a:lnTo>
                    <a:pt x="208330" y="228600"/>
                  </a:lnTo>
                  <a:lnTo>
                    <a:pt x="233999" y="203200"/>
                  </a:lnTo>
                  <a:lnTo>
                    <a:pt x="1643332" y="203200"/>
                  </a:lnTo>
                  <a:lnTo>
                    <a:pt x="1668996" y="228600"/>
                  </a:lnTo>
                  <a:close/>
                </a:path>
                <a:path w="2207260" h="2527300">
                  <a:moveTo>
                    <a:pt x="1718999" y="266700"/>
                  </a:moveTo>
                  <a:lnTo>
                    <a:pt x="158327" y="266700"/>
                  </a:lnTo>
                  <a:lnTo>
                    <a:pt x="170656" y="254000"/>
                  </a:lnTo>
                  <a:lnTo>
                    <a:pt x="195661" y="228600"/>
                  </a:lnTo>
                  <a:lnTo>
                    <a:pt x="1681665" y="228600"/>
                  </a:lnTo>
                  <a:lnTo>
                    <a:pt x="1706671" y="254000"/>
                  </a:lnTo>
                  <a:lnTo>
                    <a:pt x="1718999" y="266700"/>
                  </a:lnTo>
                  <a:close/>
                </a:path>
                <a:path w="2207260" h="2527300">
                  <a:moveTo>
                    <a:pt x="1778850" y="317500"/>
                  </a:moveTo>
                  <a:lnTo>
                    <a:pt x="98481" y="317500"/>
                  </a:lnTo>
                  <a:lnTo>
                    <a:pt x="110204" y="304800"/>
                  </a:lnTo>
                  <a:lnTo>
                    <a:pt x="122051" y="292100"/>
                  </a:lnTo>
                  <a:lnTo>
                    <a:pt x="134023" y="279400"/>
                  </a:lnTo>
                  <a:lnTo>
                    <a:pt x="146116" y="266700"/>
                  </a:lnTo>
                  <a:lnTo>
                    <a:pt x="1731211" y="266700"/>
                  </a:lnTo>
                  <a:lnTo>
                    <a:pt x="1743308" y="279400"/>
                  </a:lnTo>
                  <a:lnTo>
                    <a:pt x="1755277" y="292100"/>
                  </a:lnTo>
                  <a:lnTo>
                    <a:pt x="1767126" y="304800"/>
                  </a:lnTo>
                  <a:lnTo>
                    <a:pt x="1778850" y="317500"/>
                  </a:lnTo>
                  <a:close/>
                </a:path>
                <a:path w="2207260" h="2527300">
                  <a:moveTo>
                    <a:pt x="1857269" y="393700"/>
                  </a:moveTo>
                  <a:lnTo>
                    <a:pt x="20056" y="393700"/>
                  </a:lnTo>
                  <a:lnTo>
                    <a:pt x="30857" y="381000"/>
                  </a:lnTo>
                  <a:lnTo>
                    <a:pt x="64077" y="342900"/>
                  </a:lnTo>
                  <a:lnTo>
                    <a:pt x="86883" y="317500"/>
                  </a:lnTo>
                  <a:lnTo>
                    <a:pt x="1790448" y="317500"/>
                  </a:lnTo>
                  <a:lnTo>
                    <a:pt x="1824454" y="355600"/>
                  </a:lnTo>
                  <a:lnTo>
                    <a:pt x="1857269" y="393700"/>
                  </a:lnTo>
                  <a:close/>
                </a:path>
                <a:path w="2207260" h="2527300">
                  <a:moveTo>
                    <a:pt x="1801916" y="2197100"/>
                  </a:moveTo>
                  <a:lnTo>
                    <a:pt x="75414" y="2197100"/>
                  </a:lnTo>
                  <a:lnTo>
                    <a:pt x="64077" y="2184400"/>
                  </a:lnTo>
                  <a:lnTo>
                    <a:pt x="30857" y="2146300"/>
                  </a:lnTo>
                  <a:lnTo>
                    <a:pt x="9394" y="2120900"/>
                  </a:lnTo>
                  <a:lnTo>
                    <a:pt x="0" y="2120900"/>
                  </a:lnTo>
                  <a:lnTo>
                    <a:pt x="0" y="406400"/>
                  </a:lnTo>
                  <a:lnTo>
                    <a:pt x="9394" y="393700"/>
                  </a:lnTo>
                  <a:lnTo>
                    <a:pt x="1867931" y="393700"/>
                  </a:lnTo>
                  <a:lnTo>
                    <a:pt x="1878454" y="406400"/>
                  </a:lnTo>
                  <a:lnTo>
                    <a:pt x="1909170" y="444500"/>
                  </a:lnTo>
                  <a:lnTo>
                    <a:pt x="1938574" y="482600"/>
                  </a:lnTo>
                  <a:lnTo>
                    <a:pt x="1966619" y="520700"/>
                  </a:lnTo>
                  <a:lnTo>
                    <a:pt x="1993267" y="558800"/>
                  </a:lnTo>
                  <a:lnTo>
                    <a:pt x="2018489" y="596900"/>
                  </a:lnTo>
                  <a:lnTo>
                    <a:pt x="2042251" y="635000"/>
                  </a:lnTo>
                  <a:lnTo>
                    <a:pt x="2064510" y="673100"/>
                  </a:lnTo>
                  <a:lnTo>
                    <a:pt x="2078507" y="711200"/>
                  </a:lnTo>
                  <a:lnTo>
                    <a:pt x="2085250" y="723900"/>
                  </a:lnTo>
                  <a:lnTo>
                    <a:pt x="2104430" y="762000"/>
                  </a:lnTo>
                  <a:lnTo>
                    <a:pt x="2122037" y="800100"/>
                  </a:lnTo>
                  <a:lnTo>
                    <a:pt x="2127548" y="825500"/>
                  </a:lnTo>
                  <a:lnTo>
                    <a:pt x="2132880" y="838200"/>
                  </a:lnTo>
                  <a:lnTo>
                    <a:pt x="2147797" y="876300"/>
                  </a:lnTo>
                  <a:lnTo>
                    <a:pt x="2156834" y="914400"/>
                  </a:lnTo>
                  <a:lnTo>
                    <a:pt x="2161078" y="927100"/>
                  </a:lnTo>
                  <a:lnTo>
                    <a:pt x="2172706" y="965200"/>
                  </a:lnTo>
                  <a:lnTo>
                    <a:pt x="2179523" y="1003300"/>
                  </a:lnTo>
                  <a:lnTo>
                    <a:pt x="2182650" y="1016000"/>
                  </a:lnTo>
                  <a:lnTo>
                    <a:pt x="2185596" y="1028700"/>
                  </a:lnTo>
                  <a:lnTo>
                    <a:pt x="2188351" y="1041400"/>
                  </a:lnTo>
                  <a:lnTo>
                    <a:pt x="2190918" y="1066800"/>
                  </a:lnTo>
                  <a:lnTo>
                    <a:pt x="2193299" y="1079500"/>
                  </a:lnTo>
                  <a:lnTo>
                    <a:pt x="2195486" y="1092200"/>
                  </a:lnTo>
                  <a:lnTo>
                    <a:pt x="2197487" y="1104900"/>
                  </a:lnTo>
                  <a:lnTo>
                    <a:pt x="2199300" y="1117600"/>
                  </a:lnTo>
                  <a:lnTo>
                    <a:pt x="2200922" y="1143000"/>
                  </a:lnTo>
                  <a:lnTo>
                    <a:pt x="2202352" y="1155700"/>
                  </a:lnTo>
                  <a:lnTo>
                    <a:pt x="2203589" y="1168400"/>
                  </a:lnTo>
                  <a:lnTo>
                    <a:pt x="2204636" y="1181100"/>
                  </a:lnTo>
                  <a:lnTo>
                    <a:pt x="2205493" y="1193800"/>
                  </a:lnTo>
                  <a:lnTo>
                    <a:pt x="2206162" y="1219200"/>
                  </a:lnTo>
                  <a:lnTo>
                    <a:pt x="2206641" y="1231900"/>
                  </a:lnTo>
                  <a:lnTo>
                    <a:pt x="2206930" y="1244600"/>
                  </a:lnTo>
                  <a:lnTo>
                    <a:pt x="2206930" y="1282700"/>
                  </a:lnTo>
                  <a:lnTo>
                    <a:pt x="2206641" y="1295400"/>
                  </a:lnTo>
                  <a:lnTo>
                    <a:pt x="2206162" y="1308100"/>
                  </a:lnTo>
                  <a:lnTo>
                    <a:pt x="2205493" y="1320800"/>
                  </a:lnTo>
                  <a:lnTo>
                    <a:pt x="2204636" y="1333500"/>
                  </a:lnTo>
                  <a:lnTo>
                    <a:pt x="2203589" y="1358900"/>
                  </a:lnTo>
                  <a:lnTo>
                    <a:pt x="2202352" y="1371600"/>
                  </a:lnTo>
                  <a:lnTo>
                    <a:pt x="2200922" y="1384300"/>
                  </a:lnTo>
                  <a:lnTo>
                    <a:pt x="2199300" y="1397000"/>
                  </a:lnTo>
                  <a:lnTo>
                    <a:pt x="2197487" y="1422400"/>
                  </a:lnTo>
                  <a:lnTo>
                    <a:pt x="2195486" y="1435100"/>
                  </a:lnTo>
                  <a:lnTo>
                    <a:pt x="2193299" y="1447800"/>
                  </a:lnTo>
                  <a:lnTo>
                    <a:pt x="2190918" y="1460500"/>
                  </a:lnTo>
                  <a:lnTo>
                    <a:pt x="2188351" y="1473200"/>
                  </a:lnTo>
                  <a:lnTo>
                    <a:pt x="2185596" y="1498600"/>
                  </a:lnTo>
                  <a:lnTo>
                    <a:pt x="2182650" y="1511300"/>
                  </a:lnTo>
                  <a:lnTo>
                    <a:pt x="2179523" y="1524000"/>
                  </a:lnTo>
                  <a:lnTo>
                    <a:pt x="2176209" y="1536700"/>
                  </a:lnTo>
                  <a:lnTo>
                    <a:pt x="2172706" y="1549400"/>
                  </a:lnTo>
                  <a:lnTo>
                    <a:pt x="2169015" y="1574800"/>
                  </a:lnTo>
                  <a:lnTo>
                    <a:pt x="2165138" y="1587500"/>
                  </a:lnTo>
                  <a:lnTo>
                    <a:pt x="2161078" y="1600200"/>
                  </a:lnTo>
                  <a:lnTo>
                    <a:pt x="2156834" y="1612900"/>
                  </a:lnTo>
                  <a:lnTo>
                    <a:pt x="2152407" y="1625600"/>
                  </a:lnTo>
                  <a:lnTo>
                    <a:pt x="2147797" y="1651000"/>
                  </a:lnTo>
                  <a:lnTo>
                    <a:pt x="2132880" y="1689100"/>
                  </a:lnTo>
                  <a:lnTo>
                    <a:pt x="2116346" y="1727200"/>
                  </a:lnTo>
                  <a:lnTo>
                    <a:pt x="2110472" y="1752600"/>
                  </a:lnTo>
                  <a:lnTo>
                    <a:pt x="2091820" y="1790700"/>
                  </a:lnTo>
                  <a:lnTo>
                    <a:pt x="2071594" y="1828800"/>
                  </a:lnTo>
                  <a:lnTo>
                    <a:pt x="2057254" y="1854200"/>
                  </a:lnTo>
                  <a:lnTo>
                    <a:pt x="2049837" y="1879600"/>
                  </a:lnTo>
                  <a:lnTo>
                    <a:pt x="2026575" y="1917700"/>
                  </a:lnTo>
                  <a:lnTo>
                    <a:pt x="2001836" y="1955800"/>
                  </a:lnTo>
                  <a:lnTo>
                    <a:pt x="1975657" y="1993900"/>
                  </a:lnTo>
                  <a:lnTo>
                    <a:pt x="1948073" y="2032000"/>
                  </a:lnTo>
                  <a:lnTo>
                    <a:pt x="1919121" y="2070100"/>
                  </a:lnTo>
                  <a:lnTo>
                    <a:pt x="1888836" y="2108200"/>
                  </a:lnTo>
                  <a:lnTo>
                    <a:pt x="1878454" y="2108200"/>
                  </a:lnTo>
                  <a:lnTo>
                    <a:pt x="1867931" y="2120900"/>
                  </a:lnTo>
                  <a:lnTo>
                    <a:pt x="1835528" y="2159000"/>
                  </a:lnTo>
                  <a:lnTo>
                    <a:pt x="1813251" y="2184400"/>
                  </a:lnTo>
                  <a:lnTo>
                    <a:pt x="1801916" y="2197100"/>
                  </a:lnTo>
                  <a:close/>
                </a:path>
                <a:path w="2207260" h="2527300">
                  <a:moveTo>
                    <a:pt x="1743308" y="2247900"/>
                  </a:moveTo>
                  <a:lnTo>
                    <a:pt x="134023" y="2247900"/>
                  </a:lnTo>
                  <a:lnTo>
                    <a:pt x="122051" y="2235200"/>
                  </a:lnTo>
                  <a:lnTo>
                    <a:pt x="110204" y="2222500"/>
                  </a:lnTo>
                  <a:lnTo>
                    <a:pt x="98482" y="2209800"/>
                  </a:lnTo>
                  <a:lnTo>
                    <a:pt x="86883" y="2197100"/>
                  </a:lnTo>
                  <a:lnTo>
                    <a:pt x="1790448" y="2197100"/>
                  </a:lnTo>
                  <a:lnTo>
                    <a:pt x="1778850" y="2209800"/>
                  </a:lnTo>
                  <a:lnTo>
                    <a:pt x="1767126" y="2222500"/>
                  </a:lnTo>
                  <a:lnTo>
                    <a:pt x="1755277" y="2235200"/>
                  </a:lnTo>
                  <a:lnTo>
                    <a:pt x="1743308" y="2247900"/>
                  </a:lnTo>
                  <a:close/>
                </a:path>
                <a:path w="2207260" h="2527300">
                  <a:moveTo>
                    <a:pt x="1694225" y="2286000"/>
                  </a:moveTo>
                  <a:lnTo>
                    <a:pt x="183102" y="2286000"/>
                  </a:lnTo>
                  <a:lnTo>
                    <a:pt x="170656" y="2273300"/>
                  </a:lnTo>
                  <a:lnTo>
                    <a:pt x="146116" y="2247900"/>
                  </a:lnTo>
                  <a:lnTo>
                    <a:pt x="1731211" y="2247900"/>
                  </a:lnTo>
                  <a:lnTo>
                    <a:pt x="1706671" y="2273300"/>
                  </a:lnTo>
                  <a:lnTo>
                    <a:pt x="1694225" y="2286000"/>
                  </a:lnTo>
                  <a:close/>
                </a:path>
                <a:path w="2207260" h="2527300">
                  <a:moveTo>
                    <a:pt x="1656218" y="2311400"/>
                  </a:moveTo>
                  <a:lnTo>
                    <a:pt x="221110" y="2311400"/>
                  </a:lnTo>
                  <a:lnTo>
                    <a:pt x="195661" y="2286000"/>
                  </a:lnTo>
                  <a:lnTo>
                    <a:pt x="1681665" y="2286000"/>
                  </a:lnTo>
                  <a:lnTo>
                    <a:pt x="1656218" y="2311400"/>
                  </a:lnTo>
                  <a:close/>
                </a:path>
                <a:path w="2207260" h="2527300">
                  <a:moveTo>
                    <a:pt x="1617231" y="2336800"/>
                  </a:moveTo>
                  <a:lnTo>
                    <a:pt x="260093" y="2336800"/>
                  </a:lnTo>
                  <a:lnTo>
                    <a:pt x="233999" y="2311400"/>
                  </a:lnTo>
                  <a:lnTo>
                    <a:pt x="1643332" y="2311400"/>
                  </a:lnTo>
                  <a:lnTo>
                    <a:pt x="1617231" y="2336800"/>
                  </a:lnTo>
                  <a:close/>
                </a:path>
                <a:path w="2207260" h="2527300">
                  <a:moveTo>
                    <a:pt x="1577332" y="2362200"/>
                  </a:moveTo>
                  <a:lnTo>
                    <a:pt x="299995" y="2362200"/>
                  </a:lnTo>
                  <a:lnTo>
                    <a:pt x="273293" y="2336800"/>
                  </a:lnTo>
                  <a:lnTo>
                    <a:pt x="1604032" y="2336800"/>
                  </a:lnTo>
                  <a:lnTo>
                    <a:pt x="1577332" y="2362200"/>
                  </a:lnTo>
                  <a:close/>
                </a:path>
                <a:path w="2207260" h="2527300">
                  <a:moveTo>
                    <a:pt x="1550249" y="2374900"/>
                  </a:moveTo>
                  <a:lnTo>
                    <a:pt x="327079" y="2374900"/>
                  </a:lnTo>
                  <a:lnTo>
                    <a:pt x="313490" y="2362200"/>
                  </a:lnTo>
                  <a:lnTo>
                    <a:pt x="1563838" y="2362200"/>
                  </a:lnTo>
                  <a:lnTo>
                    <a:pt x="1550249" y="2374900"/>
                  </a:lnTo>
                  <a:close/>
                </a:path>
                <a:path w="2207260" h="2527300">
                  <a:moveTo>
                    <a:pt x="1508933" y="2400300"/>
                  </a:moveTo>
                  <a:lnTo>
                    <a:pt x="368394" y="2400300"/>
                  </a:lnTo>
                  <a:lnTo>
                    <a:pt x="340762" y="2374900"/>
                  </a:lnTo>
                  <a:lnTo>
                    <a:pt x="1536565" y="2374900"/>
                  </a:lnTo>
                  <a:lnTo>
                    <a:pt x="1508933" y="2400300"/>
                  </a:lnTo>
                  <a:close/>
                </a:path>
                <a:path w="2207260" h="2527300">
                  <a:moveTo>
                    <a:pt x="1480955" y="2413000"/>
                  </a:moveTo>
                  <a:lnTo>
                    <a:pt x="396369" y="2413000"/>
                  </a:lnTo>
                  <a:lnTo>
                    <a:pt x="382338" y="2400300"/>
                  </a:lnTo>
                  <a:lnTo>
                    <a:pt x="1494989" y="2400300"/>
                  </a:lnTo>
                  <a:lnTo>
                    <a:pt x="1480955" y="2413000"/>
                  </a:lnTo>
                  <a:close/>
                </a:path>
                <a:path w="2207260" h="2527300">
                  <a:moveTo>
                    <a:pt x="1452656" y="2425700"/>
                  </a:moveTo>
                  <a:lnTo>
                    <a:pt x="424671" y="2425700"/>
                  </a:lnTo>
                  <a:lnTo>
                    <a:pt x="410482" y="2413000"/>
                  </a:lnTo>
                  <a:lnTo>
                    <a:pt x="1466844" y="2413000"/>
                  </a:lnTo>
                  <a:lnTo>
                    <a:pt x="1452656" y="2425700"/>
                  </a:lnTo>
                  <a:close/>
                </a:path>
                <a:path w="2207260" h="2527300">
                  <a:moveTo>
                    <a:pt x="1424050" y="2438400"/>
                  </a:moveTo>
                  <a:lnTo>
                    <a:pt x="453283" y="2438400"/>
                  </a:lnTo>
                  <a:lnTo>
                    <a:pt x="438938" y="2425700"/>
                  </a:lnTo>
                  <a:lnTo>
                    <a:pt x="1438391" y="2425700"/>
                  </a:lnTo>
                  <a:lnTo>
                    <a:pt x="1424050" y="2438400"/>
                  </a:lnTo>
                  <a:close/>
                </a:path>
                <a:path w="2207260" h="2527300">
                  <a:moveTo>
                    <a:pt x="1395142" y="2451100"/>
                  </a:moveTo>
                  <a:lnTo>
                    <a:pt x="482187" y="2451100"/>
                  </a:lnTo>
                  <a:lnTo>
                    <a:pt x="467700" y="2438400"/>
                  </a:lnTo>
                  <a:lnTo>
                    <a:pt x="1409630" y="2438400"/>
                  </a:lnTo>
                  <a:lnTo>
                    <a:pt x="1395142" y="2451100"/>
                  </a:lnTo>
                  <a:close/>
                </a:path>
                <a:path w="2207260" h="2527300">
                  <a:moveTo>
                    <a:pt x="1351271" y="2463800"/>
                  </a:moveTo>
                  <a:lnTo>
                    <a:pt x="526054" y="2463800"/>
                  </a:lnTo>
                  <a:lnTo>
                    <a:pt x="511366" y="2451100"/>
                  </a:lnTo>
                  <a:lnTo>
                    <a:pt x="1365957" y="2451100"/>
                  </a:lnTo>
                  <a:lnTo>
                    <a:pt x="1351271" y="2463800"/>
                  </a:lnTo>
                  <a:close/>
                </a:path>
                <a:path w="2207260" h="2527300">
                  <a:moveTo>
                    <a:pt x="1321717" y="2476500"/>
                  </a:moveTo>
                  <a:lnTo>
                    <a:pt x="555610" y="2476500"/>
                  </a:lnTo>
                  <a:lnTo>
                    <a:pt x="540802" y="2463800"/>
                  </a:lnTo>
                  <a:lnTo>
                    <a:pt x="1336525" y="2463800"/>
                  </a:lnTo>
                  <a:lnTo>
                    <a:pt x="1321717" y="2476500"/>
                  </a:lnTo>
                  <a:close/>
                </a:path>
                <a:path w="2207260" h="2527300">
                  <a:moveTo>
                    <a:pt x="1276952" y="2489200"/>
                  </a:moveTo>
                  <a:lnTo>
                    <a:pt x="600376" y="2489200"/>
                  </a:lnTo>
                  <a:lnTo>
                    <a:pt x="585401" y="2476500"/>
                  </a:lnTo>
                  <a:lnTo>
                    <a:pt x="1291925" y="2476500"/>
                  </a:lnTo>
                  <a:lnTo>
                    <a:pt x="1276952" y="2489200"/>
                  </a:lnTo>
                  <a:close/>
                </a:path>
                <a:path w="2207260" h="2527300">
                  <a:moveTo>
                    <a:pt x="1231728" y="2501900"/>
                  </a:moveTo>
                  <a:lnTo>
                    <a:pt x="645599" y="2501900"/>
                  </a:lnTo>
                  <a:lnTo>
                    <a:pt x="630477" y="2489200"/>
                  </a:lnTo>
                  <a:lnTo>
                    <a:pt x="1246849" y="2489200"/>
                  </a:lnTo>
                  <a:lnTo>
                    <a:pt x="1231728" y="2501900"/>
                  </a:lnTo>
                  <a:close/>
                </a:path>
                <a:path w="2207260" h="2527300">
                  <a:moveTo>
                    <a:pt x="1170826" y="2514600"/>
                  </a:moveTo>
                  <a:lnTo>
                    <a:pt x="706504" y="2514600"/>
                  </a:lnTo>
                  <a:lnTo>
                    <a:pt x="691218" y="2501900"/>
                  </a:lnTo>
                  <a:lnTo>
                    <a:pt x="1186113" y="2501900"/>
                  </a:lnTo>
                  <a:lnTo>
                    <a:pt x="1170826" y="2514600"/>
                  </a:lnTo>
                  <a:close/>
                </a:path>
                <a:path w="2207260" h="2527300">
                  <a:moveTo>
                    <a:pt x="1078468" y="2527300"/>
                  </a:moveTo>
                  <a:lnTo>
                    <a:pt x="798861" y="2527300"/>
                  </a:lnTo>
                  <a:lnTo>
                    <a:pt x="783403" y="2514600"/>
                  </a:lnTo>
                  <a:lnTo>
                    <a:pt x="1093924" y="2514600"/>
                  </a:lnTo>
                  <a:lnTo>
                    <a:pt x="1078468" y="2527300"/>
                  </a:lnTo>
                  <a:close/>
                </a:path>
              </a:pathLst>
            </a:custGeom>
            <a:solidFill>
              <a:srgbClr val="FEA7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445071"/>
              <a:ext cx="2207260" cy="1374140"/>
            </a:xfrm>
            <a:custGeom>
              <a:avLst/>
              <a:gdLst/>
              <a:ahLst/>
              <a:cxnLst/>
              <a:rect l="l" t="t" r="r" b="b"/>
              <a:pathLst>
                <a:path w="2207260" h="1374139">
                  <a:moveTo>
                    <a:pt x="1639875" y="1162665"/>
                  </a:moveTo>
                  <a:lnTo>
                    <a:pt x="938664" y="1162665"/>
                  </a:lnTo>
                  <a:lnTo>
                    <a:pt x="987090" y="1161757"/>
                  </a:lnTo>
                  <a:lnTo>
                    <a:pt x="1035053" y="1159055"/>
                  </a:lnTo>
                  <a:lnTo>
                    <a:pt x="1082523" y="1154591"/>
                  </a:lnTo>
                  <a:lnTo>
                    <a:pt x="1129465" y="1148397"/>
                  </a:lnTo>
                  <a:lnTo>
                    <a:pt x="1175849" y="1140507"/>
                  </a:lnTo>
                  <a:lnTo>
                    <a:pt x="1221641" y="1130952"/>
                  </a:lnTo>
                  <a:lnTo>
                    <a:pt x="1266810" y="1119765"/>
                  </a:lnTo>
                  <a:lnTo>
                    <a:pt x="1311324" y="1106979"/>
                  </a:lnTo>
                  <a:lnTo>
                    <a:pt x="1355150" y="1092625"/>
                  </a:lnTo>
                  <a:lnTo>
                    <a:pt x="1398256" y="1076737"/>
                  </a:lnTo>
                  <a:lnTo>
                    <a:pt x="1440609" y="1059346"/>
                  </a:lnTo>
                  <a:lnTo>
                    <a:pt x="1482179" y="1040486"/>
                  </a:lnTo>
                  <a:lnTo>
                    <a:pt x="1522932" y="1020188"/>
                  </a:lnTo>
                  <a:lnTo>
                    <a:pt x="1562836" y="998485"/>
                  </a:lnTo>
                  <a:lnTo>
                    <a:pt x="1601859" y="975410"/>
                  </a:lnTo>
                  <a:lnTo>
                    <a:pt x="1639969" y="950994"/>
                  </a:lnTo>
                  <a:lnTo>
                    <a:pt x="1677134" y="925272"/>
                  </a:lnTo>
                  <a:lnTo>
                    <a:pt x="1713321" y="898274"/>
                  </a:lnTo>
                  <a:lnTo>
                    <a:pt x="1748498" y="870033"/>
                  </a:lnTo>
                  <a:lnTo>
                    <a:pt x="1782634" y="840582"/>
                  </a:lnTo>
                  <a:lnTo>
                    <a:pt x="1815695" y="809953"/>
                  </a:lnTo>
                  <a:lnTo>
                    <a:pt x="1847649" y="778179"/>
                  </a:lnTo>
                  <a:lnTo>
                    <a:pt x="1878466" y="745292"/>
                  </a:lnTo>
                  <a:lnTo>
                    <a:pt x="1908111" y="711324"/>
                  </a:lnTo>
                  <a:lnTo>
                    <a:pt x="1936553" y="676308"/>
                  </a:lnTo>
                  <a:lnTo>
                    <a:pt x="1963760" y="640277"/>
                  </a:lnTo>
                  <a:lnTo>
                    <a:pt x="1989700" y="603263"/>
                  </a:lnTo>
                  <a:lnTo>
                    <a:pt x="2014340" y="565298"/>
                  </a:lnTo>
                  <a:lnTo>
                    <a:pt x="2037648" y="526414"/>
                  </a:lnTo>
                  <a:lnTo>
                    <a:pt x="2059593" y="486645"/>
                  </a:lnTo>
                  <a:lnTo>
                    <a:pt x="2080140" y="446023"/>
                  </a:lnTo>
                  <a:lnTo>
                    <a:pt x="2099260" y="404579"/>
                  </a:lnTo>
                  <a:lnTo>
                    <a:pt x="2116919" y="362347"/>
                  </a:lnTo>
                  <a:lnTo>
                    <a:pt x="2133085" y="319359"/>
                  </a:lnTo>
                  <a:lnTo>
                    <a:pt x="2147726" y="275648"/>
                  </a:lnTo>
                  <a:lnTo>
                    <a:pt x="2160809" y="231245"/>
                  </a:lnTo>
                  <a:lnTo>
                    <a:pt x="2172303" y="186183"/>
                  </a:lnTo>
                  <a:lnTo>
                    <a:pt x="2182176" y="140496"/>
                  </a:lnTo>
                  <a:lnTo>
                    <a:pt x="2190395" y="94214"/>
                  </a:lnTo>
                  <a:lnTo>
                    <a:pt x="2196927" y="47371"/>
                  </a:lnTo>
                  <a:lnTo>
                    <a:pt x="2201741" y="0"/>
                  </a:lnTo>
                  <a:lnTo>
                    <a:pt x="2203771" y="26250"/>
                  </a:lnTo>
                  <a:lnTo>
                    <a:pt x="2205454" y="52570"/>
                  </a:lnTo>
                  <a:lnTo>
                    <a:pt x="2206602" y="79029"/>
                  </a:lnTo>
                  <a:lnTo>
                    <a:pt x="2207026" y="105696"/>
                  </a:lnTo>
                  <a:lnTo>
                    <a:pt x="2206110" y="154345"/>
                  </a:lnTo>
                  <a:lnTo>
                    <a:pt x="2203384" y="202530"/>
                  </a:lnTo>
                  <a:lnTo>
                    <a:pt x="2198881" y="250219"/>
                  </a:lnTo>
                  <a:lnTo>
                    <a:pt x="2192634" y="297380"/>
                  </a:lnTo>
                  <a:lnTo>
                    <a:pt x="2184675" y="343980"/>
                  </a:lnTo>
                  <a:lnTo>
                    <a:pt x="2175037" y="389985"/>
                  </a:lnTo>
                  <a:lnTo>
                    <a:pt x="2163754" y="435362"/>
                  </a:lnTo>
                  <a:lnTo>
                    <a:pt x="2150858" y="480080"/>
                  </a:lnTo>
                  <a:lnTo>
                    <a:pt x="2136382" y="524105"/>
                  </a:lnTo>
                  <a:lnTo>
                    <a:pt x="2120359" y="567403"/>
                  </a:lnTo>
                  <a:lnTo>
                    <a:pt x="2102821" y="609944"/>
                  </a:lnTo>
                  <a:lnTo>
                    <a:pt x="2083802" y="651692"/>
                  </a:lnTo>
                  <a:lnTo>
                    <a:pt x="2063334" y="692617"/>
                  </a:lnTo>
                  <a:lnTo>
                    <a:pt x="2041451" y="732684"/>
                  </a:lnTo>
                  <a:lnTo>
                    <a:pt x="2018185" y="771861"/>
                  </a:lnTo>
                  <a:lnTo>
                    <a:pt x="1993568" y="810115"/>
                  </a:lnTo>
                  <a:lnTo>
                    <a:pt x="1967635" y="847413"/>
                  </a:lnTo>
                  <a:lnTo>
                    <a:pt x="1940417" y="883723"/>
                  </a:lnTo>
                  <a:lnTo>
                    <a:pt x="1911948" y="919011"/>
                  </a:lnTo>
                  <a:lnTo>
                    <a:pt x="1882260" y="953245"/>
                  </a:lnTo>
                  <a:lnTo>
                    <a:pt x="1851386" y="986392"/>
                  </a:lnTo>
                  <a:lnTo>
                    <a:pt x="1819359" y="1018419"/>
                  </a:lnTo>
                  <a:lnTo>
                    <a:pt x="1786213" y="1049292"/>
                  </a:lnTo>
                  <a:lnTo>
                    <a:pt x="1751979" y="1078980"/>
                  </a:lnTo>
                  <a:lnTo>
                    <a:pt x="1716691" y="1107449"/>
                  </a:lnTo>
                  <a:lnTo>
                    <a:pt x="1680381" y="1134667"/>
                  </a:lnTo>
                  <a:lnTo>
                    <a:pt x="1643083" y="1160601"/>
                  </a:lnTo>
                  <a:lnTo>
                    <a:pt x="1639875" y="1162665"/>
                  </a:lnTo>
                  <a:close/>
                </a:path>
                <a:path w="2207260" h="1374139">
                  <a:moveTo>
                    <a:pt x="938664" y="1374058"/>
                  </a:moveTo>
                  <a:lnTo>
                    <a:pt x="890016" y="1373143"/>
                  </a:lnTo>
                  <a:lnTo>
                    <a:pt x="841830" y="1370417"/>
                  </a:lnTo>
                  <a:lnTo>
                    <a:pt x="794141" y="1365913"/>
                  </a:lnTo>
                  <a:lnTo>
                    <a:pt x="746980" y="1359666"/>
                  </a:lnTo>
                  <a:lnTo>
                    <a:pt x="700381" y="1351707"/>
                  </a:lnTo>
                  <a:lnTo>
                    <a:pt x="654376" y="1342070"/>
                  </a:lnTo>
                  <a:lnTo>
                    <a:pt x="608998" y="1330787"/>
                  </a:lnTo>
                  <a:lnTo>
                    <a:pt x="564280" y="1317890"/>
                  </a:lnTo>
                  <a:lnTo>
                    <a:pt x="520256" y="1303414"/>
                  </a:lnTo>
                  <a:lnTo>
                    <a:pt x="476957" y="1287391"/>
                  </a:lnTo>
                  <a:lnTo>
                    <a:pt x="434417" y="1269854"/>
                  </a:lnTo>
                  <a:lnTo>
                    <a:pt x="392668" y="1250834"/>
                  </a:lnTo>
                  <a:lnTo>
                    <a:pt x="351743" y="1230367"/>
                  </a:lnTo>
                  <a:lnTo>
                    <a:pt x="311676" y="1208483"/>
                  </a:lnTo>
                  <a:lnTo>
                    <a:pt x="272499" y="1185217"/>
                  </a:lnTo>
                  <a:lnTo>
                    <a:pt x="234245" y="1160601"/>
                  </a:lnTo>
                  <a:lnTo>
                    <a:pt x="196947" y="1134667"/>
                  </a:lnTo>
                  <a:lnTo>
                    <a:pt x="160637" y="1107449"/>
                  </a:lnTo>
                  <a:lnTo>
                    <a:pt x="125349" y="1078980"/>
                  </a:lnTo>
                  <a:lnTo>
                    <a:pt x="91115" y="1049292"/>
                  </a:lnTo>
                  <a:lnTo>
                    <a:pt x="57968" y="1018419"/>
                  </a:lnTo>
                  <a:lnTo>
                    <a:pt x="25942" y="986392"/>
                  </a:lnTo>
                  <a:lnTo>
                    <a:pt x="0" y="958540"/>
                  </a:lnTo>
                  <a:lnTo>
                    <a:pt x="0" y="746505"/>
                  </a:lnTo>
                  <a:lnTo>
                    <a:pt x="29678" y="778179"/>
                  </a:lnTo>
                  <a:lnTo>
                    <a:pt x="61633" y="809953"/>
                  </a:lnTo>
                  <a:lnTo>
                    <a:pt x="94694" y="840582"/>
                  </a:lnTo>
                  <a:lnTo>
                    <a:pt x="128830" y="870033"/>
                  </a:lnTo>
                  <a:lnTo>
                    <a:pt x="164007" y="898274"/>
                  </a:lnTo>
                  <a:lnTo>
                    <a:pt x="200194" y="925272"/>
                  </a:lnTo>
                  <a:lnTo>
                    <a:pt x="237359" y="950994"/>
                  </a:lnTo>
                  <a:lnTo>
                    <a:pt x="275469" y="975410"/>
                  </a:lnTo>
                  <a:lnTo>
                    <a:pt x="314492" y="998485"/>
                  </a:lnTo>
                  <a:lnTo>
                    <a:pt x="354396" y="1020188"/>
                  </a:lnTo>
                  <a:lnTo>
                    <a:pt x="395149" y="1040486"/>
                  </a:lnTo>
                  <a:lnTo>
                    <a:pt x="436718" y="1059346"/>
                  </a:lnTo>
                  <a:lnTo>
                    <a:pt x="479072" y="1076737"/>
                  </a:lnTo>
                  <a:lnTo>
                    <a:pt x="522178" y="1092625"/>
                  </a:lnTo>
                  <a:lnTo>
                    <a:pt x="566004" y="1106979"/>
                  </a:lnTo>
                  <a:lnTo>
                    <a:pt x="610518" y="1119765"/>
                  </a:lnTo>
                  <a:lnTo>
                    <a:pt x="655687" y="1130952"/>
                  </a:lnTo>
                  <a:lnTo>
                    <a:pt x="701479" y="1140507"/>
                  </a:lnTo>
                  <a:lnTo>
                    <a:pt x="747863" y="1148397"/>
                  </a:lnTo>
                  <a:lnTo>
                    <a:pt x="794805" y="1154591"/>
                  </a:lnTo>
                  <a:lnTo>
                    <a:pt x="842274" y="1159055"/>
                  </a:lnTo>
                  <a:lnTo>
                    <a:pt x="890238" y="1161757"/>
                  </a:lnTo>
                  <a:lnTo>
                    <a:pt x="938664" y="1162665"/>
                  </a:lnTo>
                  <a:lnTo>
                    <a:pt x="1639875" y="1162665"/>
                  </a:lnTo>
                  <a:lnTo>
                    <a:pt x="1604828" y="1185217"/>
                  </a:lnTo>
                  <a:lnTo>
                    <a:pt x="1565651" y="1208483"/>
                  </a:lnTo>
                  <a:lnTo>
                    <a:pt x="1525584" y="1230367"/>
                  </a:lnTo>
                  <a:lnTo>
                    <a:pt x="1484660" y="1250834"/>
                  </a:lnTo>
                  <a:lnTo>
                    <a:pt x="1442911" y="1269854"/>
                  </a:lnTo>
                  <a:lnTo>
                    <a:pt x="1400371" y="1287391"/>
                  </a:lnTo>
                  <a:lnTo>
                    <a:pt x="1357072" y="1303414"/>
                  </a:lnTo>
                  <a:lnTo>
                    <a:pt x="1313047" y="1317890"/>
                  </a:lnTo>
                  <a:lnTo>
                    <a:pt x="1268330" y="1330787"/>
                  </a:lnTo>
                  <a:lnTo>
                    <a:pt x="1222952" y="1342070"/>
                  </a:lnTo>
                  <a:lnTo>
                    <a:pt x="1176947" y="1351707"/>
                  </a:lnTo>
                  <a:lnTo>
                    <a:pt x="1130348" y="1359666"/>
                  </a:lnTo>
                  <a:lnTo>
                    <a:pt x="1083187" y="1365913"/>
                  </a:lnTo>
                  <a:lnTo>
                    <a:pt x="1035497" y="1370417"/>
                  </a:lnTo>
                  <a:lnTo>
                    <a:pt x="987312" y="1373143"/>
                  </a:lnTo>
                  <a:lnTo>
                    <a:pt x="938664" y="1374058"/>
                  </a:lnTo>
                  <a:close/>
                </a:path>
              </a:pathLst>
            </a:custGeom>
            <a:solidFill>
              <a:srgbClr val="FF803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98176" y="6201302"/>
            <a:ext cx="1585595" cy="212090"/>
          </a:xfrm>
          <a:custGeom>
            <a:avLst/>
            <a:gdLst/>
            <a:ahLst/>
            <a:cxnLst/>
            <a:rect l="l" t="t" r="r" b="b"/>
            <a:pathLst>
              <a:path w="1585595" h="212089">
                <a:moveTo>
                  <a:pt x="0" y="212089"/>
                </a:moveTo>
                <a:lnTo>
                  <a:pt x="1585452" y="212089"/>
                </a:lnTo>
                <a:lnTo>
                  <a:pt x="1585452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8176" y="5355483"/>
            <a:ext cx="1585595" cy="212090"/>
          </a:xfrm>
          <a:custGeom>
            <a:avLst/>
            <a:gdLst/>
            <a:ahLst/>
            <a:cxnLst/>
            <a:rect l="l" t="t" r="r" b="b"/>
            <a:pathLst>
              <a:path w="1585595" h="212089">
                <a:moveTo>
                  <a:pt x="0" y="212089"/>
                </a:moveTo>
                <a:lnTo>
                  <a:pt x="1585452" y="212089"/>
                </a:lnTo>
                <a:lnTo>
                  <a:pt x="1585452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98176" y="4404583"/>
            <a:ext cx="1691639" cy="317500"/>
          </a:xfrm>
          <a:custGeom>
            <a:avLst/>
            <a:gdLst/>
            <a:ahLst/>
            <a:cxnLst/>
            <a:rect l="l" t="t" r="r" b="b"/>
            <a:pathLst>
              <a:path w="1691639" h="317500">
                <a:moveTo>
                  <a:pt x="0" y="317169"/>
                </a:moveTo>
                <a:lnTo>
                  <a:pt x="1691149" y="317169"/>
                </a:lnTo>
                <a:lnTo>
                  <a:pt x="1691149" y="0"/>
                </a:lnTo>
                <a:lnTo>
                  <a:pt x="0" y="0"/>
                </a:lnTo>
                <a:lnTo>
                  <a:pt x="0" y="31716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98176" y="3559008"/>
            <a:ext cx="1691639" cy="422909"/>
          </a:xfrm>
          <a:custGeom>
            <a:avLst/>
            <a:gdLst/>
            <a:ahLst/>
            <a:cxnLst/>
            <a:rect l="l" t="t" r="r" b="b"/>
            <a:pathLst>
              <a:path w="1691639" h="422910">
                <a:moveTo>
                  <a:pt x="0" y="422787"/>
                </a:moveTo>
                <a:lnTo>
                  <a:pt x="1691149" y="422787"/>
                </a:lnTo>
                <a:lnTo>
                  <a:pt x="1691149" y="0"/>
                </a:lnTo>
                <a:lnTo>
                  <a:pt x="0" y="0"/>
                </a:lnTo>
                <a:lnTo>
                  <a:pt x="0" y="422787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98176" y="5778393"/>
            <a:ext cx="1585595" cy="212090"/>
          </a:xfrm>
          <a:custGeom>
            <a:avLst/>
            <a:gdLst/>
            <a:ahLst/>
            <a:cxnLst/>
            <a:rect l="l" t="t" r="r" b="b"/>
            <a:pathLst>
              <a:path w="1585595" h="212089">
                <a:moveTo>
                  <a:pt x="0" y="212089"/>
                </a:moveTo>
                <a:lnTo>
                  <a:pt x="1585452" y="212089"/>
                </a:lnTo>
                <a:lnTo>
                  <a:pt x="1585452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F80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98176" y="4932572"/>
            <a:ext cx="1585595" cy="212090"/>
          </a:xfrm>
          <a:custGeom>
            <a:avLst/>
            <a:gdLst/>
            <a:ahLst/>
            <a:cxnLst/>
            <a:rect l="l" t="t" r="r" b="b"/>
            <a:pathLst>
              <a:path w="1585595" h="212089">
                <a:moveTo>
                  <a:pt x="0" y="212090"/>
                </a:moveTo>
                <a:lnTo>
                  <a:pt x="1585452" y="212090"/>
                </a:lnTo>
                <a:lnTo>
                  <a:pt x="1585452" y="0"/>
                </a:lnTo>
                <a:lnTo>
                  <a:pt x="0" y="0"/>
                </a:lnTo>
                <a:lnTo>
                  <a:pt x="0" y="212090"/>
                </a:lnTo>
                <a:close/>
              </a:path>
            </a:pathLst>
          </a:custGeom>
          <a:solidFill>
            <a:srgbClr val="FF80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98176" y="3981796"/>
            <a:ext cx="1691639" cy="422909"/>
          </a:xfrm>
          <a:custGeom>
            <a:avLst/>
            <a:gdLst/>
            <a:ahLst/>
            <a:cxnLst/>
            <a:rect l="l" t="t" r="r" b="b"/>
            <a:pathLst>
              <a:path w="1691639" h="422910">
                <a:moveTo>
                  <a:pt x="1691149" y="422787"/>
                </a:moveTo>
                <a:lnTo>
                  <a:pt x="0" y="422787"/>
                </a:lnTo>
                <a:lnTo>
                  <a:pt x="0" y="0"/>
                </a:lnTo>
                <a:lnTo>
                  <a:pt x="1691149" y="0"/>
                </a:lnTo>
                <a:lnTo>
                  <a:pt x="1691149" y="422787"/>
                </a:lnTo>
                <a:close/>
              </a:path>
            </a:pathLst>
          </a:custGeom>
          <a:solidFill>
            <a:srgbClr val="FF80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84235" y="6095732"/>
            <a:ext cx="1585595" cy="318135"/>
          </a:xfrm>
          <a:custGeom>
            <a:avLst/>
            <a:gdLst/>
            <a:ahLst/>
            <a:cxnLst/>
            <a:rect l="l" t="t" r="r" b="b"/>
            <a:pathLst>
              <a:path w="1585595" h="318135">
                <a:moveTo>
                  <a:pt x="1585455" y="105575"/>
                </a:moveTo>
                <a:lnTo>
                  <a:pt x="528485" y="105575"/>
                </a:lnTo>
                <a:lnTo>
                  <a:pt x="528485" y="0"/>
                </a:lnTo>
                <a:lnTo>
                  <a:pt x="0" y="0"/>
                </a:lnTo>
                <a:lnTo>
                  <a:pt x="0" y="105575"/>
                </a:lnTo>
                <a:lnTo>
                  <a:pt x="0" y="317665"/>
                </a:lnTo>
                <a:lnTo>
                  <a:pt x="1585455" y="317665"/>
                </a:lnTo>
                <a:lnTo>
                  <a:pt x="1585455" y="105575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84239" y="5355483"/>
            <a:ext cx="1585595" cy="212090"/>
          </a:xfrm>
          <a:custGeom>
            <a:avLst/>
            <a:gdLst/>
            <a:ahLst/>
            <a:cxnLst/>
            <a:rect l="l" t="t" r="r" b="b"/>
            <a:pathLst>
              <a:path w="1585595" h="212089">
                <a:moveTo>
                  <a:pt x="0" y="212089"/>
                </a:moveTo>
                <a:lnTo>
                  <a:pt x="1585452" y="212089"/>
                </a:lnTo>
                <a:lnTo>
                  <a:pt x="1585452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84239" y="4404583"/>
            <a:ext cx="1691639" cy="317500"/>
          </a:xfrm>
          <a:custGeom>
            <a:avLst/>
            <a:gdLst/>
            <a:ahLst/>
            <a:cxnLst/>
            <a:rect l="l" t="t" r="r" b="b"/>
            <a:pathLst>
              <a:path w="1691639" h="317500">
                <a:moveTo>
                  <a:pt x="0" y="317169"/>
                </a:moveTo>
                <a:lnTo>
                  <a:pt x="1691149" y="317169"/>
                </a:lnTo>
                <a:lnTo>
                  <a:pt x="1691149" y="0"/>
                </a:lnTo>
                <a:lnTo>
                  <a:pt x="0" y="0"/>
                </a:lnTo>
                <a:lnTo>
                  <a:pt x="0" y="31716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6201302"/>
            <a:ext cx="1362075" cy="212090"/>
          </a:xfrm>
          <a:custGeom>
            <a:avLst/>
            <a:gdLst/>
            <a:ahLst/>
            <a:cxnLst/>
            <a:rect l="l" t="t" r="r" b="b"/>
            <a:pathLst>
              <a:path w="1362075" h="212089">
                <a:moveTo>
                  <a:pt x="0" y="212089"/>
                </a:moveTo>
                <a:lnTo>
                  <a:pt x="1361451" y="212089"/>
                </a:lnTo>
                <a:lnTo>
                  <a:pt x="1361451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5355483"/>
            <a:ext cx="1362075" cy="212090"/>
          </a:xfrm>
          <a:custGeom>
            <a:avLst/>
            <a:gdLst/>
            <a:ahLst/>
            <a:cxnLst/>
            <a:rect l="l" t="t" r="r" b="b"/>
            <a:pathLst>
              <a:path w="1362075" h="212089">
                <a:moveTo>
                  <a:pt x="0" y="212089"/>
                </a:moveTo>
                <a:lnTo>
                  <a:pt x="1361451" y="212089"/>
                </a:lnTo>
                <a:lnTo>
                  <a:pt x="1361451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EA7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76709"/>
            <a:ext cx="6012180" cy="4429760"/>
          </a:xfrm>
          <a:custGeom>
            <a:avLst/>
            <a:gdLst/>
            <a:ahLst/>
            <a:cxnLst/>
            <a:rect l="l" t="t" r="r" b="b"/>
            <a:pathLst>
              <a:path w="6012180" h="4429760">
                <a:moveTo>
                  <a:pt x="4215266" y="2219633"/>
                </a:moveTo>
                <a:lnTo>
                  <a:pt x="3475388" y="2219633"/>
                </a:lnTo>
                <a:lnTo>
                  <a:pt x="5272234" y="422787"/>
                </a:lnTo>
                <a:lnTo>
                  <a:pt x="4532357" y="422787"/>
                </a:lnTo>
                <a:lnTo>
                  <a:pt x="4483872" y="417206"/>
                </a:lnTo>
                <a:lnTo>
                  <a:pt x="4439371" y="401309"/>
                </a:lnTo>
                <a:lnTo>
                  <a:pt x="4400122" y="376360"/>
                </a:lnTo>
                <a:lnTo>
                  <a:pt x="4367389" y="343628"/>
                </a:lnTo>
                <a:lnTo>
                  <a:pt x="4342441" y="304379"/>
                </a:lnTo>
                <a:lnTo>
                  <a:pt x="4326544" y="259878"/>
                </a:lnTo>
                <a:lnTo>
                  <a:pt x="4320963" y="211393"/>
                </a:lnTo>
                <a:lnTo>
                  <a:pt x="4326544" y="162908"/>
                </a:lnTo>
                <a:lnTo>
                  <a:pt x="4342441" y="118408"/>
                </a:lnTo>
                <a:lnTo>
                  <a:pt x="4367389" y="79158"/>
                </a:lnTo>
                <a:lnTo>
                  <a:pt x="4400122" y="46426"/>
                </a:lnTo>
                <a:lnTo>
                  <a:pt x="4439371" y="21478"/>
                </a:lnTo>
                <a:lnTo>
                  <a:pt x="4483872" y="5580"/>
                </a:lnTo>
                <a:lnTo>
                  <a:pt x="4532357" y="0"/>
                </a:lnTo>
                <a:lnTo>
                  <a:pt x="6012112" y="0"/>
                </a:lnTo>
                <a:lnTo>
                  <a:pt x="6012112" y="845574"/>
                </a:lnTo>
                <a:lnTo>
                  <a:pt x="5589325" y="845574"/>
                </a:lnTo>
                <a:lnTo>
                  <a:pt x="4215266" y="2219633"/>
                </a:lnTo>
                <a:close/>
              </a:path>
              <a:path w="6012180" h="4429760">
                <a:moveTo>
                  <a:pt x="5800719" y="1691149"/>
                </a:moveTo>
                <a:lnTo>
                  <a:pt x="5752234" y="1685568"/>
                </a:lnTo>
                <a:lnTo>
                  <a:pt x="5707733" y="1669671"/>
                </a:lnTo>
                <a:lnTo>
                  <a:pt x="5668484" y="1644723"/>
                </a:lnTo>
                <a:lnTo>
                  <a:pt x="5635752" y="1611990"/>
                </a:lnTo>
                <a:lnTo>
                  <a:pt x="5610803" y="1572741"/>
                </a:lnTo>
                <a:lnTo>
                  <a:pt x="5594906" y="1528240"/>
                </a:lnTo>
                <a:lnTo>
                  <a:pt x="5589325" y="1479755"/>
                </a:lnTo>
                <a:lnTo>
                  <a:pt x="5589325" y="845574"/>
                </a:lnTo>
                <a:lnTo>
                  <a:pt x="6012112" y="845574"/>
                </a:lnTo>
                <a:lnTo>
                  <a:pt x="6012112" y="1479755"/>
                </a:lnTo>
                <a:lnTo>
                  <a:pt x="6006532" y="1528240"/>
                </a:lnTo>
                <a:lnTo>
                  <a:pt x="5990634" y="1572741"/>
                </a:lnTo>
                <a:lnTo>
                  <a:pt x="5965686" y="1611990"/>
                </a:lnTo>
                <a:lnTo>
                  <a:pt x="5932954" y="1644723"/>
                </a:lnTo>
                <a:lnTo>
                  <a:pt x="5893704" y="1669671"/>
                </a:lnTo>
                <a:lnTo>
                  <a:pt x="5849204" y="1685568"/>
                </a:lnTo>
                <a:lnTo>
                  <a:pt x="5800719" y="1691149"/>
                </a:lnTo>
                <a:close/>
              </a:path>
              <a:path w="6012180" h="4429760">
                <a:moveTo>
                  <a:pt x="0" y="4429181"/>
                </a:moveTo>
                <a:lnTo>
                  <a:pt x="0" y="3756868"/>
                </a:lnTo>
                <a:lnTo>
                  <a:pt x="2629813" y="1691149"/>
                </a:lnTo>
                <a:lnTo>
                  <a:pt x="3475388" y="2219633"/>
                </a:lnTo>
                <a:lnTo>
                  <a:pt x="4215266" y="2219633"/>
                </a:lnTo>
                <a:lnTo>
                  <a:pt x="4109569" y="2325330"/>
                </a:lnTo>
                <a:lnTo>
                  <a:pt x="2629813" y="2325330"/>
                </a:lnTo>
                <a:lnTo>
                  <a:pt x="0" y="4429181"/>
                </a:lnTo>
                <a:close/>
              </a:path>
              <a:path w="6012180" h="4429760">
                <a:moveTo>
                  <a:pt x="3581085" y="2853814"/>
                </a:moveTo>
                <a:lnTo>
                  <a:pt x="2629813" y="2325330"/>
                </a:lnTo>
                <a:lnTo>
                  <a:pt x="4109569" y="2325330"/>
                </a:lnTo>
                <a:lnTo>
                  <a:pt x="3581085" y="2853814"/>
                </a:lnTo>
                <a:close/>
              </a:path>
            </a:pathLst>
          </a:custGeom>
          <a:solidFill>
            <a:srgbClr val="FBD6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84235" y="5778398"/>
            <a:ext cx="1585595" cy="317500"/>
          </a:xfrm>
          <a:custGeom>
            <a:avLst/>
            <a:gdLst/>
            <a:ahLst/>
            <a:cxnLst/>
            <a:rect l="l" t="t" r="r" b="b"/>
            <a:pathLst>
              <a:path w="1585595" h="317500">
                <a:moveTo>
                  <a:pt x="1585455" y="0"/>
                </a:moveTo>
                <a:lnTo>
                  <a:pt x="0" y="0"/>
                </a:lnTo>
                <a:lnTo>
                  <a:pt x="0" y="212090"/>
                </a:lnTo>
                <a:lnTo>
                  <a:pt x="0" y="317334"/>
                </a:lnTo>
                <a:lnTo>
                  <a:pt x="528485" y="317334"/>
                </a:lnTo>
                <a:lnTo>
                  <a:pt x="528485" y="212090"/>
                </a:lnTo>
                <a:lnTo>
                  <a:pt x="1585455" y="212090"/>
                </a:lnTo>
                <a:lnTo>
                  <a:pt x="1585455" y="0"/>
                </a:lnTo>
                <a:close/>
              </a:path>
            </a:pathLst>
          </a:custGeom>
          <a:solidFill>
            <a:srgbClr val="FF80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5778393"/>
            <a:ext cx="1362075" cy="212090"/>
          </a:xfrm>
          <a:custGeom>
            <a:avLst/>
            <a:gdLst/>
            <a:ahLst/>
            <a:cxnLst/>
            <a:rect l="l" t="t" r="r" b="b"/>
            <a:pathLst>
              <a:path w="1362075" h="212089">
                <a:moveTo>
                  <a:pt x="0" y="212089"/>
                </a:moveTo>
                <a:lnTo>
                  <a:pt x="1361451" y="212089"/>
                </a:lnTo>
                <a:lnTo>
                  <a:pt x="1361451" y="0"/>
                </a:lnTo>
                <a:lnTo>
                  <a:pt x="0" y="0"/>
                </a:lnTo>
                <a:lnTo>
                  <a:pt x="0" y="212089"/>
                </a:lnTo>
                <a:close/>
              </a:path>
            </a:pathLst>
          </a:custGeom>
          <a:solidFill>
            <a:srgbClr val="FF80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84239" y="4932572"/>
            <a:ext cx="1585595" cy="212090"/>
          </a:xfrm>
          <a:custGeom>
            <a:avLst/>
            <a:gdLst/>
            <a:ahLst/>
            <a:cxnLst/>
            <a:rect l="l" t="t" r="r" b="b"/>
            <a:pathLst>
              <a:path w="1585595" h="212089">
                <a:moveTo>
                  <a:pt x="0" y="212090"/>
                </a:moveTo>
                <a:lnTo>
                  <a:pt x="1585452" y="212090"/>
                </a:lnTo>
                <a:lnTo>
                  <a:pt x="1585452" y="0"/>
                </a:lnTo>
                <a:lnTo>
                  <a:pt x="0" y="0"/>
                </a:lnTo>
                <a:lnTo>
                  <a:pt x="0" y="212090"/>
                </a:lnTo>
                <a:close/>
              </a:path>
            </a:pathLst>
          </a:custGeom>
          <a:solidFill>
            <a:srgbClr val="FF80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3694406"/>
            <a:ext cx="304800" cy="911860"/>
          </a:xfrm>
          <a:custGeom>
            <a:avLst/>
            <a:gdLst/>
            <a:ahLst/>
            <a:cxnLst/>
            <a:rect l="l" t="t" r="r" b="b"/>
            <a:pathLst>
              <a:path w="304800" h="911860">
                <a:moveTo>
                  <a:pt x="0" y="911485"/>
                </a:moveTo>
                <a:lnTo>
                  <a:pt x="0" y="239171"/>
                </a:lnTo>
                <a:lnTo>
                  <a:pt x="304483" y="0"/>
                </a:lnTo>
                <a:lnTo>
                  <a:pt x="304483" y="667898"/>
                </a:lnTo>
                <a:lnTo>
                  <a:pt x="0" y="911485"/>
                </a:lnTo>
                <a:close/>
              </a:path>
            </a:pathLst>
          </a:custGeom>
          <a:solidFill>
            <a:srgbClr val="FFC7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5876" y="599497"/>
            <a:ext cx="845819" cy="1903095"/>
          </a:xfrm>
          <a:custGeom>
            <a:avLst/>
            <a:gdLst/>
            <a:ahLst/>
            <a:cxnLst/>
            <a:rect l="l" t="t" r="r" b="b"/>
            <a:pathLst>
              <a:path w="845819" h="1903095">
                <a:moveTo>
                  <a:pt x="528484" y="1902543"/>
                </a:moveTo>
                <a:lnTo>
                  <a:pt x="317090" y="1902543"/>
                </a:lnTo>
                <a:lnTo>
                  <a:pt x="317090" y="1676140"/>
                </a:lnTo>
                <a:lnTo>
                  <a:pt x="272638" y="1661942"/>
                </a:lnTo>
                <a:lnTo>
                  <a:pt x="230441" y="1643167"/>
                </a:lnTo>
                <a:lnTo>
                  <a:pt x="190804" y="1620109"/>
                </a:lnTo>
                <a:lnTo>
                  <a:pt x="154035" y="1593062"/>
                </a:lnTo>
                <a:lnTo>
                  <a:pt x="120442" y="1562321"/>
                </a:lnTo>
                <a:lnTo>
                  <a:pt x="90331" y="1528178"/>
                </a:lnTo>
                <a:lnTo>
                  <a:pt x="64009" y="1490928"/>
                </a:lnTo>
                <a:lnTo>
                  <a:pt x="41785" y="1450865"/>
                </a:lnTo>
                <a:lnTo>
                  <a:pt x="23965" y="1408283"/>
                </a:lnTo>
                <a:lnTo>
                  <a:pt x="10855" y="1363476"/>
                </a:lnTo>
                <a:lnTo>
                  <a:pt x="2765" y="1316737"/>
                </a:lnTo>
                <a:lnTo>
                  <a:pt x="0" y="1268362"/>
                </a:lnTo>
                <a:lnTo>
                  <a:pt x="211393" y="1268362"/>
                </a:lnTo>
                <a:lnTo>
                  <a:pt x="216985" y="1316780"/>
                </a:lnTo>
                <a:lnTo>
                  <a:pt x="232909" y="1361255"/>
                </a:lnTo>
                <a:lnTo>
                  <a:pt x="257886" y="1400508"/>
                </a:lnTo>
                <a:lnTo>
                  <a:pt x="290641" y="1433262"/>
                </a:lnTo>
                <a:lnTo>
                  <a:pt x="329894" y="1458240"/>
                </a:lnTo>
                <a:lnTo>
                  <a:pt x="374368" y="1474164"/>
                </a:lnTo>
                <a:lnTo>
                  <a:pt x="422787" y="1479755"/>
                </a:lnTo>
                <a:lnTo>
                  <a:pt x="471205" y="1474164"/>
                </a:lnTo>
                <a:lnTo>
                  <a:pt x="515680" y="1458240"/>
                </a:lnTo>
                <a:lnTo>
                  <a:pt x="554933" y="1433262"/>
                </a:lnTo>
                <a:lnTo>
                  <a:pt x="587688" y="1400508"/>
                </a:lnTo>
                <a:lnTo>
                  <a:pt x="612665" y="1361255"/>
                </a:lnTo>
                <a:lnTo>
                  <a:pt x="628589" y="1316780"/>
                </a:lnTo>
                <a:lnTo>
                  <a:pt x="634181" y="1268362"/>
                </a:lnTo>
                <a:lnTo>
                  <a:pt x="628589" y="1219943"/>
                </a:lnTo>
                <a:lnTo>
                  <a:pt x="612665" y="1175469"/>
                </a:lnTo>
                <a:lnTo>
                  <a:pt x="587688" y="1136215"/>
                </a:lnTo>
                <a:lnTo>
                  <a:pt x="554933" y="1103461"/>
                </a:lnTo>
                <a:lnTo>
                  <a:pt x="515680" y="1078483"/>
                </a:lnTo>
                <a:lnTo>
                  <a:pt x="471205" y="1062560"/>
                </a:lnTo>
                <a:lnTo>
                  <a:pt x="422787" y="1056968"/>
                </a:lnTo>
                <a:lnTo>
                  <a:pt x="373542" y="1054119"/>
                </a:lnTo>
                <a:lnTo>
                  <a:pt x="325950" y="1045784"/>
                </a:lnTo>
                <a:lnTo>
                  <a:pt x="280330" y="1032284"/>
                </a:lnTo>
                <a:lnTo>
                  <a:pt x="237001" y="1013937"/>
                </a:lnTo>
                <a:lnTo>
                  <a:pt x="196282" y="991063"/>
                </a:lnTo>
                <a:lnTo>
                  <a:pt x="158494" y="963982"/>
                </a:lnTo>
                <a:lnTo>
                  <a:pt x="123955" y="933012"/>
                </a:lnTo>
                <a:lnTo>
                  <a:pt x="92986" y="898473"/>
                </a:lnTo>
                <a:lnTo>
                  <a:pt x="65904" y="860685"/>
                </a:lnTo>
                <a:lnTo>
                  <a:pt x="43030" y="819967"/>
                </a:lnTo>
                <a:lnTo>
                  <a:pt x="24683" y="776638"/>
                </a:lnTo>
                <a:lnTo>
                  <a:pt x="11183" y="731017"/>
                </a:lnTo>
                <a:lnTo>
                  <a:pt x="2849" y="683425"/>
                </a:lnTo>
                <a:lnTo>
                  <a:pt x="0" y="634181"/>
                </a:lnTo>
                <a:lnTo>
                  <a:pt x="2765" y="585805"/>
                </a:lnTo>
                <a:lnTo>
                  <a:pt x="10855" y="539067"/>
                </a:lnTo>
                <a:lnTo>
                  <a:pt x="23965" y="494259"/>
                </a:lnTo>
                <a:lnTo>
                  <a:pt x="41785" y="451677"/>
                </a:lnTo>
                <a:lnTo>
                  <a:pt x="64009" y="411614"/>
                </a:lnTo>
                <a:lnTo>
                  <a:pt x="90331" y="374365"/>
                </a:lnTo>
                <a:lnTo>
                  <a:pt x="120442" y="340222"/>
                </a:lnTo>
                <a:lnTo>
                  <a:pt x="154035" y="309480"/>
                </a:lnTo>
                <a:lnTo>
                  <a:pt x="190804" y="282433"/>
                </a:lnTo>
                <a:lnTo>
                  <a:pt x="230441" y="259375"/>
                </a:lnTo>
                <a:lnTo>
                  <a:pt x="272638" y="240600"/>
                </a:lnTo>
                <a:lnTo>
                  <a:pt x="317090" y="226402"/>
                </a:lnTo>
                <a:lnTo>
                  <a:pt x="317090" y="0"/>
                </a:lnTo>
                <a:lnTo>
                  <a:pt x="528484" y="0"/>
                </a:lnTo>
                <a:lnTo>
                  <a:pt x="528484" y="226402"/>
                </a:lnTo>
                <a:lnTo>
                  <a:pt x="572935" y="240600"/>
                </a:lnTo>
                <a:lnTo>
                  <a:pt x="615133" y="259375"/>
                </a:lnTo>
                <a:lnTo>
                  <a:pt x="654770" y="282433"/>
                </a:lnTo>
                <a:lnTo>
                  <a:pt x="691539" y="309480"/>
                </a:lnTo>
                <a:lnTo>
                  <a:pt x="725132" y="340222"/>
                </a:lnTo>
                <a:lnTo>
                  <a:pt x="755243" y="374365"/>
                </a:lnTo>
                <a:lnTo>
                  <a:pt x="781564" y="411614"/>
                </a:lnTo>
                <a:lnTo>
                  <a:pt x="803789" y="451677"/>
                </a:lnTo>
                <a:lnTo>
                  <a:pt x="821609" y="494259"/>
                </a:lnTo>
                <a:lnTo>
                  <a:pt x="834718" y="539067"/>
                </a:lnTo>
                <a:lnTo>
                  <a:pt x="842809" y="585805"/>
                </a:lnTo>
                <a:lnTo>
                  <a:pt x="845574" y="634181"/>
                </a:lnTo>
                <a:lnTo>
                  <a:pt x="634181" y="634181"/>
                </a:lnTo>
                <a:lnTo>
                  <a:pt x="628589" y="585762"/>
                </a:lnTo>
                <a:lnTo>
                  <a:pt x="612665" y="541288"/>
                </a:lnTo>
                <a:lnTo>
                  <a:pt x="587688" y="502034"/>
                </a:lnTo>
                <a:lnTo>
                  <a:pt x="554933" y="469280"/>
                </a:lnTo>
                <a:lnTo>
                  <a:pt x="515680" y="444302"/>
                </a:lnTo>
                <a:lnTo>
                  <a:pt x="471205" y="428379"/>
                </a:lnTo>
                <a:lnTo>
                  <a:pt x="422787" y="422787"/>
                </a:lnTo>
                <a:lnTo>
                  <a:pt x="374368" y="428379"/>
                </a:lnTo>
                <a:lnTo>
                  <a:pt x="329894" y="444302"/>
                </a:lnTo>
                <a:lnTo>
                  <a:pt x="290641" y="469280"/>
                </a:lnTo>
                <a:lnTo>
                  <a:pt x="257886" y="502034"/>
                </a:lnTo>
                <a:lnTo>
                  <a:pt x="232909" y="541288"/>
                </a:lnTo>
                <a:lnTo>
                  <a:pt x="216985" y="585762"/>
                </a:lnTo>
                <a:lnTo>
                  <a:pt x="211393" y="634181"/>
                </a:lnTo>
                <a:lnTo>
                  <a:pt x="216985" y="682599"/>
                </a:lnTo>
                <a:lnTo>
                  <a:pt x="232909" y="727074"/>
                </a:lnTo>
                <a:lnTo>
                  <a:pt x="257886" y="766327"/>
                </a:lnTo>
                <a:lnTo>
                  <a:pt x="290641" y="799081"/>
                </a:lnTo>
                <a:lnTo>
                  <a:pt x="329894" y="824059"/>
                </a:lnTo>
                <a:lnTo>
                  <a:pt x="374368" y="839982"/>
                </a:lnTo>
                <a:lnTo>
                  <a:pt x="422787" y="845574"/>
                </a:lnTo>
                <a:lnTo>
                  <a:pt x="472032" y="848423"/>
                </a:lnTo>
                <a:lnTo>
                  <a:pt x="519624" y="856758"/>
                </a:lnTo>
                <a:lnTo>
                  <a:pt x="565244" y="870258"/>
                </a:lnTo>
                <a:lnTo>
                  <a:pt x="608573" y="888605"/>
                </a:lnTo>
                <a:lnTo>
                  <a:pt x="649291" y="911479"/>
                </a:lnTo>
                <a:lnTo>
                  <a:pt x="687080" y="938560"/>
                </a:lnTo>
                <a:lnTo>
                  <a:pt x="721618" y="969530"/>
                </a:lnTo>
                <a:lnTo>
                  <a:pt x="752588" y="1004069"/>
                </a:lnTo>
                <a:lnTo>
                  <a:pt x="779670" y="1041857"/>
                </a:lnTo>
                <a:lnTo>
                  <a:pt x="802544" y="1082576"/>
                </a:lnTo>
                <a:lnTo>
                  <a:pt x="820890" y="1125905"/>
                </a:lnTo>
                <a:lnTo>
                  <a:pt x="834391" y="1171525"/>
                </a:lnTo>
                <a:lnTo>
                  <a:pt x="842725" y="1219117"/>
                </a:lnTo>
                <a:lnTo>
                  <a:pt x="845574" y="1268362"/>
                </a:lnTo>
                <a:lnTo>
                  <a:pt x="842809" y="1316737"/>
                </a:lnTo>
                <a:lnTo>
                  <a:pt x="834718" y="1363476"/>
                </a:lnTo>
                <a:lnTo>
                  <a:pt x="821609" y="1408283"/>
                </a:lnTo>
                <a:lnTo>
                  <a:pt x="803789" y="1450865"/>
                </a:lnTo>
                <a:lnTo>
                  <a:pt x="781564" y="1490928"/>
                </a:lnTo>
                <a:lnTo>
                  <a:pt x="755243" y="1528178"/>
                </a:lnTo>
                <a:lnTo>
                  <a:pt x="725132" y="1562321"/>
                </a:lnTo>
                <a:lnTo>
                  <a:pt x="691539" y="1593062"/>
                </a:lnTo>
                <a:lnTo>
                  <a:pt x="654770" y="1620109"/>
                </a:lnTo>
                <a:lnTo>
                  <a:pt x="615133" y="1643167"/>
                </a:lnTo>
                <a:lnTo>
                  <a:pt x="572935" y="1661942"/>
                </a:lnTo>
                <a:lnTo>
                  <a:pt x="528484" y="1676140"/>
                </a:lnTo>
                <a:lnTo>
                  <a:pt x="528484" y="1902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5144667"/>
            <a:ext cx="1467485" cy="1479550"/>
          </a:xfrm>
          <a:custGeom>
            <a:avLst/>
            <a:gdLst/>
            <a:ahLst/>
            <a:cxnLst/>
            <a:rect l="l" t="t" r="r" b="b"/>
            <a:pathLst>
              <a:path w="1467485" h="1479550">
                <a:moveTo>
                  <a:pt x="1467142" y="0"/>
                </a:moveTo>
                <a:lnTo>
                  <a:pt x="0" y="0"/>
                </a:lnTo>
                <a:lnTo>
                  <a:pt x="0" y="210820"/>
                </a:lnTo>
                <a:lnTo>
                  <a:pt x="1255750" y="210820"/>
                </a:lnTo>
                <a:lnTo>
                  <a:pt x="1255750" y="422910"/>
                </a:lnTo>
                <a:lnTo>
                  <a:pt x="0" y="422910"/>
                </a:lnTo>
                <a:lnTo>
                  <a:pt x="0" y="633730"/>
                </a:lnTo>
                <a:lnTo>
                  <a:pt x="1255750" y="633730"/>
                </a:lnTo>
                <a:lnTo>
                  <a:pt x="1255750" y="845820"/>
                </a:lnTo>
                <a:lnTo>
                  <a:pt x="0" y="845820"/>
                </a:lnTo>
                <a:lnTo>
                  <a:pt x="0" y="1056640"/>
                </a:lnTo>
                <a:lnTo>
                  <a:pt x="1255750" y="1056640"/>
                </a:lnTo>
                <a:lnTo>
                  <a:pt x="1255750" y="1268730"/>
                </a:lnTo>
                <a:lnTo>
                  <a:pt x="0" y="1268730"/>
                </a:lnTo>
                <a:lnTo>
                  <a:pt x="0" y="1479550"/>
                </a:lnTo>
                <a:lnTo>
                  <a:pt x="1467142" y="1479550"/>
                </a:lnTo>
                <a:lnTo>
                  <a:pt x="1467142" y="1268730"/>
                </a:lnTo>
                <a:lnTo>
                  <a:pt x="1467142" y="1056640"/>
                </a:lnTo>
                <a:lnTo>
                  <a:pt x="1467142" y="845820"/>
                </a:lnTo>
                <a:lnTo>
                  <a:pt x="1467142" y="633730"/>
                </a:lnTo>
                <a:lnTo>
                  <a:pt x="1467142" y="422910"/>
                </a:lnTo>
                <a:lnTo>
                  <a:pt x="1467142" y="210820"/>
                </a:lnTo>
                <a:lnTo>
                  <a:pt x="14671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78533" y="4298848"/>
            <a:ext cx="1903095" cy="2325370"/>
          </a:xfrm>
          <a:custGeom>
            <a:avLst/>
            <a:gdLst/>
            <a:ahLst/>
            <a:cxnLst/>
            <a:rect l="l" t="t" r="r" b="b"/>
            <a:pathLst>
              <a:path w="1903095" h="2325370">
                <a:moveTo>
                  <a:pt x="1902548" y="1057008"/>
                </a:moveTo>
                <a:lnTo>
                  <a:pt x="1691157" y="1057008"/>
                </a:lnTo>
                <a:lnTo>
                  <a:pt x="1691157" y="1268412"/>
                </a:lnTo>
                <a:lnTo>
                  <a:pt x="1902548" y="1268412"/>
                </a:lnTo>
                <a:lnTo>
                  <a:pt x="1902548" y="1057008"/>
                </a:lnTo>
                <a:close/>
              </a:path>
              <a:path w="1903095" h="2325370">
                <a:moveTo>
                  <a:pt x="1902548" y="634225"/>
                </a:moveTo>
                <a:lnTo>
                  <a:pt x="1691157" y="634225"/>
                </a:lnTo>
                <a:lnTo>
                  <a:pt x="1691157" y="845616"/>
                </a:lnTo>
                <a:lnTo>
                  <a:pt x="1902548" y="845616"/>
                </a:lnTo>
                <a:lnTo>
                  <a:pt x="1902548" y="634225"/>
                </a:lnTo>
                <a:close/>
              </a:path>
              <a:path w="1903095" h="2325370">
                <a:moveTo>
                  <a:pt x="1902548" y="211442"/>
                </a:moveTo>
                <a:lnTo>
                  <a:pt x="1691157" y="211442"/>
                </a:lnTo>
                <a:lnTo>
                  <a:pt x="1691157" y="422833"/>
                </a:lnTo>
                <a:lnTo>
                  <a:pt x="1902548" y="422833"/>
                </a:lnTo>
                <a:lnTo>
                  <a:pt x="1902548" y="211442"/>
                </a:lnTo>
                <a:close/>
              </a:path>
              <a:path w="1903095" h="2325370">
                <a:moveTo>
                  <a:pt x="1902548" y="0"/>
                </a:moveTo>
                <a:lnTo>
                  <a:pt x="0" y="0"/>
                </a:lnTo>
                <a:lnTo>
                  <a:pt x="0" y="210820"/>
                </a:lnTo>
                <a:lnTo>
                  <a:pt x="0" y="422910"/>
                </a:lnTo>
                <a:lnTo>
                  <a:pt x="0" y="2325370"/>
                </a:lnTo>
                <a:lnTo>
                  <a:pt x="1902548" y="2325370"/>
                </a:lnTo>
                <a:lnTo>
                  <a:pt x="1902548" y="1268730"/>
                </a:lnTo>
                <a:lnTo>
                  <a:pt x="1691157" y="1268730"/>
                </a:lnTo>
                <a:lnTo>
                  <a:pt x="1691157" y="1479550"/>
                </a:lnTo>
                <a:lnTo>
                  <a:pt x="1691157" y="1691640"/>
                </a:lnTo>
                <a:lnTo>
                  <a:pt x="634187" y="1691640"/>
                </a:lnTo>
                <a:lnTo>
                  <a:pt x="634187" y="1902460"/>
                </a:lnTo>
                <a:lnTo>
                  <a:pt x="1691157" y="1902460"/>
                </a:lnTo>
                <a:lnTo>
                  <a:pt x="1691157" y="2114550"/>
                </a:lnTo>
                <a:lnTo>
                  <a:pt x="211391" y="2114550"/>
                </a:lnTo>
                <a:lnTo>
                  <a:pt x="211391" y="1902460"/>
                </a:lnTo>
                <a:lnTo>
                  <a:pt x="422795" y="1902460"/>
                </a:lnTo>
                <a:lnTo>
                  <a:pt x="422795" y="1691640"/>
                </a:lnTo>
                <a:lnTo>
                  <a:pt x="211391" y="1691640"/>
                </a:lnTo>
                <a:lnTo>
                  <a:pt x="211391" y="1479550"/>
                </a:lnTo>
                <a:lnTo>
                  <a:pt x="1691157" y="1479550"/>
                </a:lnTo>
                <a:lnTo>
                  <a:pt x="1691157" y="1268730"/>
                </a:lnTo>
                <a:lnTo>
                  <a:pt x="211391" y="1268730"/>
                </a:lnTo>
                <a:lnTo>
                  <a:pt x="211391" y="1056640"/>
                </a:lnTo>
                <a:lnTo>
                  <a:pt x="1902548" y="1056640"/>
                </a:lnTo>
                <a:lnTo>
                  <a:pt x="1902548" y="845820"/>
                </a:lnTo>
                <a:lnTo>
                  <a:pt x="211391" y="845820"/>
                </a:lnTo>
                <a:lnTo>
                  <a:pt x="211391" y="633730"/>
                </a:lnTo>
                <a:lnTo>
                  <a:pt x="1902548" y="633730"/>
                </a:lnTo>
                <a:lnTo>
                  <a:pt x="1902548" y="422910"/>
                </a:lnTo>
                <a:lnTo>
                  <a:pt x="211391" y="422910"/>
                </a:lnTo>
                <a:lnTo>
                  <a:pt x="211391" y="210820"/>
                </a:lnTo>
                <a:lnTo>
                  <a:pt x="1902548" y="210820"/>
                </a:lnTo>
                <a:lnTo>
                  <a:pt x="1902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71017"/>
            <a:ext cx="6118225" cy="6553200"/>
          </a:xfrm>
          <a:custGeom>
            <a:avLst/>
            <a:gdLst/>
            <a:ahLst/>
            <a:cxnLst/>
            <a:rect l="l" t="t" r="r" b="b"/>
            <a:pathLst>
              <a:path w="6118225" h="6553200">
                <a:moveTo>
                  <a:pt x="198780" y="1374063"/>
                </a:moveTo>
                <a:lnTo>
                  <a:pt x="0" y="1374063"/>
                </a:lnTo>
                <a:lnTo>
                  <a:pt x="0" y="1585455"/>
                </a:lnTo>
                <a:lnTo>
                  <a:pt x="198780" y="1585455"/>
                </a:lnTo>
                <a:lnTo>
                  <a:pt x="198780" y="1374063"/>
                </a:lnTo>
                <a:close/>
              </a:path>
              <a:path w="6118225" h="6553200">
                <a:moveTo>
                  <a:pt x="1889925" y="1374063"/>
                </a:moveTo>
                <a:lnTo>
                  <a:pt x="1678533" y="1374063"/>
                </a:lnTo>
                <a:lnTo>
                  <a:pt x="1678533" y="1585455"/>
                </a:lnTo>
                <a:lnTo>
                  <a:pt x="1889925" y="1585455"/>
                </a:lnTo>
                <a:lnTo>
                  <a:pt x="1889925" y="1374063"/>
                </a:lnTo>
                <a:close/>
              </a:path>
              <a:path w="6118225" h="6553200">
                <a:moveTo>
                  <a:pt x="6117780" y="0"/>
                </a:moveTo>
                <a:lnTo>
                  <a:pt x="4485564" y="0"/>
                </a:lnTo>
                <a:lnTo>
                  <a:pt x="4440885" y="12700"/>
                </a:lnTo>
                <a:lnTo>
                  <a:pt x="4398810" y="25400"/>
                </a:lnTo>
                <a:lnTo>
                  <a:pt x="4359821" y="50800"/>
                </a:lnTo>
                <a:lnTo>
                  <a:pt x="4324439" y="76200"/>
                </a:lnTo>
                <a:lnTo>
                  <a:pt x="4293133" y="101600"/>
                </a:lnTo>
                <a:lnTo>
                  <a:pt x="4266425" y="139700"/>
                </a:lnTo>
                <a:lnTo>
                  <a:pt x="4244784" y="177800"/>
                </a:lnTo>
                <a:lnTo>
                  <a:pt x="4228706" y="215900"/>
                </a:lnTo>
                <a:lnTo>
                  <a:pt x="4218698" y="266700"/>
                </a:lnTo>
                <a:lnTo>
                  <a:pt x="4215257" y="304800"/>
                </a:lnTo>
                <a:lnTo>
                  <a:pt x="4218698" y="355600"/>
                </a:lnTo>
                <a:lnTo>
                  <a:pt x="4228706" y="406400"/>
                </a:lnTo>
                <a:lnTo>
                  <a:pt x="4244784" y="444500"/>
                </a:lnTo>
                <a:lnTo>
                  <a:pt x="4266425" y="482600"/>
                </a:lnTo>
                <a:lnTo>
                  <a:pt x="4293133" y="520700"/>
                </a:lnTo>
                <a:lnTo>
                  <a:pt x="4324439" y="546100"/>
                </a:lnTo>
                <a:lnTo>
                  <a:pt x="4359821" y="571500"/>
                </a:lnTo>
                <a:lnTo>
                  <a:pt x="4398810" y="596900"/>
                </a:lnTo>
                <a:lnTo>
                  <a:pt x="4440885" y="609600"/>
                </a:lnTo>
                <a:lnTo>
                  <a:pt x="4485564" y="622300"/>
                </a:lnTo>
                <a:lnTo>
                  <a:pt x="5017071" y="622300"/>
                </a:lnTo>
                <a:lnTo>
                  <a:pt x="3460165" y="2184400"/>
                </a:lnTo>
                <a:lnTo>
                  <a:pt x="3031337" y="1917700"/>
                </a:lnTo>
                <a:lnTo>
                  <a:pt x="2622931" y="1663700"/>
                </a:lnTo>
                <a:lnTo>
                  <a:pt x="2213673" y="1981200"/>
                </a:lnTo>
                <a:lnTo>
                  <a:pt x="2231809" y="1930400"/>
                </a:lnTo>
                <a:lnTo>
                  <a:pt x="2248255" y="1892300"/>
                </a:lnTo>
                <a:lnTo>
                  <a:pt x="2262949" y="1841500"/>
                </a:lnTo>
                <a:lnTo>
                  <a:pt x="2275840" y="1790700"/>
                </a:lnTo>
                <a:lnTo>
                  <a:pt x="2286901" y="1739900"/>
                </a:lnTo>
                <a:lnTo>
                  <a:pt x="2296058" y="1689100"/>
                </a:lnTo>
                <a:lnTo>
                  <a:pt x="2303272" y="1638300"/>
                </a:lnTo>
                <a:lnTo>
                  <a:pt x="2308479" y="1574800"/>
                </a:lnTo>
                <a:lnTo>
                  <a:pt x="2311654" y="1524000"/>
                </a:lnTo>
                <a:lnTo>
                  <a:pt x="2312720" y="1473200"/>
                </a:lnTo>
                <a:lnTo>
                  <a:pt x="2311882" y="1422400"/>
                </a:lnTo>
                <a:lnTo>
                  <a:pt x="2309406" y="1371600"/>
                </a:lnTo>
                <a:lnTo>
                  <a:pt x="2305304" y="1333500"/>
                </a:lnTo>
                <a:lnTo>
                  <a:pt x="2299614" y="1282700"/>
                </a:lnTo>
                <a:lnTo>
                  <a:pt x="2292362" y="1231900"/>
                </a:lnTo>
                <a:lnTo>
                  <a:pt x="2283574" y="1193800"/>
                </a:lnTo>
                <a:lnTo>
                  <a:pt x="2273262" y="1143000"/>
                </a:lnTo>
                <a:lnTo>
                  <a:pt x="2261476" y="1104900"/>
                </a:lnTo>
                <a:lnTo>
                  <a:pt x="2248243" y="1054100"/>
                </a:lnTo>
                <a:lnTo>
                  <a:pt x="2233574" y="1016000"/>
                </a:lnTo>
                <a:lnTo>
                  <a:pt x="2217509" y="965200"/>
                </a:lnTo>
                <a:lnTo>
                  <a:pt x="2200071" y="927100"/>
                </a:lnTo>
                <a:lnTo>
                  <a:pt x="2181288" y="889000"/>
                </a:lnTo>
                <a:lnTo>
                  <a:pt x="2161197" y="850900"/>
                </a:lnTo>
                <a:lnTo>
                  <a:pt x="2139810" y="812800"/>
                </a:lnTo>
                <a:lnTo>
                  <a:pt x="2117153" y="762000"/>
                </a:lnTo>
                <a:lnTo>
                  <a:pt x="2093264" y="723900"/>
                </a:lnTo>
                <a:lnTo>
                  <a:pt x="2068169" y="685800"/>
                </a:lnTo>
                <a:lnTo>
                  <a:pt x="2041893" y="660400"/>
                </a:lnTo>
                <a:lnTo>
                  <a:pt x="2014474" y="622300"/>
                </a:lnTo>
                <a:lnTo>
                  <a:pt x="1985924" y="584200"/>
                </a:lnTo>
                <a:lnTo>
                  <a:pt x="1956269" y="546100"/>
                </a:lnTo>
                <a:lnTo>
                  <a:pt x="1925548" y="520700"/>
                </a:lnTo>
                <a:lnTo>
                  <a:pt x="1893785" y="482600"/>
                </a:lnTo>
                <a:lnTo>
                  <a:pt x="1861019" y="457200"/>
                </a:lnTo>
                <a:lnTo>
                  <a:pt x="1827250" y="431800"/>
                </a:lnTo>
                <a:lnTo>
                  <a:pt x="1792528" y="393700"/>
                </a:lnTo>
                <a:lnTo>
                  <a:pt x="1756867" y="368300"/>
                </a:lnTo>
                <a:lnTo>
                  <a:pt x="1720303" y="342900"/>
                </a:lnTo>
                <a:lnTo>
                  <a:pt x="1682864" y="317500"/>
                </a:lnTo>
                <a:lnTo>
                  <a:pt x="1663712" y="304800"/>
                </a:lnTo>
                <a:lnTo>
                  <a:pt x="1644573" y="292100"/>
                </a:lnTo>
                <a:lnTo>
                  <a:pt x="1605457" y="266700"/>
                </a:lnTo>
                <a:lnTo>
                  <a:pt x="1565541" y="254000"/>
                </a:lnTo>
                <a:lnTo>
                  <a:pt x="1524863" y="228600"/>
                </a:lnTo>
                <a:lnTo>
                  <a:pt x="1483448" y="215900"/>
                </a:lnTo>
                <a:lnTo>
                  <a:pt x="1441323" y="190500"/>
                </a:lnTo>
                <a:lnTo>
                  <a:pt x="1398498" y="177800"/>
                </a:lnTo>
                <a:lnTo>
                  <a:pt x="1175092" y="114300"/>
                </a:lnTo>
                <a:lnTo>
                  <a:pt x="1128737" y="114300"/>
                </a:lnTo>
                <a:lnTo>
                  <a:pt x="1081887" y="101600"/>
                </a:lnTo>
                <a:lnTo>
                  <a:pt x="795426" y="101600"/>
                </a:lnTo>
                <a:lnTo>
                  <a:pt x="748576" y="114300"/>
                </a:lnTo>
                <a:lnTo>
                  <a:pt x="702221" y="114300"/>
                </a:lnTo>
                <a:lnTo>
                  <a:pt x="478815" y="177800"/>
                </a:lnTo>
                <a:lnTo>
                  <a:pt x="436003" y="190500"/>
                </a:lnTo>
                <a:lnTo>
                  <a:pt x="393865" y="215900"/>
                </a:lnTo>
                <a:lnTo>
                  <a:pt x="352450" y="228600"/>
                </a:lnTo>
                <a:lnTo>
                  <a:pt x="311772" y="254000"/>
                </a:lnTo>
                <a:lnTo>
                  <a:pt x="271856" y="266700"/>
                </a:lnTo>
                <a:lnTo>
                  <a:pt x="232740" y="292100"/>
                </a:lnTo>
                <a:lnTo>
                  <a:pt x="194449" y="317500"/>
                </a:lnTo>
                <a:lnTo>
                  <a:pt x="157010" y="342900"/>
                </a:lnTo>
                <a:lnTo>
                  <a:pt x="120446" y="368300"/>
                </a:lnTo>
                <a:lnTo>
                  <a:pt x="84797" y="393700"/>
                </a:lnTo>
                <a:lnTo>
                  <a:pt x="50063" y="431800"/>
                </a:lnTo>
                <a:lnTo>
                  <a:pt x="16306" y="457200"/>
                </a:lnTo>
                <a:lnTo>
                  <a:pt x="0" y="469900"/>
                </a:lnTo>
                <a:lnTo>
                  <a:pt x="0" y="787400"/>
                </a:lnTo>
                <a:lnTo>
                  <a:pt x="622" y="787400"/>
                </a:lnTo>
                <a:lnTo>
                  <a:pt x="27774" y="749300"/>
                </a:lnTo>
                <a:lnTo>
                  <a:pt x="56222" y="711200"/>
                </a:lnTo>
                <a:lnTo>
                  <a:pt x="85953" y="685800"/>
                </a:lnTo>
                <a:lnTo>
                  <a:pt x="116928" y="647700"/>
                </a:lnTo>
                <a:lnTo>
                  <a:pt x="149110" y="622300"/>
                </a:lnTo>
                <a:lnTo>
                  <a:pt x="182448" y="596900"/>
                </a:lnTo>
                <a:lnTo>
                  <a:pt x="216916" y="558800"/>
                </a:lnTo>
                <a:lnTo>
                  <a:pt x="252463" y="533400"/>
                </a:lnTo>
                <a:lnTo>
                  <a:pt x="289077" y="508000"/>
                </a:lnTo>
                <a:lnTo>
                  <a:pt x="326694" y="482600"/>
                </a:lnTo>
                <a:lnTo>
                  <a:pt x="365290" y="457200"/>
                </a:lnTo>
                <a:lnTo>
                  <a:pt x="404812" y="444500"/>
                </a:lnTo>
                <a:lnTo>
                  <a:pt x="445249" y="419100"/>
                </a:lnTo>
                <a:lnTo>
                  <a:pt x="486549" y="406400"/>
                </a:lnTo>
                <a:lnTo>
                  <a:pt x="528662" y="381000"/>
                </a:lnTo>
                <a:lnTo>
                  <a:pt x="704646" y="330200"/>
                </a:lnTo>
                <a:lnTo>
                  <a:pt x="750328" y="330200"/>
                </a:lnTo>
                <a:lnTo>
                  <a:pt x="796607" y="317500"/>
                </a:lnTo>
                <a:lnTo>
                  <a:pt x="890803" y="317500"/>
                </a:lnTo>
                <a:lnTo>
                  <a:pt x="938657" y="304800"/>
                </a:lnTo>
                <a:lnTo>
                  <a:pt x="986510" y="317500"/>
                </a:lnTo>
                <a:lnTo>
                  <a:pt x="1080706" y="317500"/>
                </a:lnTo>
                <a:lnTo>
                  <a:pt x="1126985" y="330200"/>
                </a:lnTo>
                <a:lnTo>
                  <a:pt x="1172667" y="330200"/>
                </a:lnTo>
                <a:lnTo>
                  <a:pt x="1348651" y="381000"/>
                </a:lnTo>
                <a:lnTo>
                  <a:pt x="1390764" y="406400"/>
                </a:lnTo>
                <a:lnTo>
                  <a:pt x="1432064" y="419100"/>
                </a:lnTo>
                <a:lnTo>
                  <a:pt x="1472501" y="444500"/>
                </a:lnTo>
                <a:lnTo>
                  <a:pt x="1512036" y="457200"/>
                </a:lnTo>
                <a:lnTo>
                  <a:pt x="1550619" y="482600"/>
                </a:lnTo>
                <a:lnTo>
                  <a:pt x="1588249" y="508000"/>
                </a:lnTo>
                <a:lnTo>
                  <a:pt x="1624850" y="533400"/>
                </a:lnTo>
                <a:lnTo>
                  <a:pt x="1660410" y="558800"/>
                </a:lnTo>
                <a:lnTo>
                  <a:pt x="1694865" y="596900"/>
                </a:lnTo>
                <a:lnTo>
                  <a:pt x="1728216" y="622300"/>
                </a:lnTo>
                <a:lnTo>
                  <a:pt x="1760385" y="647700"/>
                </a:lnTo>
                <a:lnTo>
                  <a:pt x="1791360" y="685800"/>
                </a:lnTo>
                <a:lnTo>
                  <a:pt x="1821091" y="711200"/>
                </a:lnTo>
                <a:lnTo>
                  <a:pt x="1849551" y="749300"/>
                </a:lnTo>
                <a:lnTo>
                  <a:pt x="1876691" y="787400"/>
                </a:lnTo>
                <a:lnTo>
                  <a:pt x="1902472" y="825500"/>
                </a:lnTo>
                <a:lnTo>
                  <a:pt x="1926869" y="863600"/>
                </a:lnTo>
                <a:lnTo>
                  <a:pt x="1949843" y="901700"/>
                </a:lnTo>
                <a:lnTo>
                  <a:pt x="1971344" y="939800"/>
                </a:lnTo>
                <a:lnTo>
                  <a:pt x="1991347" y="977900"/>
                </a:lnTo>
                <a:lnTo>
                  <a:pt x="2009800" y="1016000"/>
                </a:lnTo>
                <a:lnTo>
                  <a:pt x="2026678" y="1066800"/>
                </a:lnTo>
                <a:lnTo>
                  <a:pt x="2041944" y="1104900"/>
                </a:lnTo>
                <a:lnTo>
                  <a:pt x="2055558" y="1155700"/>
                </a:lnTo>
                <a:lnTo>
                  <a:pt x="2067471" y="1193800"/>
                </a:lnTo>
                <a:lnTo>
                  <a:pt x="2077656" y="1244600"/>
                </a:lnTo>
                <a:lnTo>
                  <a:pt x="2086076" y="1282700"/>
                </a:lnTo>
                <a:lnTo>
                  <a:pt x="2092693" y="1333500"/>
                </a:lnTo>
                <a:lnTo>
                  <a:pt x="2097455" y="1384300"/>
                </a:lnTo>
                <a:lnTo>
                  <a:pt x="2100351" y="1422400"/>
                </a:lnTo>
                <a:lnTo>
                  <a:pt x="2101329" y="1473200"/>
                </a:lnTo>
                <a:lnTo>
                  <a:pt x="2100351" y="1524000"/>
                </a:lnTo>
                <a:lnTo>
                  <a:pt x="2097455" y="1574800"/>
                </a:lnTo>
                <a:lnTo>
                  <a:pt x="2092693" y="1612900"/>
                </a:lnTo>
                <a:lnTo>
                  <a:pt x="2086076" y="1663700"/>
                </a:lnTo>
                <a:lnTo>
                  <a:pt x="2077656" y="1701800"/>
                </a:lnTo>
                <a:lnTo>
                  <a:pt x="2067471" y="1752600"/>
                </a:lnTo>
                <a:lnTo>
                  <a:pt x="2055558" y="1790700"/>
                </a:lnTo>
                <a:lnTo>
                  <a:pt x="2041944" y="1841500"/>
                </a:lnTo>
                <a:lnTo>
                  <a:pt x="2026678" y="1879600"/>
                </a:lnTo>
                <a:lnTo>
                  <a:pt x="2009800" y="1930400"/>
                </a:lnTo>
                <a:lnTo>
                  <a:pt x="1991347" y="1968500"/>
                </a:lnTo>
                <a:lnTo>
                  <a:pt x="1971344" y="2006600"/>
                </a:lnTo>
                <a:lnTo>
                  <a:pt x="1949843" y="2044700"/>
                </a:lnTo>
                <a:lnTo>
                  <a:pt x="1926869" y="2082800"/>
                </a:lnTo>
                <a:lnTo>
                  <a:pt x="1902472" y="2120900"/>
                </a:lnTo>
                <a:lnTo>
                  <a:pt x="1876691" y="2159000"/>
                </a:lnTo>
                <a:lnTo>
                  <a:pt x="1849551" y="2197100"/>
                </a:lnTo>
                <a:lnTo>
                  <a:pt x="1821091" y="2235200"/>
                </a:lnTo>
                <a:lnTo>
                  <a:pt x="1791360" y="2260600"/>
                </a:lnTo>
                <a:lnTo>
                  <a:pt x="1760385" y="2298700"/>
                </a:lnTo>
                <a:lnTo>
                  <a:pt x="1728216" y="2324100"/>
                </a:lnTo>
                <a:lnTo>
                  <a:pt x="1694865" y="2349500"/>
                </a:lnTo>
                <a:lnTo>
                  <a:pt x="1660410" y="2387600"/>
                </a:lnTo>
                <a:lnTo>
                  <a:pt x="1624850" y="2413000"/>
                </a:lnTo>
                <a:lnTo>
                  <a:pt x="1588249" y="2438400"/>
                </a:lnTo>
                <a:lnTo>
                  <a:pt x="1550619" y="2463800"/>
                </a:lnTo>
                <a:lnTo>
                  <a:pt x="1512036" y="2489200"/>
                </a:lnTo>
                <a:lnTo>
                  <a:pt x="1472501" y="2501900"/>
                </a:lnTo>
                <a:lnTo>
                  <a:pt x="1432064" y="2527300"/>
                </a:lnTo>
                <a:lnTo>
                  <a:pt x="1390764" y="2540000"/>
                </a:lnTo>
                <a:lnTo>
                  <a:pt x="1348651" y="2565400"/>
                </a:lnTo>
                <a:lnTo>
                  <a:pt x="1172667" y="2616200"/>
                </a:lnTo>
                <a:lnTo>
                  <a:pt x="1126985" y="2616200"/>
                </a:lnTo>
                <a:lnTo>
                  <a:pt x="1080706" y="2628900"/>
                </a:lnTo>
                <a:lnTo>
                  <a:pt x="986510" y="2628900"/>
                </a:lnTo>
                <a:lnTo>
                  <a:pt x="938657" y="2641600"/>
                </a:lnTo>
                <a:lnTo>
                  <a:pt x="890803" y="2628900"/>
                </a:lnTo>
                <a:lnTo>
                  <a:pt x="796607" y="2628900"/>
                </a:lnTo>
                <a:lnTo>
                  <a:pt x="750328" y="2616200"/>
                </a:lnTo>
                <a:lnTo>
                  <a:pt x="704646" y="2616200"/>
                </a:lnTo>
                <a:lnTo>
                  <a:pt x="528662" y="2565400"/>
                </a:lnTo>
                <a:lnTo>
                  <a:pt x="486549" y="2540000"/>
                </a:lnTo>
                <a:lnTo>
                  <a:pt x="445249" y="2527300"/>
                </a:lnTo>
                <a:lnTo>
                  <a:pt x="404812" y="2501900"/>
                </a:lnTo>
                <a:lnTo>
                  <a:pt x="365290" y="2489200"/>
                </a:lnTo>
                <a:lnTo>
                  <a:pt x="326694" y="2463800"/>
                </a:lnTo>
                <a:lnTo>
                  <a:pt x="289077" y="2438400"/>
                </a:lnTo>
                <a:lnTo>
                  <a:pt x="252463" y="2413000"/>
                </a:lnTo>
                <a:lnTo>
                  <a:pt x="216916" y="2387600"/>
                </a:lnTo>
                <a:lnTo>
                  <a:pt x="182448" y="2349500"/>
                </a:lnTo>
                <a:lnTo>
                  <a:pt x="149110" y="2324100"/>
                </a:lnTo>
                <a:lnTo>
                  <a:pt x="116928" y="2298700"/>
                </a:lnTo>
                <a:lnTo>
                  <a:pt x="85953" y="2260600"/>
                </a:lnTo>
                <a:lnTo>
                  <a:pt x="56222" y="2235200"/>
                </a:lnTo>
                <a:lnTo>
                  <a:pt x="27774" y="2197100"/>
                </a:lnTo>
                <a:lnTo>
                  <a:pt x="622" y="2159000"/>
                </a:lnTo>
                <a:lnTo>
                  <a:pt x="0" y="2159000"/>
                </a:lnTo>
                <a:lnTo>
                  <a:pt x="0" y="2476500"/>
                </a:lnTo>
                <a:lnTo>
                  <a:pt x="16306" y="2489200"/>
                </a:lnTo>
                <a:lnTo>
                  <a:pt x="50063" y="2514600"/>
                </a:lnTo>
                <a:lnTo>
                  <a:pt x="84797" y="2552700"/>
                </a:lnTo>
                <a:lnTo>
                  <a:pt x="120446" y="2578100"/>
                </a:lnTo>
                <a:lnTo>
                  <a:pt x="157010" y="2603500"/>
                </a:lnTo>
                <a:lnTo>
                  <a:pt x="194449" y="2628900"/>
                </a:lnTo>
                <a:lnTo>
                  <a:pt x="232740" y="2654300"/>
                </a:lnTo>
                <a:lnTo>
                  <a:pt x="271856" y="2679700"/>
                </a:lnTo>
                <a:lnTo>
                  <a:pt x="311772" y="2692400"/>
                </a:lnTo>
                <a:lnTo>
                  <a:pt x="352450" y="2717800"/>
                </a:lnTo>
                <a:lnTo>
                  <a:pt x="393865" y="2730500"/>
                </a:lnTo>
                <a:lnTo>
                  <a:pt x="436003" y="2755900"/>
                </a:lnTo>
                <a:lnTo>
                  <a:pt x="656386" y="2819400"/>
                </a:lnTo>
                <a:lnTo>
                  <a:pt x="702221" y="2832100"/>
                </a:lnTo>
                <a:lnTo>
                  <a:pt x="748576" y="2832100"/>
                </a:lnTo>
                <a:lnTo>
                  <a:pt x="795426" y="2844800"/>
                </a:lnTo>
                <a:lnTo>
                  <a:pt x="1036497" y="2844800"/>
                </a:lnTo>
                <a:lnTo>
                  <a:pt x="1084694" y="2832100"/>
                </a:lnTo>
                <a:lnTo>
                  <a:pt x="1132509" y="2832100"/>
                </a:lnTo>
                <a:lnTo>
                  <a:pt x="0" y="3721100"/>
                </a:lnTo>
                <a:lnTo>
                  <a:pt x="0" y="3987800"/>
                </a:lnTo>
                <a:lnTo>
                  <a:pt x="1714652" y="2641600"/>
                </a:lnTo>
                <a:lnTo>
                  <a:pt x="2555798" y="1981200"/>
                </a:lnTo>
                <a:lnTo>
                  <a:pt x="2636672" y="1917700"/>
                </a:lnTo>
                <a:lnTo>
                  <a:pt x="3490607" y="2451100"/>
                </a:lnTo>
                <a:lnTo>
                  <a:pt x="3757930" y="2184400"/>
                </a:lnTo>
                <a:lnTo>
                  <a:pt x="5527383" y="419100"/>
                </a:lnTo>
                <a:lnTo>
                  <a:pt x="4532350" y="419100"/>
                </a:lnTo>
                <a:lnTo>
                  <a:pt x="4491215" y="406400"/>
                </a:lnTo>
                <a:lnTo>
                  <a:pt x="4457624" y="381000"/>
                </a:lnTo>
                <a:lnTo>
                  <a:pt x="4434967" y="355600"/>
                </a:lnTo>
                <a:lnTo>
                  <a:pt x="4426648" y="304800"/>
                </a:lnTo>
                <a:lnTo>
                  <a:pt x="4434967" y="266700"/>
                </a:lnTo>
                <a:lnTo>
                  <a:pt x="4457624" y="241300"/>
                </a:lnTo>
                <a:lnTo>
                  <a:pt x="4491215" y="215900"/>
                </a:lnTo>
                <a:lnTo>
                  <a:pt x="4532350" y="203200"/>
                </a:lnTo>
                <a:lnTo>
                  <a:pt x="5906414" y="203200"/>
                </a:lnTo>
                <a:lnTo>
                  <a:pt x="5906414" y="1574800"/>
                </a:lnTo>
                <a:lnTo>
                  <a:pt x="5898096" y="1625600"/>
                </a:lnTo>
                <a:lnTo>
                  <a:pt x="5875439" y="1651000"/>
                </a:lnTo>
                <a:lnTo>
                  <a:pt x="5841847" y="1676400"/>
                </a:lnTo>
                <a:lnTo>
                  <a:pt x="5800712" y="1689100"/>
                </a:lnTo>
                <a:lnTo>
                  <a:pt x="5759589" y="1676400"/>
                </a:lnTo>
                <a:lnTo>
                  <a:pt x="5725985" y="1651000"/>
                </a:lnTo>
                <a:lnTo>
                  <a:pt x="5703328" y="1625600"/>
                </a:lnTo>
                <a:lnTo>
                  <a:pt x="5695010" y="1574800"/>
                </a:lnTo>
                <a:lnTo>
                  <a:pt x="5695010" y="1193800"/>
                </a:lnTo>
                <a:lnTo>
                  <a:pt x="5695010" y="685800"/>
                </a:lnTo>
                <a:lnTo>
                  <a:pt x="5605081" y="775792"/>
                </a:lnTo>
                <a:lnTo>
                  <a:pt x="5605081" y="1824913"/>
                </a:lnTo>
                <a:lnTo>
                  <a:pt x="4146956" y="2536253"/>
                </a:lnTo>
                <a:lnTo>
                  <a:pt x="5483618" y="1193800"/>
                </a:lnTo>
                <a:lnTo>
                  <a:pt x="5483618" y="1574800"/>
                </a:lnTo>
                <a:lnTo>
                  <a:pt x="5487073" y="1625600"/>
                </a:lnTo>
                <a:lnTo>
                  <a:pt x="5497068" y="1676400"/>
                </a:lnTo>
                <a:lnTo>
                  <a:pt x="5513146" y="1714500"/>
                </a:lnTo>
                <a:lnTo>
                  <a:pt x="5534787" y="1752600"/>
                </a:lnTo>
                <a:lnTo>
                  <a:pt x="5561495" y="1790700"/>
                </a:lnTo>
                <a:lnTo>
                  <a:pt x="5592800" y="1816100"/>
                </a:lnTo>
                <a:lnTo>
                  <a:pt x="5605081" y="1824913"/>
                </a:lnTo>
                <a:lnTo>
                  <a:pt x="5605081" y="775792"/>
                </a:lnTo>
                <a:lnTo>
                  <a:pt x="3562693" y="2819400"/>
                </a:lnTo>
                <a:lnTo>
                  <a:pt x="3328632" y="2690241"/>
                </a:lnTo>
                <a:lnTo>
                  <a:pt x="3328632" y="2935465"/>
                </a:lnTo>
                <a:lnTo>
                  <a:pt x="340233" y="4393323"/>
                </a:lnTo>
                <a:lnTo>
                  <a:pt x="2640482" y="2552700"/>
                </a:lnTo>
                <a:lnTo>
                  <a:pt x="3328632" y="2935465"/>
                </a:lnTo>
                <a:lnTo>
                  <a:pt x="3328632" y="2690241"/>
                </a:lnTo>
                <a:lnTo>
                  <a:pt x="3079407" y="2552700"/>
                </a:lnTo>
                <a:lnTo>
                  <a:pt x="2619133" y="2298700"/>
                </a:lnTo>
                <a:lnTo>
                  <a:pt x="0" y="4394200"/>
                </a:lnTo>
                <a:lnTo>
                  <a:pt x="0" y="4559300"/>
                </a:lnTo>
                <a:lnTo>
                  <a:pt x="0" y="6540500"/>
                </a:lnTo>
                <a:lnTo>
                  <a:pt x="3792474" y="6540500"/>
                </a:lnTo>
                <a:lnTo>
                  <a:pt x="3792474" y="6553200"/>
                </a:lnTo>
                <a:lnTo>
                  <a:pt x="5695010" y="6553200"/>
                </a:lnTo>
                <a:lnTo>
                  <a:pt x="5695010" y="6540500"/>
                </a:lnTo>
                <a:lnTo>
                  <a:pt x="6117780" y="6540500"/>
                </a:lnTo>
                <a:lnTo>
                  <a:pt x="6117780" y="4622800"/>
                </a:lnTo>
                <a:lnTo>
                  <a:pt x="6117780" y="3086100"/>
                </a:lnTo>
                <a:lnTo>
                  <a:pt x="6117780" y="1892300"/>
                </a:lnTo>
                <a:lnTo>
                  <a:pt x="6117780" y="1574800"/>
                </a:lnTo>
                <a:lnTo>
                  <a:pt x="6117780" y="203200"/>
                </a:lnTo>
                <a:lnTo>
                  <a:pt x="61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2312406" y="6460503"/>
            <a:ext cx="3160395" cy="3826510"/>
            <a:chOff x="2312406" y="6460503"/>
            <a:chExt cx="3160395" cy="3826510"/>
          </a:xfrm>
        </p:grpSpPr>
        <p:sp>
          <p:nvSpPr>
            <p:cNvPr id="27" name="object 27"/>
            <p:cNvSpPr/>
            <p:nvPr/>
          </p:nvSpPr>
          <p:spPr>
            <a:xfrm>
              <a:off x="5094702" y="10069453"/>
              <a:ext cx="360680" cy="217804"/>
            </a:xfrm>
            <a:custGeom>
              <a:avLst/>
              <a:gdLst/>
              <a:ahLst/>
              <a:cxnLst/>
              <a:rect l="l" t="t" r="r" b="b"/>
              <a:pathLst>
                <a:path w="360679" h="217804">
                  <a:moveTo>
                    <a:pt x="308616" y="217545"/>
                  </a:moveTo>
                  <a:lnTo>
                    <a:pt x="51706" y="217545"/>
                  </a:lnTo>
                  <a:lnTo>
                    <a:pt x="35440" y="206576"/>
                  </a:lnTo>
                  <a:lnTo>
                    <a:pt x="9508" y="168111"/>
                  </a:lnTo>
                  <a:lnTo>
                    <a:pt x="0" y="121010"/>
                  </a:lnTo>
                  <a:lnTo>
                    <a:pt x="9510" y="73909"/>
                  </a:lnTo>
                  <a:lnTo>
                    <a:pt x="35444" y="35444"/>
                  </a:lnTo>
                  <a:lnTo>
                    <a:pt x="73909" y="9510"/>
                  </a:lnTo>
                  <a:lnTo>
                    <a:pt x="121010" y="0"/>
                  </a:lnTo>
                  <a:lnTo>
                    <a:pt x="239319" y="0"/>
                  </a:lnTo>
                  <a:lnTo>
                    <a:pt x="286420" y="9510"/>
                  </a:lnTo>
                  <a:lnTo>
                    <a:pt x="324885" y="35444"/>
                  </a:lnTo>
                  <a:lnTo>
                    <a:pt x="350819" y="73909"/>
                  </a:lnTo>
                  <a:lnTo>
                    <a:pt x="360330" y="121010"/>
                  </a:lnTo>
                  <a:lnTo>
                    <a:pt x="350815" y="168118"/>
                  </a:lnTo>
                  <a:lnTo>
                    <a:pt x="324876" y="206582"/>
                  </a:lnTo>
                  <a:lnTo>
                    <a:pt x="308616" y="217545"/>
                  </a:lnTo>
                  <a:close/>
                </a:path>
              </a:pathLst>
            </a:custGeom>
            <a:solidFill>
              <a:srgbClr val="78AB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649841" y="7936224"/>
              <a:ext cx="2823210" cy="2350770"/>
            </a:xfrm>
            <a:custGeom>
              <a:avLst/>
              <a:gdLst/>
              <a:ahLst/>
              <a:cxnLst/>
              <a:rect l="l" t="t" r="r" b="b"/>
              <a:pathLst>
                <a:path w="2823210" h="2350770">
                  <a:moveTo>
                    <a:pt x="2247940" y="2350774"/>
                  </a:moveTo>
                  <a:lnTo>
                    <a:pt x="0" y="2350774"/>
                  </a:lnTo>
                  <a:lnTo>
                    <a:pt x="6805" y="2338401"/>
                  </a:lnTo>
                  <a:lnTo>
                    <a:pt x="28818" y="2300887"/>
                  </a:lnTo>
                  <a:lnTo>
                    <a:pt x="52677" y="2262716"/>
                  </a:lnTo>
                  <a:lnTo>
                    <a:pt x="78486" y="2223897"/>
                  </a:lnTo>
                  <a:lnTo>
                    <a:pt x="106346" y="2184439"/>
                  </a:lnTo>
                  <a:lnTo>
                    <a:pt x="136359" y="2144352"/>
                  </a:lnTo>
                  <a:lnTo>
                    <a:pt x="168627" y="2103644"/>
                  </a:lnTo>
                  <a:lnTo>
                    <a:pt x="203254" y="2062324"/>
                  </a:lnTo>
                  <a:lnTo>
                    <a:pt x="240340" y="2020402"/>
                  </a:lnTo>
                  <a:lnTo>
                    <a:pt x="290031" y="1967540"/>
                  </a:lnTo>
                  <a:lnTo>
                    <a:pt x="339094" y="1918878"/>
                  </a:lnTo>
                  <a:lnTo>
                    <a:pt x="387490" y="1874195"/>
                  </a:lnTo>
                  <a:lnTo>
                    <a:pt x="435174" y="1833271"/>
                  </a:lnTo>
                  <a:lnTo>
                    <a:pt x="482105" y="1795886"/>
                  </a:lnTo>
                  <a:lnTo>
                    <a:pt x="528242" y="1761820"/>
                  </a:lnTo>
                  <a:lnTo>
                    <a:pt x="573542" y="1730852"/>
                  </a:lnTo>
                  <a:lnTo>
                    <a:pt x="617963" y="1702763"/>
                  </a:lnTo>
                  <a:lnTo>
                    <a:pt x="661463" y="1677332"/>
                  </a:lnTo>
                  <a:lnTo>
                    <a:pt x="704000" y="1654340"/>
                  </a:lnTo>
                  <a:lnTo>
                    <a:pt x="745532" y="1633566"/>
                  </a:lnTo>
                  <a:lnTo>
                    <a:pt x="786017" y="1614791"/>
                  </a:lnTo>
                  <a:lnTo>
                    <a:pt x="825414" y="1597793"/>
                  </a:lnTo>
                  <a:lnTo>
                    <a:pt x="863679" y="1582353"/>
                  </a:lnTo>
                  <a:lnTo>
                    <a:pt x="900771" y="1568251"/>
                  </a:lnTo>
                  <a:lnTo>
                    <a:pt x="936648" y="1555267"/>
                  </a:lnTo>
                  <a:lnTo>
                    <a:pt x="1055630" y="1514176"/>
                  </a:lnTo>
                  <a:lnTo>
                    <a:pt x="1100826" y="1497503"/>
                  </a:lnTo>
                  <a:lnTo>
                    <a:pt x="1141737" y="1480149"/>
                  </a:lnTo>
                  <a:lnTo>
                    <a:pt x="1179922" y="1460511"/>
                  </a:lnTo>
                  <a:lnTo>
                    <a:pt x="1216940" y="1436983"/>
                  </a:lnTo>
                  <a:lnTo>
                    <a:pt x="1254351" y="1407962"/>
                  </a:lnTo>
                  <a:lnTo>
                    <a:pt x="1293713" y="1371845"/>
                  </a:lnTo>
                  <a:lnTo>
                    <a:pt x="1336586" y="1327025"/>
                  </a:lnTo>
                  <a:lnTo>
                    <a:pt x="1377094" y="1280050"/>
                  </a:lnTo>
                  <a:lnTo>
                    <a:pt x="1409277" y="1237405"/>
                  </a:lnTo>
                  <a:lnTo>
                    <a:pt x="1434581" y="1197385"/>
                  </a:lnTo>
                  <a:lnTo>
                    <a:pt x="1454454" y="1158283"/>
                  </a:lnTo>
                  <a:lnTo>
                    <a:pt x="1470344" y="1118392"/>
                  </a:lnTo>
                  <a:lnTo>
                    <a:pt x="1483697" y="1076005"/>
                  </a:lnTo>
                  <a:lnTo>
                    <a:pt x="1495961" y="1029416"/>
                  </a:lnTo>
                  <a:lnTo>
                    <a:pt x="1508583" y="976917"/>
                  </a:lnTo>
                  <a:lnTo>
                    <a:pt x="1516743" y="942657"/>
                  </a:lnTo>
                  <a:lnTo>
                    <a:pt x="1525454" y="907039"/>
                  </a:lnTo>
                  <a:lnTo>
                    <a:pt x="1534938" y="870083"/>
                  </a:lnTo>
                  <a:lnTo>
                    <a:pt x="1545419" y="831811"/>
                  </a:lnTo>
                  <a:lnTo>
                    <a:pt x="1557119" y="792242"/>
                  </a:lnTo>
                  <a:lnTo>
                    <a:pt x="1570262" y="751398"/>
                  </a:lnTo>
                  <a:lnTo>
                    <a:pt x="1585070" y="709299"/>
                  </a:lnTo>
                  <a:lnTo>
                    <a:pt x="1601768" y="665966"/>
                  </a:lnTo>
                  <a:lnTo>
                    <a:pt x="1620578" y="621420"/>
                  </a:lnTo>
                  <a:lnTo>
                    <a:pt x="1641723" y="575682"/>
                  </a:lnTo>
                  <a:lnTo>
                    <a:pt x="1665426" y="528772"/>
                  </a:lnTo>
                  <a:lnTo>
                    <a:pt x="1691910" y="480711"/>
                  </a:lnTo>
                  <a:lnTo>
                    <a:pt x="1721399" y="431520"/>
                  </a:lnTo>
                  <a:lnTo>
                    <a:pt x="1754116" y="381220"/>
                  </a:lnTo>
                  <a:lnTo>
                    <a:pt x="1790283" y="329831"/>
                  </a:lnTo>
                  <a:lnTo>
                    <a:pt x="1830124" y="277374"/>
                  </a:lnTo>
                  <a:lnTo>
                    <a:pt x="1873863" y="223870"/>
                  </a:lnTo>
                  <a:lnTo>
                    <a:pt x="1921721" y="169340"/>
                  </a:lnTo>
                  <a:lnTo>
                    <a:pt x="1954985" y="135867"/>
                  </a:lnTo>
                  <a:lnTo>
                    <a:pt x="1990495" y="106036"/>
                  </a:lnTo>
                  <a:lnTo>
                    <a:pt x="2027992" y="79860"/>
                  </a:lnTo>
                  <a:lnTo>
                    <a:pt x="2067218" y="57351"/>
                  </a:lnTo>
                  <a:lnTo>
                    <a:pt x="2107914" y="38522"/>
                  </a:lnTo>
                  <a:lnTo>
                    <a:pt x="2149824" y="23384"/>
                  </a:lnTo>
                  <a:lnTo>
                    <a:pt x="2192687" y="11951"/>
                  </a:lnTo>
                  <a:lnTo>
                    <a:pt x="2236247" y="4234"/>
                  </a:lnTo>
                  <a:lnTo>
                    <a:pt x="2280244" y="246"/>
                  </a:lnTo>
                  <a:lnTo>
                    <a:pt x="2324421" y="0"/>
                  </a:lnTo>
                  <a:lnTo>
                    <a:pt x="2368520" y="3507"/>
                  </a:lnTo>
                  <a:lnTo>
                    <a:pt x="2412281" y="10780"/>
                  </a:lnTo>
                  <a:lnTo>
                    <a:pt x="2455447" y="21831"/>
                  </a:lnTo>
                  <a:lnTo>
                    <a:pt x="2497760" y="36673"/>
                  </a:lnTo>
                  <a:lnTo>
                    <a:pt x="2538961" y="55319"/>
                  </a:lnTo>
                  <a:lnTo>
                    <a:pt x="2578793" y="77779"/>
                  </a:lnTo>
                  <a:lnTo>
                    <a:pt x="2616996" y="104068"/>
                  </a:lnTo>
                  <a:lnTo>
                    <a:pt x="2653313" y="134196"/>
                  </a:lnTo>
                  <a:lnTo>
                    <a:pt x="2686784" y="167458"/>
                  </a:lnTo>
                  <a:lnTo>
                    <a:pt x="2716613" y="202966"/>
                  </a:lnTo>
                  <a:lnTo>
                    <a:pt x="2742788" y="240462"/>
                  </a:lnTo>
                  <a:lnTo>
                    <a:pt x="2765296" y="279687"/>
                  </a:lnTo>
                  <a:lnTo>
                    <a:pt x="2784124" y="320383"/>
                  </a:lnTo>
                  <a:lnTo>
                    <a:pt x="2799262" y="362292"/>
                  </a:lnTo>
                  <a:lnTo>
                    <a:pt x="2810695" y="405156"/>
                  </a:lnTo>
                  <a:lnTo>
                    <a:pt x="2818411" y="448716"/>
                  </a:lnTo>
                  <a:lnTo>
                    <a:pt x="2822399" y="492714"/>
                  </a:lnTo>
                  <a:lnTo>
                    <a:pt x="2822646" y="536892"/>
                  </a:lnTo>
                  <a:lnTo>
                    <a:pt x="2819139" y="580991"/>
                  </a:lnTo>
                  <a:lnTo>
                    <a:pt x="2811865" y="624753"/>
                  </a:lnTo>
                  <a:lnTo>
                    <a:pt x="2800814" y="667920"/>
                  </a:lnTo>
                  <a:lnTo>
                    <a:pt x="2785971" y="710234"/>
                  </a:lnTo>
                  <a:lnTo>
                    <a:pt x="2767325" y="751436"/>
                  </a:lnTo>
                  <a:lnTo>
                    <a:pt x="2744863" y="791268"/>
                  </a:lnTo>
                  <a:lnTo>
                    <a:pt x="2718572" y="829472"/>
                  </a:lnTo>
                  <a:lnTo>
                    <a:pt x="2688441" y="865789"/>
                  </a:lnTo>
                  <a:lnTo>
                    <a:pt x="2647938" y="912764"/>
                  </a:lnTo>
                  <a:lnTo>
                    <a:pt x="2615757" y="955409"/>
                  </a:lnTo>
                  <a:lnTo>
                    <a:pt x="2590453" y="995429"/>
                  </a:lnTo>
                  <a:lnTo>
                    <a:pt x="2570579" y="1034531"/>
                  </a:lnTo>
                  <a:lnTo>
                    <a:pt x="2554687" y="1074423"/>
                  </a:lnTo>
                  <a:lnTo>
                    <a:pt x="2541332" y="1116809"/>
                  </a:lnTo>
                  <a:lnTo>
                    <a:pt x="2529067" y="1163399"/>
                  </a:lnTo>
                  <a:lnTo>
                    <a:pt x="2516445" y="1215897"/>
                  </a:lnTo>
                  <a:lnTo>
                    <a:pt x="2508284" y="1250159"/>
                  </a:lnTo>
                  <a:lnTo>
                    <a:pt x="2499573" y="1285780"/>
                  </a:lnTo>
                  <a:lnTo>
                    <a:pt x="2490089" y="1322737"/>
                  </a:lnTo>
                  <a:lnTo>
                    <a:pt x="2479608" y="1361012"/>
                  </a:lnTo>
                  <a:lnTo>
                    <a:pt x="2467908" y="1400582"/>
                  </a:lnTo>
                  <a:lnTo>
                    <a:pt x="2454765" y="1441427"/>
                  </a:lnTo>
                  <a:lnTo>
                    <a:pt x="2439957" y="1483526"/>
                  </a:lnTo>
                  <a:lnTo>
                    <a:pt x="2423259" y="1526860"/>
                  </a:lnTo>
                  <a:lnTo>
                    <a:pt x="2404449" y="1571406"/>
                  </a:lnTo>
                  <a:lnTo>
                    <a:pt x="2383305" y="1617144"/>
                  </a:lnTo>
                  <a:lnTo>
                    <a:pt x="2359601" y="1664053"/>
                  </a:lnTo>
                  <a:lnTo>
                    <a:pt x="2333117" y="1712113"/>
                  </a:lnTo>
                  <a:lnTo>
                    <a:pt x="2303628" y="1761303"/>
                  </a:lnTo>
                  <a:lnTo>
                    <a:pt x="2270911" y="1811602"/>
                  </a:lnTo>
                  <a:lnTo>
                    <a:pt x="2234744" y="1862989"/>
                  </a:lnTo>
                  <a:lnTo>
                    <a:pt x="2194903" y="1915444"/>
                  </a:lnTo>
                  <a:lnTo>
                    <a:pt x="2151165" y="1968946"/>
                  </a:lnTo>
                  <a:lnTo>
                    <a:pt x="2103306" y="2023474"/>
                  </a:lnTo>
                  <a:lnTo>
                    <a:pt x="2076125" y="2052822"/>
                  </a:lnTo>
                  <a:lnTo>
                    <a:pt x="2049128" y="2080853"/>
                  </a:lnTo>
                  <a:lnTo>
                    <a:pt x="1995714" y="2133229"/>
                  </a:lnTo>
                  <a:lnTo>
                    <a:pt x="2178643" y="2133229"/>
                  </a:lnTo>
                  <a:lnTo>
                    <a:pt x="2225744" y="2142739"/>
                  </a:lnTo>
                  <a:lnTo>
                    <a:pt x="2264209" y="2168673"/>
                  </a:lnTo>
                  <a:lnTo>
                    <a:pt x="2290143" y="2207138"/>
                  </a:lnTo>
                  <a:lnTo>
                    <a:pt x="2299654" y="2254239"/>
                  </a:lnTo>
                  <a:lnTo>
                    <a:pt x="2290143" y="2301341"/>
                  </a:lnTo>
                  <a:lnTo>
                    <a:pt x="2264209" y="2339805"/>
                  </a:lnTo>
                  <a:lnTo>
                    <a:pt x="2247940" y="2350774"/>
                  </a:lnTo>
                  <a:close/>
                </a:path>
              </a:pathLst>
            </a:custGeom>
            <a:solidFill>
              <a:srgbClr val="85BA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49844" y="7936202"/>
              <a:ext cx="2782570" cy="2351405"/>
            </a:xfrm>
            <a:custGeom>
              <a:avLst/>
              <a:gdLst/>
              <a:ahLst/>
              <a:cxnLst/>
              <a:rect l="l" t="t" r="r" b="b"/>
              <a:pathLst>
                <a:path w="2782570" h="2351404">
                  <a:moveTo>
                    <a:pt x="632569" y="2350796"/>
                  </a:moveTo>
                  <a:lnTo>
                    <a:pt x="0" y="2350796"/>
                  </a:lnTo>
                  <a:lnTo>
                    <a:pt x="6813" y="2338404"/>
                  </a:lnTo>
                  <a:lnTo>
                    <a:pt x="28823" y="2300887"/>
                  </a:lnTo>
                  <a:lnTo>
                    <a:pt x="52680" y="2262715"/>
                  </a:lnTo>
                  <a:lnTo>
                    <a:pt x="78487" y="2223897"/>
                  </a:lnTo>
                  <a:lnTo>
                    <a:pt x="106347" y="2184440"/>
                  </a:lnTo>
                  <a:lnTo>
                    <a:pt x="136361" y="2144355"/>
                  </a:lnTo>
                  <a:lnTo>
                    <a:pt x="168632" y="2103648"/>
                  </a:lnTo>
                  <a:lnTo>
                    <a:pt x="203262" y="2062330"/>
                  </a:lnTo>
                  <a:lnTo>
                    <a:pt x="240353" y="2020408"/>
                  </a:lnTo>
                  <a:lnTo>
                    <a:pt x="290043" y="1967547"/>
                  </a:lnTo>
                  <a:lnTo>
                    <a:pt x="339107" y="1918885"/>
                  </a:lnTo>
                  <a:lnTo>
                    <a:pt x="387502" y="1874202"/>
                  </a:lnTo>
                  <a:lnTo>
                    <a:pt x="435185" y="1833278"/>
                  </a:lnTo>
                  <a:lnTo>
                    <a:pt x="482116" y="1795893"/>
                  </a:lnTo>
                  <a:lnTo>
                    <a:pt x="528252" y="1761826"/>
                  </a:lnTo>
                  <a:lnTo>
                    <a:pt x="573551" y="1730859"/>
                  </a:lnTo>
                  <a:lnTo>
                    <a:pt x="617971" y="1702769"/>
                  </a:lnTo>
                  <a:lnTo>
                    <a:pt x="661470" y="1677339"/>
                  </a:lnTo>
                  <a:lnTo>
                    <a:pt x="704007" y="1654347"/>
                  </a:lnTo>
                  <a:lnTo>
                    <a:pt x="745538" y="1633573"/>
                  </a:lnTo>
                  <a:lnTo>
                    <a:pt x="786024" y="1614797"/>
                  </a:lnTo>
                  <a:lnTo>
                    <a:pt x="825420" y="1597799"/>
                  </a:lnTo>
                  <a:lnTo>
                    <a:pt x="863686" y="1582360"/>
                  </a:lnTo>
                  <a:lnTo>
                    <a:pt x="900779" y="1568258"/>
                  </a:lnTo>
                  <a:lnTo>
                    <a:pt x="936657" y="1555274"/>
                  </a:lnTo>
                  <a:lnTo>
                    <a:pt x="1055643" y="1514188"/>
                  </a:lnTo>
                  <a:lnTo>
                    <a:pt x="1100839" y="1497518"/>
                  </a:lnTo>
                  <a:lnTo>
                    <a:pt x="1141750" y="1480166"/>
                  </a:lnTo>
                  <a:lnTo>
                    <a:pt x="1179935" y="1460529"/>
                  </a:lnTo>
                  <a:lnTo>
                    <a:pt x="1216953" y="1437000"/>
                  </a:lnTo>
                  <a:lnTo>
                    <a:pt x="1254364" y="1407977"/>
                  </a:lnTo>
                  <a:lnTo>
                    <a:pt x="1293726" y="1371856"/>
                  </a:lnTo>
                  <a:lnTo>
                    <a:pt x="1336599" y="1327032"/>
                  </a:lnTo>
                  <a:lnTo>
                    <a:pt x="1377107" y="1280055"/>
                  </a:lnTo>
                  <a:lnTo>
                    <a:pt x="1409290" y="1237407"/>
                  </a:lnTo>
                  <a:lnTo>
                    <a:pt x="1434594" y="1197383"/>
                  </a:lnTo>
                  <a:lnTo>
                    <a:pt x="1454467" y="1158278"/>
                  </a:lnTo>
                  <a:lnTo>
                    <a:pt x="1470357" y="1118384"/>
                  </a:lnTo>
                  <a:lnTo>
                    <a:pt x="1483710" y="1075998"/>
                  </a:lnTo>
                  <a:lnTo>
                    <a:pt x="1495974" y="1029413"/>
                  </a:lnTo>
                  <a:lnTo>
                    <a:pt x="1508596" y="976924"/>
                  </a:lnTo>
                  <a:lnTo>
                    <a:pt x="1516759" y="942661"/>
                  </a:lnTo>
                  <a:lnTo>
                    <a:pt x="1525472" y="907041"/>
                  </a:lnTo>
                  <a:lnTo>
                    <a:pt x="1534958" y="870084"/>
                  </a:lnTo>
                  <a:lnTo>
                    <a:pt x="1545440" y="831811"/>
                  </a:lnTo>
                  <a:lnTo>
                    <a:pt x="1557141" y="792241"/>
                  </a:lnTo>
                  <a:lnTo>
                    <a:pt x="1570285" y="751397"/>
                  </a:lnTo>
                  <a:lnTo>
                    <a:pt x="1585094" y="709298"/>
                  </a:lnTo>
                  <a:lnTo>
                    <a:pt x="1601793" y="665966"/>
                  </a:lnTo>
                  <a:lnTo>
                    <a:pt x="1620602" y="621421"/>
                  </a:lnTo>
                  <a:lnTo>
                    <a:pt x="1641747" y="575683"/>
                  </a:lnTo>
                  <a:lnTo>
                    <a:pt x="1665450" y="528774"/>
                  </a:lnTo>
                  <a:lnTo>
                    <a:pt x="1691933" y="480714"/>
                  </a:lnTo>
                  <a:lnTo>
                    <a:pt x="1721421" y="431524"/>
                  </a:lnTo>
                  <a:lnTo>
                    <a:pt x="1754137" y="381225"/>
                  </a:lnTo>
                  <a:lnTo>
                    <a:pt x="1790303" y="329837"/>
                  </a:lnTo>
                  <a:lnTo>
                    <a:pt x="1830142" y="277380"/>
                  </a:lnTo>
                  <a:lnTo>
                    <a:pt x="1873878" y="223877"/>
                  </a:lnTo>
                  <a:lnTo>
                    <a:pt x="1921734" y="169346"/>
                  </a:lnTo>
                  <a:lnTo>
                    <a:pt x="1954996" y="135873"/>
                  </a:lnTo>
                  <a:lnTo>
                    <a:pt x="1990504" y="106042"/>
                  </a:lnTo>
                  <a:lnTo>
                    <a:pt x="2027999" y="79865"/>
                  </a:lnTo>
                  <a:lnTo>
                    <a:pt x="2067224" y="57356"/>
                  </a:lnTo>
                  <a:lnTo>
                    <a:pt x="2107921" y="38525"/>
                  </a:lnTo>
                  <a:lnTo>
                    <a:pt x="2149830" y="23387"/>
                  </a:lnTo>
                  <a:lnTo>
                    <a:pt x="2192694" y="11953"/>
                  </a:lnTo>
                  <a:lnTo>
                    <a:pt x="2236254" y="4235"/>
                  </a:lnTo>
                  <a:lnTo>
                    <a:pt x="2280252" y="247"/>
                  </a:lnTo>
                  <a:lnTo>
                    <a:pt x="2324429" y="0"/>
                  </a:lnTo>
                  <a:lnTo>
                    <a:pt x="2368528" y="3506"/>
                  </a:lnTo>
                  <a:lnTo>
                    <a:pt x="2412291" y="10779"/>
                  </a:lnTo>
                  <a:lnTo>
                    <a:pt x="2455458" y="21831"/>
                  </a:lnTo>
                  <a:lnTo>
                    <a:pt x="2497771" y="36673"/>
                  </a:lnTo>
                  <a:lnTo>
                    <a:pt x="2538973" y="55320"/>
                  </a:lnTo>
                  <a:lnTo>
                    <a:pt x="2578805" y="77781"/>
                  </a:lnTo>
                  <a:lnTo>
                    <a:pt x="2617009" y="104072"/>
                  </a:lnTo>
                  <a:lnTo>
                    <a:pt x="2653326" y="134203"/>
                  </a:lnTo>
                  <a:lnTo>
                    <a:pt x="2693783" y="175252"/>
                  </a:lnTo>
                  <a:lnTo>
                    <a:pt x="2728759" y="219583"/>
                  </a:lnTo>
                  <a:lnTo>
                    <a:pt x="2758252" y="266718"/>
                  </a:lnTo>
                  <a:lnTo>
                    <a:pt x="2780250" y="312037"/>
                  </a:lnTo>
                  <a:lnTo>
                    <a:pt x="2733259" y="312037"/>
                  </a:lnTo>
                  <a:lnTo>
                    <a:pt x="2684163" y="312529"/>
                  </a:lnTo>
                  <a:lnTo>
                    <a:pt x="2635326" y="317636"/>
                  </a:lnTo>
                  <a:lnTo>
                    <a:pt x="2587101" y="327342"/>
                  </a:lnTo>
                  <a:lnTo>
                    <a:pt x="2539843" y="341631"/>
                  </a:lnTo>
                  <a:lnTo>
                    <a:pt x="2493906" y="360488"/>
                  </a:lnTo>
                  <a:lnTo>
                    <a:pt x="2449645" y="383897"/>
                  </a:lnTo>
                  <a:lnTo>
                    <a:pt x="2407413" y="411843"/>
                  </a:lnTo>
                  <a:lnTo>
                    <a:pt x="2367565" y="444311"/>
                  </a:lnTo>
                  <a:lnTo>
                    <a:pt x="2330456" y="481284"/>
                  </a:lnTo>
                  <a:lnTo>
                    <a:pt x="2282598" y="535815"/>
                  </a:lnTo>
                  <a:lnTo>
                    <a:pt x="2238859" y="589319"/>
                  </a:lnTo>
                  <a:lnTo>
                    <a:pt x="2199018" y="641776"/>
                  </a:lnTo>
                  <a:lnTo>
                    <a:pt x="2162851" y="693165"/>
                  </a:lnTo>
                  <a:lnTo>
                    <a:pt x="2130134" y="743465"/>
                  </a:lnTo>
                  <a:lnTo>
                    <a:pt x="2100645" y="792656"/>
                  </a:lnTo>
                  <a:lnTo>
                    <a:pt x="2074161" y="840717"/>
                  </a:lnTo>
                  <a:lnTo>
                    <a:pt x="2050458" y="887626"/>
                  </a:lnTo>
                  <a:lnTo>
                    <a:pt x="2029313" y="933365"/>
                  </a:lnTo>
                  <a:lnTo>
                    <a:pt x="2010503" y="977911"/>
                  </a:lnTo>
                  <a:lnTo>
                    <a:pt x="1993806" y="1021243"/>
                  </a:lnTo>
                  <a:lnTo>
                    <a:pt x="1978997" y="1063342"/>
                  </a:lnTo>
                  <a:lnTo>
                    <a:pt x="1965854" y="1104186"/>
                  </a:lnTo>
                  <a:lnTo>
                    <a:pt x="1954154" y="1143755"/>
                  </a:lnTo>
                  <a:lnTo>
                    <a:pt x="1943673" y="1182028"/>
                  </a:lnTo>
                  <a:lnTo>
                    <a:pt x="1934189" y="1218984"/>
                  </a:lnTo>
                  <a:lnTo>
                    <a:pt x="1917318" y="1288862"/>
                  </a:lnTo>
                  <a:lnTo>
                    <a:pt x="1904696" y="1341360"/>
                  </a:lnTo>
                  <a:lnTo>
                    <a:pt x="1892432" y="1387949"/>
                  </a:lnTo>
                  <a:lnTo>
                    <a:pt x="1879079" y="1430336"/>
                  </a:lnTo>
                  <a:lnTo>
                    <a:pt x="1863189" y="1470227"/>
                  </a:lnTo>
                  <a:lnTo>
                    <a:pt x="1843316" y="1509330"/>
                  </a:lnTo>
                  <a:lnTo>
                    <a:pt x="1818012" y="1549350"/>
                  </a:lnTo>
                  <a:lnTo>
                    <a:pt x="1785829" y="1591994"/>
                  </a:lnTo>
                  <a:lnTo>
                    <a:pt x="1745321" y="1638970"/>
                  </a:lnTo>
                  <a:lnTo>
                    <a:pt x="1702448" y="1683789"/>
                  </a:lnTo>
                  <a:lnTo>
                    <a:pt x="1663086" y="1719907"/>
                  </a:lnTo>
                  <a:lnTo>
                    <a:pt x="1625675" y="1748928"/>
                  </a:lnTo>
                  <a:lnTo>
                    <a:pt x="1588657" y="1772455"/>
                  </a:lnTo>
                  <a:lnTo>
                    <a:pt x="1550472" y="1792094"/>
                  </a:lnTo>
                  <a:lnTo>
                    <a:pt x="1509561" y="1809448"/>
                  </a:lnTo>
                  <a:lnTo>
                    <a:pt x="1464365" y="1826121"/>
                  </a:lnTo>
                  <a:lnTo>
                    <a:pt x="1345384" y="1867212"/>
                  </a:lnTo>
                  <a:lnTo>
                    <a:pt x="1309506" y="1880196"/>
                  </a:lnTo>
                  <a:lnTo>
                    <a:pt x="1272414" y="1894298"/>
                  </a:lnTo>
                  <a:lnTo>
                    <a:pt x="1234149" y="1909737"/>
                  </a:lnTo>
                  <a:lnTo>
                    <a:pt x="1194753" y="1926735"/>
                  </a:lnTo>
                  <a:lnTo>
                    <a:pt x="1154267" y="1945511"/>
                  </a:lnTo>
                  <a:lnTo>
                    <a:pt x="1112735" y="1966285"/>
                  </a:lnTo>
                  <a:lnTo>
                    <a:pt x="1070198" y="1989277"/>
                  </a:lnTo>
                  <a:lnTo>
                    <a:pt x="1026698" y="2014708"/>
                  </a:lnTo>
                  <a:lnTo>
                    <a:pt x="982277" y="2042797"/>
                  </a:lnTo>
                  <a:lnTo>
                    <a:pt x="936977" y="2073764"/>
                  </a:lnTo>
                  <a:lnTo>
                    <a:pt x="890841" y="2107831"/>
                  </a:lnTo>
                  <a:lnTo>
                    <a:pt x="843909" y="2145216"/>
                  </a:lnTo>
                  <a:lnTo>
                    <a:pt x="796225" y="2186140"/>
                  </a:lnTo>
                  <a:lnTo>
                    <a:pt x="747830" y="2230823"/>
                  </a:lnTo>
                  <a:lnTo>
                    <a:pt x="698766" y="2279485"/>
                  </a:lnTo>
                  <a:lnTo>
                    <a:pt x="649075" y="2332346"/>
                  </a:lnTo>
                  <a:lnTo>
                    <a:pt x="639357" y="2343140"/>
                  </a:lnTo>
                  <a:lnTo>
                    <a:pt x="632569" y="2350796"/>
                  </a:lnTo>
                  <a:close/>
                </a:path>
                <a:path w="2782570" h="2351404">
                  <a:moveTo>
                    <a:pt x="2782258" y="316174"/>
                  </a:moveTo>
                  <a:lnTo>
                    <a:pt x="2733259" y="312037"/>
                  </a:lnTo>
                  <a:lnTo>
                    <a:pt x="2780250" y="312037"/>
                  </a:lnTo>
                  <a:lnTo>
                    <a:pt x="2782258" y="316174"/>
                  </a:lnTo>
                  <a:close/>
                </a:path>
              </a:pathLst>
            </a:custGeom>
            <a:solidFill>
              <a:srgbClr val="78AB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12406" y="6460503"/>
              <a:ext cx="2422525" cy="3826510"/>
            </a:xfrm>
            <a:custGeom>
              <a:avLst/>
              <a:gdLst/>
              <a:ahLst/>
              <a:cxnLst/>
              <a:rect l="l" t="t" r="r" b="b"/>
              <a:pathLst>
                <a:path w="2422525" h="3826509">
                  <a:moveTo>
                    <a:pt x="1106812" y="3826495"/>
                  </a:moveTo>
                  <a:lnTo>
                    <a:pt x="0" y="3826495"/>
                  </a:lnTo>
                  <a:lnTo>
                    <a:pt x="7215" y="3814191"/>
                  </a:lnTo>
                  <a:lnTo>
                    <a:pt x="18593" y="3793701"/>
                  </a:lnTo>
                  <a:lnTo>
                    <a:pt x="57265" y="3715815"/>
                  </a:lnTo>
                  <a:lnTo>
                    <a:pt x="77363" y="3666309"/>
                  </a:lnTo>
                  <a:lnTo>
                    <a:pt x="91490" y="3621113"/>
                  </a:lnTo>
                  <a:lnTo>
                    <a:pt x="100605" y="3578204"/>
                  </a:lnTo>
                  <a:lnTo>
                    <a:pt x="105669" y="3535561"/>
                  </a:lnTo>
                  <a:lnTo>
                    <a:pt x="107638" y="3491162"/>
                  </a:lnTo>
                  <a:lnTo>
                    <a:pt x="107473" y="3442985"/>
                  </a:lnTo>
                  <a:lnTo>
                    <a:pt x="106131" y="3389008"/>
                  </a:lnTo>
                  <a:lnTo>
                    <a:pt x="105183" y="3353799"/>
                  </a:lnTo>
                  <a:lnTo>
                    <a:pt x="104416" y="3317136"/>
                  </a:lnTo>
                  <a:lnTo>
                    <a:pt x="104051" y="3278981"/>
                  </a:lnTo>
                  <a:lnTo>
                    <a:pt x="104309" y="3239298"/>
                  </a:lnTo>
                  <a:lnTo>
                    <a:pt x="105411" y="3198048"/>
                  </a:lnTo>
                  <a:lnTo>
                    <a:pt x="107578" y="3155195"/>
                  </a:lnTo>
                  <a:lnTo>
                    <a:pt x="111031" y="3110700"/>
                  </a:lnTo>
                  <a:lnTo>
                    <a:pt x="115990" y="3064526"/>
                  </a:lnTo>
                  <a:lnTo>
                    <a:pt x="122676" y="3016636"/>
                  </a:lnTo>
                  <a:lnTo>
                    <a:pt x="131311" y="2966993"/>
                  </a:lnTo>
                  <a:lnTo>
                    <a:pt x="142116" y="2915557"/>
                  </a:lnTo>
                  <a:lnTo>
                    <a:pt x="155310" y="2862293"/>
                  </a:lnTo>
                  <a:lnTo>
                    <a:pt x="171116" y="2807163"/>
                  </a:lnTo>
                  <a:lnTo>
                    <a:pt x="189754" y="2750129"/>
                  </a:lnTo>
                  <a:lnTo>
                    <a:pt x="211444" y="2691153"/>
                  </a:lnTo>
                  <a:lnTo>
                    <a:pt x="236409" y="2630199"/>
                  </a:lnTo>
                  <a:lnTo>
                    <a:pt x="264868" y="2567228"/>
                  </a:lnTo>
                  <a:lnTo>
                    <a:pt x="297043" y="2502204"/>
                  </a:lnTo>
                  <a:lnTo>
                    <a:pt x="331419" y="2438316"/>
                  </a:lnTo>
                  <a:lnTo>
                    <a:pt x="366272" y="2378648"/>
                  </a:lnTo>
                  <a:lnTo>
                    <a:pt x="401506" y="2322996"/>
                  </a:lnTo>
                  <a:lnTo>
                    <a:pt x="437023" y="2271160"/>
                  </a:lnTo>
                  <a:lnTo>
                    <a:pt x="472725" y="2222937"/>
                  </a:lnTo>
                  <a:lnTo>
                    <a:pt x="508516" y="2178125"/>
                  </a:lnTo>
                  <a:lnTo>
                    <a:pt x="544298" y="2136524"/>
                  </a:lnTo>
                  <a:lnTo>
                    <a:pt x="579974" y="2097930"/>
                  </a:lnTo>
                  <a:lnTo>
                    <a:pt x="615445" y="2062142"/>
                  </a:lnTo>
                  <a:lnTo>
                    <a:pt x="650616" y="2028959"/>
                  </a:lnTo>
                  <a:lnTo>
                    <a:pt x="685388" y="1998178"/>
                  </a:lnTo>
                  <a:lnTo>
                    <a:pt x="719663" y="1969597"/>
                  </a:lnTo>
                  <a:lnTo>
                    <a:pt x="753346" y="1943015"/>
                  </a:lnTo>
                  <a:lnTo>
                    <a:pt x="786337" y="1918230"/>
                  </a:lnTo>
                  <a:lnTo>
                    <a:pt x="818540" y="1895041"/>
                  </a:lnTo>
                  <a:lnTo>
                    <a:pt x="849858" y="1873244"/>
                  </a:lnTo>
                  <a:lnTo>
                    <a:pt x="954224" y="1802864"/>
                  </a:lnTo>
                  <a:lnTo>
                    <a:pt x="993591" y="1775103"/>
                  </a:lnTo>
                  <a:lnTo>
                    <a:pt x="1028642" y="1747788"/>
                  </a:lnTo>
                  <a:lnTo>
                    <a:pt x="1060471" y="1718967"/>
                  </a:lnTo>
                  <a:lnTo>
                    <a:pt x="1090170" y="1686689"/>
                  </a:lnTo>
                  <a:lnTo>
                    <a:pt x="1118834" y="1649001"/>
                  </a:lnTo>
                  <a:lnTo>
                    <a:pt x="1147554" y="1603952"/>
                  </a:lnTo>
                  <a:lnTo>
                    <a:pt x="1177425" y="1549589"/>
                  </a:lnTo>
                  <a:lnTo>
                    <a:pt x="1204451" y="1493753"/>
                  </a:lnTo>
                  <a:lnTo>
                    <a:pt x="1224548" y="1444248"/>
                  </a:lnTo>
                  <a:lnTo>
                    <a:pt x="1238675" y="1399053"/>
                  </a:lnTo>
                  <a:lnTo>
                    <a:pt x="1247791" y="1356145"/>
                  </a:lnTo>
                  <a:lnTo>
                    <a:pt x="1252854" y="1313504"/>
                  </a:lnTo>
                  <a:lnTo>
                    <a:pt x="1254824" y="1269107"/>
                  </a:lnTo>
                  <a:lnTo>
                    <a:pt x="1254658" y="1220934"/>
                  </a:lnTo>
                  <a:lnTo>
                    <a:pt x="1253317" y="1166962"/>
                  </a:lnTo>
                  <a:lnTo>
                    <a:pt x="1252369" y="1131753"/>
                  </a:lnTo>
                  <a:lnTo>
                    <a:pt x="1251602" y="1095090"/>
                  </a:lnTo>
                  <a:lnTo>
                    <a:pt x="1251237" y="1056935"/>
                  </a:lnTo>
                  <a:lnTo>
                    <a:pt x="1251495" y="1017252"/>
                  </a:lnTo>
                  <a:lnTo>
                    <a:pt x="1252597" y="976002"/>
                  </a:lnTo>
                  <a:lnTo>
                    <a:pt x="1254764" y="933148"/>
                  </a:lnTo>
                  <a:lnTo>
                    <a:pt x="1258216" y="888653"/>
                  </a:lnTo>
                  <a:lnTo>
                    <a:pt x="1263175" y="842479"/>
                  </a:lnTo>
                  <a:lnTo>
                    <a:pt x="1269862" y="794588"/>
                  </a:lnTo>
                  <a:lnTo>
                    <a:pt x="1278497" y="744944"/>
                  </a:lnTo>
                  <a:lnTo>
                    <a:pt x="1289301" y="693508"/>
                  </a:lnTo>
                  <a:lnTo>
                    <a:pt x="1302496" y="640243"/>
                  </a:lnTo>
                  <a:lnTo>
                    <a:pt x="1318302" y="585111"/>
                  </a:lnTo>
                  <a:lnTo>
                    <a:pt x="1336939" y="528076"/>
                  </a:lnTo>
                  <a:lnTo>
                    <a:pt x="1358630" y="469099"/>
                  </a:lnTo>
                  <a:lnTo>
                    <a:pt x="1383595" y="408142"/>
                  </a:lnTo>
                  <a:lnTo>
                    <a:pt x="1412054" y="345169"/>
                  </a:lnTo>
                  <a:lnTo>
                    <a:pt x="1444229" y="280142"/>
                  </a:lnTo>
                  <a:lnTo>
                    <a:pt x="1467735" y="239228"/>
                  </a:lnTo>
                  <a:lnTo>
                    <a:pt x="1494350" y="201253"/>
                  </a:lnTo>
                  <a:lnTo>
                    <a:pt x="1523827" y="166296"/>
                  </a:lnTo>
                  <a:lnTo>
                    <a:pt x="1555920" y="134435"/>
                  </a:lnTo>
                  <a:lnTo>
                    <a:pt x="1590383" y="105749"/>
                  </a:lnTo>
                  <a:lnTo>
                    <a:pt x="1626970" y="80317"/>
                  </a:lnTo>
                  <a:lnTo>
                    <a:pt x="1665435" y="58217"/>
                  </a:lnTo>
                  <a:lnTo>
                    <a:pt x="1705530" y="39528"/>
                  </a:lnTo>
                  <a:lnTo>
                    <a:pt x="1747011" y="24328"/>
                  </a:lnTo>
                  <a:lnTo>
                    <a:pt x="1789630" y="12697"/>
                  </a:lnTo>
                  <a:lnTo>
                    <a:pt x="1833141" y="4713"/>
                  </a:lnTo>
                  <a:lnTo>
                    <a:pt x="1877299" y="454"/>
                  </a:lnTo>
                  <a:lnTo>
                    <a:pt x="1921856" y="0"/>
                  </a:lnTo>
                  <a:lnTo>
                    <a:pt x="1966567" y="3428"/>
                  </a:lnTo>
                  <a:lnTo>
                    <a:pt x="2011185" y="10818"/>
                  </a:lnTo>
                  <a:lnTo>
                    <a:pt x="2055464" y="22249"/>
                  </a:lnTo>
                  <a:lnTo>
                    <a:pt x="2099158" y="37798"/>
                  </a:lnTo>
                  <a:lnTo>
                    <a:pt x="2142021" y="57545"/>
                  </a:lnTo>
                  <a:lnTo>
                    <a:pt x="2182937" y="81052"/>
                  </a:lnTo>
                  <a:lnTo>
                    <a:pt x="2220914" y="107667"/>
                  </a:lnTo>
                  <a:lnTo>
                    <a:pt x="2255873" y="137145"/>
                  </a:lnTo>
                  <a:lnTo>
                    <a:pt x="2287734" y="169240"/>
                  </a:lnTo>
                  <a:lnTo>
                    <a:pt x="2316421" y="203705"/>
                  </a:lnTo>
                  <a:lnTo>
                    <a:pt x="2341853" y="240294"/>
                  </a:lnTo>
                  <a:lnTo>
                    <a:pt x="2363953" y="278760"/>
                  </a:lnTo>
                  <a:lnTo>
                    <a:pt x="2382642" y="318857"/>
                  </a:lnTo>
                  <a:lnTo>
                    <a:pt x="2397841" y="360339"/>
                  </a:lnTo>
                  <a:lnTo>
                    <a:pt x="2409472" y="402959"/>
                  </a:lnTo>
                  <a:lnTo>
                    <a:pt x="2417455" y="446471"/>
                  </a:lnTo>
                  <a:lnTo>
                    <a:pt x="2421713" y="490629"/>
                  </a:lnTo>
                  <a:lnTo>
                    <a:pt x="2422166" y="535186"/>
                  </a:lnTo>
                  <a:lnTo>
                    <a:pt x="2418737" y="579896"/>
                  </a:lnTo>
                  <a:lnTo>
                    <a:pt x="2411346" y="624512"/>
                  </a:lnTo>
                  <a:lnTo>
                    <a:pt x="2399915" y="668789"/>
                  </a:lnTo>
                  <a:lnTo>
                    <a:pt x="2384365" y="712479"/>
                  </a:lnTo>
                  <a:lnTo>
                    <a:pt x="2364618" y="755338"/>
                  </a:lnTo>
                  <a:lnTo>
                    <a:pt x="2337601" y="811179"/>
                  </a:lnTo>
                  <a:lnTo>
                    <a:pt x="2317510" y="860688"/>
                  </a:lnTo>
                  <a:lnTo>
                    <a:pt x="2303387" y="905887"/>
                  </a:lnTo>
                  <a:lnTo>
                    <a:pt x="2294273" y="948797"/>
                  </a:lnTo>
                  <a:lnTo>
                    <a:pt x="2289211" y="991441"/>
                  </a:lnTo>
                  <a:lnTo>
                    <a:pt x="2287243" y="1035841"/>
                  </a:lnTo>
                  <a:lnTo>
                    <a:pt x="2287411" y="1084019"/>
                  </a:lnTo>
                  <a:lnTo>
                    <a:pt x="2288757" y="1137995"/>
                  </a:lnTo>
                  <a:lnTo>
                    <a:pt x="2289705" y="1173202"/>
                  </a:lnTo>
                  <a:lnTo>
                    <a:pt x="2290472" y="1209864"/>
                  </a:lnTo>
                  <a:lnTo>
                    <a:pt x="2290836" y="1248017"/>
                  </a:lnTo>
                  <a:lnTo>
                    <a:pt x="2290578" y="1287699"/>
                  </a:lnTo>
                  <a:lnTo>
                    <a:pt x="2289476" y="1328949"/>
                  </a:lnTo>
                  <a:lnTo>
                    <a:pt x="2287310" y="1371802"/>
                  </a:lnTo>
                  <a:lnTo>
                    <a:pt x="2283857" y="1416296"/>
                  </a:lnTo>
                  <a:lnTo>
                    <a:pt x="2278898" y="1462470"/>
                  </a:lnTo>
                  <a:lnTo>
                    <a:pt x="2272212" y="1510360"/>
                  </a:lnTo>
                  <a:lnTo>
                    <a:pt x="2263577" y="1560003"/>
                  </a:lnTo>
                  <a:lnTo>
                    <a:pt x="2252772" y="1611438"/>
                  </a:lnTo>
                  <a:lnTo>
                    <a:pt x="2239578" y="1664702"/>
                  </a:lnTo>
                  <a:lnTo>
                    <a:pt x="2223772" y="1719832"/>
                  </a:lnTo>
                  <a:lnTo>
                    <a:pt x="2205134" y="1776866"/>
                  </a:lnTo>
                  <a:lnTo>
                    <a:pt x="2183443" y="1835840"/>
                  </a:lnTo>
                  <a:lnTo>
                    <a:pt x="2158479" y="1896793"/>
                  </a:lnTo>
                  <a:lnTo>
                    <a:pt x="2130020" y="1959762"/>
                  </a:lnTo>
                  <a:lnTo>
                    <a:pt x="2097845" y="2024785"/>
                  </a:lnTo>
                  <a:lnTo>
                    <a:pt x="2063467" y="2088672"/>
                  </a:lnTo>
                  <a:lnTo>
                    <a:pt x="2028612" y="2148341"/>
                  </a:lnTo>
                  <a:lnTo>
                    <a:pt x="1993377" y="2203992"/>
                  </a:lnTo>
                  <a:lnTo>
                    <a:pt x="1957859" y="2255828"/>
                  </a:lnTo>
                  <a:lnTo>
                    <a:pt x="1922156" y="2304051"/>
                  </a:lnTo>
                  <a:lnTo>
                    <a:pt x="1886365" y="2348863"/>
                  </a:lnTo>
                  <a:lnTo>
                    <a:pt x="1850583" y="2390465"/>
                  </a:lnTo>
                  <a:lnTo>
                    <a:pt x="1814908" y="2429058"/>
                  </a:lnTo>
                  <a:lnTo>
                    <a:pt x="1779437" y="2464846"/>
                  </a:lnTo>
                  <a:lnTo>
                    <a:pt x="1744267" y="2498030"/>
                  </a:lnTo>
                  <a:lnTo>
                    <a:pt x="1709496" y="2528811"/>
                  </a:lnTo>
                  <a:lnTo>
                    <a:pt x="1675221" y="2557391"/>
                  </a:lnTo>
                  <a:lnTo>
                    <a:pt x="1641540" y="2583973"/>
                  </a:lnTo>
                  <a:lnTo>
                    <a:pt x="1608549" y="2608758"/>
                  </a:lnTo>
                  <a:lnTo>
                    <a:pt x="1576346" y="2631948"/>
                  </a:lnTo>
                  <a:lnTo>
                    <a:pt x="1545029" y="2653744"/>
                  </a:lnTo>
                  <a:lnTo>
                    <a:pt x="1440664" y="2724120"/>
                  </a:lnTo>
                  <a:lnTo>
                    <a:pt x="1401295" y="2751879"/>
                  </a:lnTo>
                  <a:lnTo>
                    <a:pt x="1366241" y="2779194"/>
                  </a:lnTo>
                  <a:lnTo>
                    <a:pt x="1334411" y="2808015"/>
                  </a:lnTo>
                  <a:lnTo>
                    <a:pt x="1304711" y="2840296"/>
                  </a:lnTo>
                  <a:lnTo>
                    <a:pt x="1276048" y="2877985"/>
                  </a:lnTo>
                  <a:lnTo>
                    <a:pt x="1247330" y="2923036"/>
                  </a:lnTo>
                  <a:lnTo>
                    <a:pt x="1217463" y="2977399"/>
                  </a:lnTo>
                  <a:lnTo>
                    <a:pt x="1190436" y="3033235"/>
                  </a:lnTo>
                  <a:lnTo>
                    <a:pt x="1170337" y="3082740"/>
                  </a:lnTo>
                  <a:lnTo>
                    <a:pt x="1156208" y="3127936"/>
                  </a:lnTo>
                  <a:lnTo>
                    <a:pt x="1147091" y="3170845"/>
                  </a:lnTo>
                  <a:lnTo>
                    <a:pt x="1142027" y="3213488"/>
                  </a:lnTo>
                  <a:lnTo>
                    <a:pt x="1140058" y="3257887"/>
                  </a:lnTo>
                  <a:lnTo>
                    <a:pt x="1140225" y="3306065"/>
                  </a:lnTo>
                  <a:lnTo>
                    <a:pt x="1141571" y="3360041"/>
                  </a:lnTo>
                  <a:lnTo>
                    <a:pt x="1142634" y="3400052"/>
                  </a:lnTo>
                  <a:lnTo>
                    <a:pt x="1143424" y="3441936"/>
                  </a:lnTo>
                  <a:lnTo>
                    <a:pt x="1143535" y="3491162"/>
                  </a:lnTo>
                  <a:lnTo>
                    <a:pt x="1142901" y="3531544"/>
                  </a:lnTo>
                  <a:lnTo>
                    <a:pt x="1140947" y="3579376"/>
                  </a:lnTo>
                  <a:lnTo>
                    <a:pt x="1137437" y="3629299"/>
                  </a:lnTo>
                  <a:lnTo>
                    <a:pt x="1132051" y="3681367"/>
                  </a:lnTo>
                  <a:lnTo>
                    <a:pt x="1124467" y="3735635"/>
                  </a:lnTo>
                  <a:lnTo>
                    <a:pt x="1114365" y="3792156"/>
                  </a:lnTo>
                  <a:lnTo>
                    <a:pt x="1106812" y="3826495"/>
                  </a:lnTo>
                  <a:close/>
                </a:path>
              </a:pathLst>
            </a:custGeom>
            <a:solidFill>
              <a:srgbClr val="9CDD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12415" y="6460519"/>
              <a:ext cx="2353310" cy="3826510"/>
            </a:xfrm>
            <a:custGeom>
              <a:avLst/>
              <a:gdLst/>
              <a:ahLst/>
              <a:cxnLst/>
              <a:rect l="l" t="t" r="r" b="b"/>
              <a:pathLst>
                <a:path w="2353310" h="3826509">
                  <a:moveTo>
                    <a:pt x="515055" y="3826480"/>
                  </a:moveTo>
                  <a:lnTo>
                    <a:pt x="0" y="3826480"/>
                  </a:lnTo>
                  <a:lnTo>
                    <a:pt x="7206" y="3814191"/>
                  </a:lnTo>
                  <a:lnTo>
                    <a:pt x="18584" y="3793701"/>
                  </a:lnTo>
                  <a:lnTo>
                    <a:pt x="57256" y="3715815"/>
                  </a:lnTo>
                  <a:lnTo>
                    <a:pt x="77354" y="3666309"/>
                  </a:lnTo>
                  <a:lnTo>
                    <a:pt x="91481" y="3621113"/>
                  </a:lnTo>
                  <a:lnTo>
                    <a:pt x="100596" y="3578204"/>
                  </a:lnTo>
                  <a:lnTo>
                    <a:pt x="105660" y="3535561"/>
                  </a:lnTo>
                  <a:lnTo>
                    <a:pt x="107629" y="3491162"/>
                  </a:lnTo>
                  <a:lnTo>
                    <a:pt x="107464" y="3442985"/>
                  </a:lnTo>
                  <a:lnTo>
                    <a:pt x="106122" y="3389008"/>
                  </a:lnTo>
                  <a:lnTo>
                    <a:pt x="105174" y="3353799"/>
                  </a:lnTo>
                  <a:lnTo>
                    <a:pt x="104407" y="3317136"/>
                  </a:lnTo>
                  <a:lnTo>
                    <a:pt x="104042" y="3278981"/>
                  </a:lnTo>
                  <a:lnTo>
                    <a:pt x="104300" y="3239298"/>
                  </a:lnTo>
                  <a:lnTo>
                    <a:pt x="105402" y="3198048"/>
                  </a:lnTo>
                  <a:lnTo>
                    <a:pt x="107569" y="3155195"/>
                  </a:lnTo>
                  <a:lnTo>
                    <a:pt x="111022" y="3110700"/>
                  </a:lnTo>
                  <a:lnTo>
                    <a:pt x="115981" y="3064526"/>
                  </a:lnTo>
                  <a:lnTo>
                    <a:pt x="122667" y="3016636"/>
                  </a:lnTo>
                  <a:lnTo>
                    <a:pt x="131302" y="2966993"/>
                  </a:lnTo>
                  <a:lnTo>
                    <a:pt x="142107" y="2915557"/>
                  </a:lnTo>
                  <a:lnTo>
                    <a:pt x="155301" y="2862293"/>
                  </a:lnTo>
                  <a:lnTo>
                    <a:pt x="171107" y="2807163"/>
                  </a:lnTo>
                  <a:lnTo>
                    <a:pt x="189745" y="2750129"/>
                  </a:lnTo>
                  <a:lnTo>
                    <a:pt x="211435" y="2691153"/>
                  </a:lnTo>
                  <a:lnTo>
                    <a:pt x="236400" y="2630199"/>
                  </a:lnTo>
                  <a:lnTo>
                    <a:pt x="264859" y="2567228"/>
                  </a:lnTo>
                  <a:lnTo>
                    <a:pt x="297034" y="2502204"/>
                  </a:lnTo>
                  <a:lnTo>
                    <a:pt x="331410" y="2438316"/>
                  </a:lnTo>
                  <a:lnTo>
                    <a:pt x="366263" y="2378648"/>
                  </a:lnTo>
                  <a:lnTo>
                    <a:pt x="401497" y="2322996"/>
                  </a:lnTo>
                  <a:lnTo>
                    <a:pt x="437014" y="2271160"/>
                  </a:lnTo>
                  <a:lnTo>
                    <a:pt x="472716" y="2222937"/>
                  </a:lnTo>
                  <a:lnTo>
                    <a:pt x="508507" y="2178125"/>
                  </a:lnTo>
                  <a:lnTo>
                    <a:pt x="544289" y="2136524"/>
                  </a:lnTo>
                  <a:lnTo>
                    <a:pt x="579965" y="2097930"/>
                  </a:lnTo>
                  <a:lnTo>
                    <a:pt x="615436" y="2062142"/>
                  </a:lnTo>
                  <a:lnTo>
                    <a:pt x="650607" y="2028959"/>
                  </a:lnTo>
                  <a:lnTo>
                    <a:pt x="685379" y="1998178"/>
                  </a:lnTo>
                  <a:lnTo>
                    <a:pt x="719654" y="1969597"/>
                  </a:lnTo>
                  <a:lnTo>
                    <a:pt x="753337" y="1943015"/>
                  </a:lnTo>
                  <a:lnTo>
                    <a:pt x="786328" y="1918230"/>
                  </a:lnTo>
                  <a:lnTo>
                    <a:pt x="818531" y="1895041"/>
                  </a:lnTo>
                  <a:lnTo>
                    <a:pt x="849849" y="1873244"/>
                  </a:lnTo>
                  <a:lnTo>
                    <a:pt x="954215" y="1802864"/>
                  </a:lnTo>
                  <a:lnTo>
                    <a:pt x="993582" y="1775103"/>
                  </a:lnTo>
                  <a:lnTo>
                    <a:pt x="1028633" y="1747788"/>
                  </a:lnTo>
                  <a:lnTo>
                    <a:pt x="1060462" y="1718967"/>
                  </a:lnTo>
                  <a:lnTo>
                    <a:pt x="1090161" y="1686689"/>
                  </a:lnTo>
                  <a:lnTo>
                    <a:pt x="1118825" y="1649001"/>
                  </a:lnTo>
                  <a:lnTo>
                    <a:pt x="1147545" y="1603952"/>
                  </a:lnTo>
                  <a:lnTo>
                    <a:pt x="1177416" y="1549589"/>
                  </a:lnTo>
                  <a:lnTo>
                    <a:pt x="1204442" y="1493758"/>
                  </a:lnTo>
                  <a:lnTo>
                    <a:pt x="1224539" y="1444255"/>
                  </a:lnTo>
                  <a:lnTo>
                    <a:pt x="1238666" y="1399059"/>
                  </a:lnTo>
                  <a:lnTo>
                    <a:pt x="1247782" y="1356151"/>
                  </a:lnTo>
                  <a:lnTo>
                    <a:pt x="1252845" y="1313508"/>
                  </a:lnTo>
                  <a:lnTo>
                    <a:pt x="1254815" y="1269109"/>
                  </a:lnTo>
                  <a:lnTo>
                    <a:pt x="1254649" y="1220935"/>
                  </a:lnTo>
                  <a:lnTo>
                    <a:pt x="1253308" y="1166962"/>
                  </a:lnTo>
                  <a:lnTo>
                    <a:pt x="1252360" y="1131753"/>
                  </a:lnTo>
                  <a:lnTo>
                    <a:pt x="1251593" y="1095090"/>
                  </a:lnTo>
                  <a:lnTo>
                    <a:pt x="1251228" y="1056935"/>
                  </a:lnTo>
                  <a:lnTo>
                    <a:pt x="1251486" y="1017252"/>
                  </a:lnTo>
                  <a:lnTo>
                    <a:pt x="1252588" y="976002"/>
                  </a:lnTo>
                  <a:lnTo>
                    <a:pt x="1254755" y="933148"/>
                  </a:lnTo>
                  <a:lnTo>
                    <a:pt x="1258207" y="888653"/>
                  </a:lnTo>
                  <a:lnTo>
                    <a:pt x="1263166" y="842479"/>
                  </a:lnTo>
                  <a:lnTo>
                    <a:pt x="1269853" y="794588"/>
                  </a:lnTo>
                  <a:lnTo>
                    <a:pt x="1278488" y="744944"/>
                  </a:lnTo>
                  <a:lnTo>
                    <a:pt x="1289292" y="693508"/>
                  </a:lnTo>
                  <a:lnTo>
                    <a:pt x="1302487" y="640243"/>
                  </a:lnTo>
                  <a:lnTo>
                    <a:pt x="1318293" y="585111"/>
                  </a:lnTo>
                  <a:lnTo>
                    <a:pt x="1336930" y="528076"/>
                  </a:lnTo>
                  <a:lnTo>
                    <a:pt x="1358621" y="469099"/>
                  </a:lnTo>
                  <a:lnTo>
                    <a:pt x="1383586" y="408142"/>
                  </a:lnTo>
                  <a:lnTo>
                    <a:pt x="1412045" y="345169"/>
                  </a:lnTo>
                  <a:lnTo>
                    <a:pt x="1444220" y="280142"/>
                  </a:lnTo>
                  <a:lnTo>
                    <a:pt x="1467726" y="239228"/>
                  </a:lnTo>
                  <a:lnTo>
                    <a:pt x="1494341" y="201253"/>
                  </a:lnTo>
                  <a:lnTo>
                    <a:pt x="1523818" y="166296"/>
                  </a:lnTo>
                  <a:lnTo>
                    <a:pt x="1555911" y="134435"/>
                  </a:lnTo>
                  <a:lnTo>
                    <a:pt x="1590374" y="105749"/>
                  </a:lnTo>
                  <a:lnTo>
                    <a:pt x="1626961" y="80317"/>
                  </a:lnTo>
                  <a:lnTo>
                    <a:pt x="1665426" y="58217"/>
                  </a:lnTo>
                  <a:lnTo>
                    <a:pt x="1705521" y="39528"/>
                  </a:lnTo>
                  <a:lnTo>
                    <a:pt x="1747002" y="24328"/>
                  </a:lnTo>
                  <a:lnTo>
                    <a:pt x="1789621" y="12697"/>
                  </a:lnTo>
                  <a:lnTo>
                    <a:pt x="1833132" y="4713"/>
                  </a:lnTo>
                  <a:lnTo>
                    <a:pt x="1877290" y="454"/>
                  </a:lnTo>
                  <a:lnTo>
                    <a:pt x="1921847" y="0"/>
                  </a:lnTo>
                  <a:lnTo>
                    <a:pt x="1966558" y="3428"/>
                  </a:lnTo>
                  <a:lnTo>
                    <a:pt x="2011176" y="10818"/>
                  </a:lnTo>
                  <a:lnTo>
                    <a:pt x="2055455" y="22249"/>
                  </a:lnTo>
                  <a:lnTo>
                    <a:pt x="2099149" y="37798"/>
                  </a:lnTo>
                  <a:lnTo>
                    <a:pt x="2142012" y="57545"/>
                  </a:lnTo>
                  <a:lnTo>
                    <a:pt x="2186154" y="83133"/>
                  </a:lnTo>
                  <a:lnTo>
                    <a:pt x="2226830" y="112343"/>
                  </a:lnTo>
                  <a:lnTo>
                    <a:pt x="2263947" y="144862"/>
                  </a:lnTo>
                  <a:lnTo>
                    <a:pt x="2297414" y="180375"/>
                  </a:lnTo>
                  <a:lnTo>
                    <a:pt x="2327139" y="218568"/>
                  </a:lnTo>
                  <a:lnTo>
                    <a:pt x="2352369" y="258095"/>
                  </a:lnTo>
                  <a:lnTo>
                    <a:pt x="2307043" y="258095"/>
                  </a:lnTo>
                  <a:lnTo>
                    <a:pt x="2261385" y="261127"/>
                  </a:lnTo>
                  <a:lnTo>
                    <a:pt x="2216325" y="268138"/>
                  </a:lnTo>
                  <a:lnTo>
                    <a:pt x="2172131" y="279043"/>
                  </a:lnTo>
                  <a:lnTo>
                    <a:pt x="2129073" y="293757"/>
                  </a:lnTo>
                  <a:lnTo>
                    <a:pt x="2087421" y="312193"/>
                  </a:lnTo>
                  <a:lnTo>
                    <a:pt x="2047444" y="334267"/>
                  </a:lnTo>
                  <a:lnTo>
                    <a:pt x="2009412" y="359892"/>
                  </a:lnTo>
                  <a:lnTo>
                    <a:pt x="1973594" y="388985"/>
                  </a:lnTo>
                  <a:lnTo>
                    <a:pt x="1940259" y="421459"/>
                  </a:lnTo>
                  <a:lnTo>
                    <a:pt x="1909678" y="457229"/>
                  </a:lnTo>
                  <a:lnTo>
                    <a:pt x="1882119" y="496209"/>
                  </a:lnTo>
                  <a:lnTo>
                    <a:pt x="1857852" y="538315"/>
                  </a:lnTo>
                  <a:lnTo>
                    <a:pt x="1825677" y="603340"/>
                  </a:lnTo>
                  <a:lnTo>
                    <a:pt x="1797217" y="666311"/>
                  </a:lnTo>
                  <a:lnTo>
                    <a:pt x="1772252" y="727266"/>
                  </a:lnTo>
                  <a:lnTo>
                    <a:pt x="1750561" y="786242"/>
                  </a:lnTo>
                  <a:lnTo>
                    <a:pt x="1731922" y="843277"/>
                  </a:lnTo>
                  <a:lnTo>
                    <a:pt x="1716116" y="898409"/>
                  </a:lnTo>
                  <a:lnTo>
                    <a:pt x="1702920" y="951674"/>
                  </a:lnTo>
                  <a:lnTo>
                    <a:pt x="1692115" y="1003110"/>
                  </a:lnTo>
                  <a:lnTo>
                    <a:pt x="1683479" y="1052755"/>
                  </a:lnTo>
                  <a:lnTo>
                    <a:pt x="1676792" y="1100647"/>
                  </a:lnTo>
                  <a:lnTo>
                    <a:pt x="1671833" y="1146821"/>
                  </a:lnTo>
                  <a:lnTo>
                    <a:pt x="1668380" y="1191317"/>
                  </a:lnTo>
                  <a:lnTo>
                    <a:pt x="1666214" y="1234172"/>
                  </a:lnTo>
                  <a:lnTo>
                    <a:pt x="1665112" y="1275423"/>
                  </a:lnTo>
                  <a:lnTo>
                    <a:pt x="1664855" y="1315107"/>
                  </a:lnTo>
                  <a:lnTo>
                    <a:pt x="1665221" y="1353262"/>
                  </a:lnTo>
                  <a:lnTo>
                    <a:pt x="1665990" y="1389926"/>
                  </a:lnTo>
                  <a:lnTo>
                    <a:pt x="1666940" y="1425135"/>
                  </a:lnTo>
                  <a:lnTo>
                    <a:pt x="1668281" y="1479107"/>
                  </a:lnTo>
                  <a:lnTo>
                    <a:pt x="1668445" y="1527280"/>
                  </a:lnTo>
                  <a:lnTo>
                    <a:pt x="1666473" y="1571677"/>
                  </a:lnTo>
                  <a:lnTo>
                    <a:pt x="1661409" y="1614318"/>
                  </a:lnTo>
                  <a:lnTo>
                    <a:pt x="1652292" y="1657225"/>
                  </a:lnTo>
                  <a:lnTo>
                    <a:pt x="1638165" y="1702421"/>
                  </a:lnTo>
                  <a:lnTo>
                    <a:pt x="1618070" y="1751926"/>
                  </a:lnTo>
                  <a:lnTo>
                    <a:pt x="1591048" y="1807762"/>
                  </a:lnTo>
                  <a:lnTo>
                    <a:pt x="1561177" y="1862124"/>
                  </a:lnTo>
                  <a:lnTo>
                    <a:pt x="1532457" y="1907174"/>
                  </a:lnTo>
                  <a:lnTo>
                    <a:pt x="1503794" y="1944861"/>
                  </a:lnTo>
                  <a:lnTo>
                    <a:pt x="1474094" y="1977140"/>
                  </a:lnTo>
                  <a:lnTo>
                    <a:pt x="1442266" y="2005960"/>
                  </a:lnTo>
                  <a:lnTo>
                    <a:pt x="1407214" y="2033276"/>
                  </a:lnTo>
                  <a:lnTo>
                    <a:pt x="1367847" y="2061037"/>
                  </a:lnTo>
                  <a:lnTo>
                    <a:pt x="1263481" y="2131412"/>
                  </a:lnTo>
                  <a:lnTo>
                    <a:pt x="1232164" y="2153207"/>
                  </a:lnTo>
                  <a:lnTo>
                    <a:pt x="1199960" y="2176395"/>
                  </a:lnTo>
                  <a:lnTo>
                    <a:pt x="1166969" y="2201179"/>
                  </a:lnTo>
                  <a:lnTo>
                    <a:pt x="1133287" y="2227759"/>
                  </a:lnTo>
                  <a:lnTo>
                    <a:pt x="1099011" y="2256339"/>
                  </a:lnTo>
                  <a:lnTo>
                    <a:pt x="1064239" y="2287120"/>
                  </a:lnTo>
                  <a:lnTo>
                    <a:pt x="1029069" y="2320303"/>
                  </a:lnTo>
                  <a:lnTo>
                    <a:pt x="993597" y="2356091"/>
                  </a:lnTo>
                  <a:lnTo>
                    <a:pt x="957921" y="2394685"/>
                  </a:lnTo>
                  <a:lnTo>
                    <a:pt x="922140" y="2436288"/>
                  </a:lnTo>
                  <a:lnTo>
                    <a:pt x="886349" y="2481100"/>
                  </a:lnTo>
                  <a:lnTo>
                    <a:pt x="850646" y="2529324"/>
                  </a:lnTo>
                  <a:lnTo>
                    <a:pt x="815129" y="2581162"/>
                  </a:lnTo>
                  <a:lnTo>
                    <a:pt x="779895" y="2636816"/>
                  </a:lnTo>
                  <a:lnTo>
                    <a:pt x="745042" y="2696486"/>
                  </a:lnTo>
                  <a:lnTo>
                    <a:pt x="710667" y="2760376"/>
                  </a:lnTo>
                  <a:lnTo>
                    <a:pt x="678491" y="2825401"/>
                  </a:lnTo>
                  <a:lnTo>
                    <a:pt x="650032" y="2888372"/>
                  </a:lnTo>
                  <a:lnTo>
                    <a:pt x="625067" y="2949326"/>
                  </a:lnTo>
                  <a:lnTo>
                    <a:pt x="603375" y="3008302"/>
                  </a:lnTo>
                  <a:lnTo>
                    <a:pt x="584737" y="3065336"/>
                  </a:lnTo>
                  <a:lnTo>
                    <a:pt x="568930" y="3120466"/>
                  </a:lnTo>
                  <a:lnTo>
                    <a:pt x="555735" y="3173730"/>
                  </a:lnTo>
                  <a:lnTo>
                    <a:pt x="544929" y="3225165"/>
                  </a:lnTo>
                  <a:lnTo>
                    <a:pt x="536294" y="3274809"/>
                  </a:lnTo>
                  <a:lnTo>
                    <a:pt x="529607" y="3322699"/>
                  </a:lnTo>
                  <a:lnTo>
                    <a:pt x="524647" y="3368873"/>
                  </a:lnTo>
                  <a:lnTo>
                    <a:pt x="521195" y="3413367"/>
                  </a:lnTo>
                  <a:lnTo>
                    <a:pt x="519028" y="3456221"/>
                  </a:lnTo>
                  <a:lnTo>
                    <a:pt x="517926" y="3497470"/>
                  </a:lnTo>
                  <a:lnTo>
                    <a:pt x="517669" y="3537154"/>
                  </a:lnTo>
                  <a:lnTo>
                    <a:pt x="518035" y="3575308"/>
                  </a:lnTo>
                  <a:lnTo>
                    <a:pt x="518804" y="3611972"/>
                  </a:lnTo>
                  <a:lnTo>
                    <a:pt x="519755" y="3647181"/>
                  </a:lnTo>
                  <a:lnTo>
                    <a:pt x="521145" y="3705493"/>
                  </a:lnTo>
                  <a:lnTo>
                    <a:pt x="521036" y="3757173"/>
                  </a:lnTo>
                  <a:lnTo>
                    <a:pt x="518217" y="3804808"/>
                  </a:lnTo>
                  <a:lnTo>
                    <a:pt x="515055" y="3826480"/>
                  </a:lnTo>
                  <a:close/>
                </a:path>
                <a:path w="2353310" h="3826509">
                  <a:moveTo>
                    <a:pt x="2353028" y="259127"/>
                  </a:moveTo>
                  <a:lnTo>
                    <a:pt x="2307043" y="258095"/>
                  </a:lnTo>
                  <a:lnTo>
                    <a:pt x="2352369" y="258095"/>
                  </a:lnTo>
                  <a:lnTo>
                    <a:pt x="2353028" y="259127"/>
                  </a:lnTo>
                  <a:close/>
                </a:path>
              </a:pathLst>
            </a:custGeom>
            <a:solidFill>
              <a:srgbClr val="85BA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0" y="4235012"/>
            <a:ext cx="8503285" cy="6052185"/>
            <a:chOff x="0" y="4235012"/>
            <a:chExt cx="8503285" cy="6052185"/>
          </a:xfrm>
        </p:grpSpPr>
        <p:sp>
          <p:nvSpPr>
            <p:cNvPr id="33" name="object 33"/>
            <p:cNvSpPr/>
            <p:nvPr/>
          </p:nvSpPr>
          <p:spPr>
            <a:xfrm>
              <a:off x="0" y="9808198"/>
              <a:ext cx="390525" cy="479425"/>
            </a:xfrm>
            <a:custGeom>
              <a:avLst/>
              <a:gdLst/>
              <a:ahLst/>
              <a:cxnLst/>
              <a:rect l="l" t="t" r="r" b="b"/>
              <a:pathLst>
                <a:path w="390525" h="479425">
                  <a:moveTo>
                    <a:pt x="390064" y="478800"/>
                  </a:moveTo>
                  <a:lnTo>
                    <a:pt x="0" y="478800"/>
                  </a:lnTo>
                  <a:lnTo>
                    <a:pt x="0" y="0"/>
                  </a:lnTo>
                  <a:lnTo>
                    <a:pt x="50982" y="46904"/>
                  </a:lnTo>
                  <a:lnTo>
                    <a:pt x="100046" y="95566"/>
                  </a:lnTo>
                  <a:lnTo>
                    <a:pt x="149737" y="148427"/>
                  </a:lnTo>
                  <a:lnTo>
                    <a:pt x="186823" y="190349"/>
                  </a:lnTo>
                  <a:lnTo>
                    <a:pt x="221449" y="231669"/>
                  </a:lnTo>
                  <a:lnTo>
                    <a:pt x="253717" y="272377"/>
                  </a:lnTo>
                  <a:lnTo>
                    <a:pt x="283729" y="312465"/>
                  </a:lnTo>
                  <a:lnTo>
                    <a:pt x="311588" y="351922"/>
                  </a:lnTo>
                  <a:lnTo>
                    <a:pt x="337394" y="390741"/>
                  </a:lnTo>
                  <a:lnTo>
                    <a:pt x="361251" y="428913"/>
                  </a:lnTo>
                  <a:lnTo>
                    <a:pt x="383261" y="466427"/>
                  </a:lnTo>
                  <a:lnTo>
                    <a:pt x="390064" y="478800"/>
                  </a:lnTo>
                  <a:close/>
                </a:path>
              </a:pathLst>
            </a:custGeom>
            <a:solidFill>
              <a:srgbClr val="85BA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0" y="9808196"/>
              <a:ext cx="390525" cy="479425"/>
            </a:xfrm>
            <a:custGeom>
              <a:avLst/>
              <a:gdLst/>
              <a:ahLst/>
              <a:cxnLst/>
              <a:rect l="l" t="t" r="r" b="b"/>
              <a:pathLst>
                <a:path w="390525" h="479425">
                  <a:moveTo>
                    <a:pt x="390074" y="478802"/>
                  </a:moveTo>
                  <a:lnTo>
                    <a:pt x="0" y="478802"/>
                  </a:lnTo>
                  <a:lnTo>
                    <a:pt x="0" y="0"/>
                  </a:lnTo>
                  <a:lnTo>
                    <a:pt x="50967" y="46891"/>
                  </a:lnTo>
                  <a:lnTo>
                    <a:pt x="100031" y="95553"/>
                  </a:lnTo>
                  <a:lnTo>
                    <a:pt x="149721" y="148414"/>
                  </a:lnTo>
                  <a:lnTo>
                    <a:pt x="186812" y="190336"/>
                  </a:lnTo>
                  <a:lnTo>
                    <a:pt x="221442" y="231654"/>
                  </a:lnTo>
                  <a:lnTo>
                    <a:pt x="253712" y="272361"/>
                  </a:lnTo>
                  <a:lnTo>
                    <a:pt x="283727" y="312446"/>
                  </a:lnTo>
                  <a:lnTo>
                    <a:pt x="311586" y="351903"/>
                  </a:lnTo>
                  <a:lnTo>
                    <a:pt x="337394" y="390721"/>
                  </a:lnTo>
                  <a:lnTo>
                    <a:pt x="361251" y="428893"/>
                  </a:lnTo>
                  <a:lnTo>
                    <a:pt x="383261" y="466410"/>
                  </a:lnTo>
                  <a:lnTo>
                    <a:pt x="390074" y="478802"/>
                  </a:lnTo>
                  <a:close/>
                </a:path>
              </a:pathLst>
            </a:custGeom>
            <a:solidFill>
              <a:srgbClr val="78AB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0" y="8423906"/>
              <a:ext cx="727710" cy="1863089"/>
            </a:xfrm>
            <a:custGeom>
              <a:avLst/>
              <a:gdLst/>
              <a:ahLst/>
              <a:cxnLst/>
              <a:rect l="l" t="t" r="r" b="b"/>
              <a:pathLst>
                <a:path w="727710" h="1863090">
                  <a:moveTo>
                    <a:pt x="727512" y="1863092"/>
                  </a:moveTo>
                  <a:lnTo>
                    <a:pt x="0" y="1863092"/>
                  </a:lnTo>
                  <a:lnTo>
                    <a:pt x="0" y="0"/>
                  </a:lnTo>
                  <a:lnTo>
                    <a:pt x="42124" y="34774"/>
                  </a:lnTo>
                  <a:lnTo>
                    <a:pt x="76896" y="65555"/>
                  </a:lnTo>
                  <a:lnTo>
                    <a:pt x="112066" y="98739"/>
                  </a:lnTo>
                  <a:lnTo>
                    <a:pt x="147538" y="134527"/>
                  </a:lnTo>
                  <a:lnTo>
                    <a:pt x="183214" y="173121"/>
                  </a:lnTo>
                  <a:lnTo>
                    <a:pt x="218996" y="214722"/>
                  </a:lnTo>
                  <a:lnTo>
                    <a:pt x="254787" y="259534"/>
                  </a:lnTo>
                  <a:lnTo>
                    <a:pt x="290489" y="307757"/>
                  </a:lnTo>
                  <a:lnTo>
                    <a:pt x="326006" y="359593"/>
                  </a:lnTo>
                  <a:lnTo>
                    <a:pt x="361240" y="415244"/>
                  </a:lnTo>
                  <a:lnTo>
                    <a:pt x="396093" y="474913"/>
                  </a:lnTo>
                  <a:lnTo>
                    <a:pt x="430469" y="538800"/>
                  </a:lnTo>
                  <a:lnTo>
                    <a:pt x="462644" y="603825"/>
                  </a:lnTo>
                  <a:lnTo>
                    <a:pt x="491103" y="666796"/>
                  </a:lnTo>
                  <a:lnTo>
                    <a:pt x="516067" y="727750"/>
                  </a:lnTo>
                  <a:lnTo>
                    <a:pt x="537758" y="786726"/>
                  </a:lnTo>
                  <a:lnTo>
                    <a:pt x="556396" y="843760"/>
                  </a:lnTo>
                  <a:lnTo>
                    <a:pt x="572202" y="898890"/>
                  </a:lnTo>
                  <a:lnTo>
                    <a:pt x="585396" y="952154"/>
                  </a:lnTo>
                  <a:lnTo>
                    <a:pt x="596201" y="1003589"/>
                  </a:lnTo>
                  <a:lnTo>
                    <a:pt x="604836" y="1053233"/>
                  </a:lnTo>
                  <a:lnTo>
                    <a:pt x="611522" y="1101123"/>
                  </a:lnTo>
                  <a:lnTo>
                    <a:pt x="616481" y="1147297"/>
                  </a:lnTo>
                  <a:lnTo>
                    <a:pt x="619934" y="1191791"/>
                  </a:lnTo>
                  <a:lnTo>
                    <a:pt x="622100" y="1234645"/>
                  </a:lnTo>
                  <a:lnTo>
                    <a:pt x="623202" y="1275895"/>
                  </a:lnTo>
                  <a:lnTo>
                    <a:pt x="623460" y="1315578"/>
                  </a:lnTo>
                  <a:lnTo>
                    <a:pt x="623096" y="1353733"/>
                  </a:lnTo>
                  <a:lnTo>
                    <a:pt x="621380" y="1425605"/>
                  </a:lnTo>
                  <a:lnTo>
                    <a:pt x="620039" y="1479582"/>
                  </a:lnTo>
                  <a:lnTo>
                    <a:pt x="619874" y="1527759"/>
                  </a:lnTo>
                  <a:lnTo>
                    <a:pt x="621843" y="1572158"/>
                  </a:lnTo>
                  <a:lnTo>
                    <a:pt x="626906" y="1614801"/>
                  </a:lnTo>
                  <a:lnTo>
                    <a:pt x="636022" y="1657710"/>
                  </a:lnTo>
                  <a:lnTo>
                    <a:pt x="650149" y="1702906"/>
                  </a:lnTo>
                  <a:lnTo>
                    <a:pt x="670246" y="1752411"/>
                  </a:lnTo>
                  <a:lnTo>
                    <a:pt x="697273" y="1808248"/>
                  </a:lnTo>
                  <a:lnTo>
                    <a:pt x="720297" y="1850787"/>
                  </a:lnTo>
                  <a:lnTo>
                    <a:pt x="727512" y="1863092"/>
                  </a:lnTo>
                  <a:close/>
                </a:path>
              </a:pathLst>
            </a:custGeom>
            <a:solidFill>
              <a:srgbClr val="9CDD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0" y="8423934"/>
              <a:ext cx="727710" cy="1863089"/>
            </a:xfrm>
            <a:custGeom>
              <a:avLst/>
              <a:gdLst/>
              <a:ahLst/>
              <a:cxnLst/>
              <a:rect l="l" t="t" r="r" b="b"/>
              <a:pathLst>
                <a:path w="727710" h="1863090">
                  <a:moveTo>
                    <a:pt x="727488" y="1863064"/>
                  </a:moveTo>
                  <a:lnTo>
                    <a:pt x="212433" y="1863064"/>
                  </a:lnTo>
                  <a:lnTo>
                    <a:pt x="209270" y="1841393"/>
                  </a:lnTo>
                  <a:lnTo>
                    <a:pt x="206451" y="1793758"/>
                  </a:lnTo>
                  <a:lnTo>
                    <a:pt x="206342" y="1742077"/>
                  </a:lnTo>
                  <a:lnTo>
                    <a:pt x="207733" y="1683766"/>
                  </a:lnTo>
                  <a:lnTo>
                    <a:pt x="208683" y="1648556"/>
                  </a:lnTo>
                  <a:lnTo>
                    <a:pt x="209452" y="1611893"/>
                  </a:lnTo>
                  <a:lnTo>
                    <a:pt x="209818" y="1573739"/>
                  </a:lnTo>
                  <a:lnTo>
                    <a:pt x="209561" y="1534055"/>
                  </a:lnTo>
                  <a:lnTo>
                    <a:pt x="208459" y="1492805"/>
                  </a:lnTo>
                  <a:lnTo>
                    <a:pt x="206293" y="1449952"/>
                  </a:lnTo>
                  <a:lnTo>
                    <a:pt x="202840" y="1405457"/>
                  </a:lnTo>
                  <a:lnTo>
                    <a:pt x="197881" y="1359284"/>
                  </a:lnTo>
                  <a:lnTo>
                    <a:pt x="191194" y="1311394"/>
                  </a:lnTo>
                  <a:lnTo>
                    <a:pt x="182558" y="1261750"/>
                  </a:lnTo>
                  <a:lnTo>
                    <a:pt x="171753" y="1210315"/>
                  </a:lnTo>
                  <a:lnTo>
                    <a:pt x="158557" y="1157051"/>
                  </a:lnTo>
                  <a:lnTo>
                    <a:pt x="142751" y="1101921"/>
                  </a:lnTo>
                  <a:lnTo>
                    <a:pt x="124112" y="1044886"/>
                  </a:lnTo>
                  <a:lnTo>
                    <a:pt x="102421" y="985911"/>
                  </a:lnTo>
                  <a:lnTo>
                    <a:pt x="77456" y="924956"/>
                  </a:lnTo>
                  <a:lnTo>
                    <a:pt x="48996" y="861986"/>
                  </a:lnTo>
                  <a:lnTo>
                    <a:pt x="16821" y="796961"/>
                  </a:lnTo>
                  <a:lnTo>
                    <a:pt x="0" y="765697"/>
                  </a:lnTo>
                  <a:lnTo>
                    <a:pt x="0" y="0"/>
                  </a:lnTo>
                  <a:lnTo>
                    <a:pt x="42109" y="34762"/>
                  </a:lnTo>
                  <a:lnTo>
                    <a:pt x="76881" y="65543"/>
                  </a:lnTo>
                  <a:lnTo>
                    <a:pt x="112051" y="98727"/>
                  </a:lnTo>
                  <a:lnTo>
                    <a:pt x="147523" y="134515"/>
                  </a:lnTo>
                  <a:lnTo>
                    <a:pt x="183198" y="173108"/>
                  </a:lnTo>
                  <a:lnTo>
                    <a:pt x="218980" y="214710"/>
                  </a:lnTo>
                  <a:lnTo>
                    <a:pt x="254771" y="259521"/>
                  </a:lnTo>
                  <a:lnTo>
                    <a:pt x="290474" y="307744"/>
                  </a:lnTo>
                  <a:lnTo>
                    <a:pt x="325991" y="359581"/>
                  </a:lnTo>
                  <a:lnTo>
                    <a:pt x="361224" y="415232"/>
                  </a:lnTo>
                  <a:lnTo>
                    <a:pt x="396078" y="474901"/>
                  </a:lnTo>
                  <a:lnTo>
                    <a:pt x="430453" y="538788"/>
                  </a:lnTo>
                  <a:lnTo>
                    <a:pt x="462628" y="603813"/>
                  </a:lnTo>
                  <a:lnTo>
                    <a:pt x="491087" y="666784"/>
                  </a:lnTo>
                  <a:lnTo>
                    <a:pt x="516052" y="727738"/>
                  </a:lnTo>
                  <a:lnTo>
                    <a:pt x="537743" y="786714"/>
                  </a:lnTo>
                  <a:lnTo>
                    <a:pt x="556380" y="843748"/>
                  </a:lnTo>
                  <a:lnTo>
                    <a:pt x="572186" y="898878"/>
                  </a:lnTo>
                  <a:lnTo>
                    <a:pt x="585381" y="952142"/>
                  </a:lnTo>
                  <a:lnTo>
                    <a:pt x="596185" y="1003577"/>
                  </a:lnTo>
                  <a:lnTo>
                    <a:pt x="604820" y="1053221"/>
                  </a:lnTo>
                  <a:lnTo>
                    <a:pt x="611507" y="1101111"/>
                  </a:lnTo>
                  <a:lnTo>
                    <a:pt x="616466" y="1147284"/>
                  </a:lnTo>
                  <a:lnTo>
                    <a:pt x="619918" y="1191779"/>
                  </a:lnTo>
                  <a:lnTo>
                    <a:pt x="622085" y="1234633"/>
                  </a:lnTo>
                  <a:lnTo>
                    <a:pt x="623187" y="1275882"/>
                  </a:lnTo>
                  <a:lnTo>
                    <a:pt x="623445" y="1315566"/>
                  </a:lnTo>
                  <a:lnTo>
                    <a:pt x="623080" y="1353720"/>
                  </a:lnTo>
                  <a:lnTo>
                    <a:pt x="622313" y="1390384"/>
                  </a:lnTo>
                  <a:lnTo>
                    <a:pt x="621365" y="1425593"/>
                  </a:lnTo>
                  <a:lnTo>
                    <a:pt x="620024" y="1479570"/>
                  </a:lnTo>
                  <a:lnTo>
                    <a:pt x="619858" y="1527747"/>
                  </a:lnTo>
                  <a:lnTo>
                    <a:pt x="621828" y="1572146"/>
                  </a:lnTo>
                  <a:lnTo>
                    <a:pt x="626891" y="1614789"/>
                  </a:lnTo>
                  <a:lnTo>
                    <a:pt x="636007" y="1657698"/>
                  </a:lnTo>
                  <a:lnTo>
                    <a:pt x="650134" y="1702894"/>
                  </a:lnTo>
                  <a:lnTo>
                    <a:pt x="670231" y="1752399"/>
                  </a:lnTo>
                  <a:lnTo>
                    <a:pt x="697257" y="1808235"/>
                  </a:lnTo>
                  <a:lnTo>
                    <a:pt x="720282" y="1850775"/>
                  </a:lnTo>
                  <a:lnTo>
                    <a:pt x="727488" y="1863064"/>
                  </a:lnTo>
                  <a:close/>
                </a:path>
              </a:pathLst>
            </a:custGeom>
            <a:solidFill>
              <a:srgbClr val="85BA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0" y="5385908"/>
              <a:ext cx="1646555" cy="4901565"/>
            </a:xfrm>
            <a:custGeom>
              <a:avLst/>
              <a:gdLst/>
              <a:ahLst/>
              <a:cxnLst/>
              <a:rect l="l" t="t" r="r" b="b"/>
              <a:pathLst>
                <a:path w="1646555" h="4901565">
                  <a:moveTo>
                    <a:pt x="1646027" y="4901090"/>
                  </a:moveTo>
                  <a:lnTo>
                    <a:pt x="365771" y="4901090"/>
                  </a:lnTo>
                  <a:lnTo>
                    <a:pt x="359367" y="4891276"/>
                  </a:lnTo>
                  <a:lnTo>
                    <a:pt x="337192" y="4855107"/>
                  </a:lnTo>
                  <a:lnTo>
                    <a:pt x="315317" y="4816965"/>
                  </a:lnTo>
                  <a:lnTo>
                    <a:pt x="293836" y="4776739"/>
                  </a:lnTo>
                  <a:lnTo>
                    <a:pt x="272839" y="4734319"/>
                  </a:lnTo>
                  <a:lnTo>
                    <a:pt x="252421" y="4689595"/>
                  </a:lnTo>
                  <a:lnTo>
                    <a:pt x="232672" y="4642457"/>
                  </a:lnTo>
                  <a:lnTo>
                    <a:pt x="213684" y="4592794"/>
                  </a:lnTo>
                  <a:lnTo>
                    <a:pt x="195550" y="4540497"/>
                  </a:lnTo>
                  <a:lnTo>
                    <a:pt x="178361" y="4485455"/>
                  </a:lnTo>
                  <a:lnTo>
                    <a:pt x="162210" y="4427558"/>
                  </a:lnTo>
                  <a:lnTo>
                    <a:pt x="147189" y="4366696"/>
                  </a:lnTo>
                  <a:lnTo>
                    <a:pt x="132056" y="4295738"/>
                  </a:lnTo>
                  <a:lnTo>
                    <a:pt x="120016" y="4227689"/>
                  </a:lnTo>
                  <a:lnTo>
                    <a:pt x="110866" y="4162456"/>
                  </a:lnTo>
                  <a:lnTo>
                    <a:pt x="104400" y="4099949"/>
                  </a:lnTo>
                  <a:lnTo>
                    <a:pt x="100414" y="4040077"/>
                  </a:lnTo>
                  <a:lnTo>
                    <a:pt x="98702" y="3982749"/>
                  </a:lnTo>
                  <a:lnTo>
                    <a:pt x="99060" y="3927874"/>
                  </a:lnTo>
                  <a:lnTo>
                    <a:pt x="101283" y="3875362"/>
                  </a:lnTo>
                  <a:lnTo>
                    <a:pt x="105166" y="3825121"/>
                  </a:lnTo>
                  <a:lnTo>
                    <a:pt x="110505" y="3777062"/>
                  </a:lnTo>
                  <a:lnTo>
                    <a:pt x="117094" y="3731092"/>
                  </a:lnTo>
                  <a:lnTo>
                    <a:pt x="124730" y="3687121"/>
                  </a:lnTo>
                  <a:lnTo>
                    <a:pt x="133206" y="3645058"/>
                  </a:lnTo>
                  <a:lnTo>
                    <a:pt x="142319" y="3604813"/>
                  </a:lnTo>
                  <a:lnTo>
                    <a:pt x="151863" y="3566294"/>
                  </a:lnTo>
                  <a:lnTo>
                    <a:pt x="161633" y="3529411"/>
                  </a:lnTo>
                  <a:lnTo>
                    <a:pt x="181035" y="3460188"/>
                  </a:lnTo>
                  <a:lnTo>
                    <a:pt x="195655" y="3408216"/>
                  </a:lnTo>
                  <a:lnTo>
                    <a:pt x="207703" y="3361572"/>
                  </a:lnTo>
                  <a:lnTo>
                    <a:pt x="216749" y="3318061"/>
                  </a:lnTo>
                  <a:lnTo>
                    <a:pt x="222365" y="3275487"/>
                  </a:lnTo>
                  <a:lnTo>
                    <a:pt x="224119" y="3231655"/>
                  </a:lnTo>
                  <a:lnTo>
                    <a:pt x="221582" y="3184370"/>
                  </a:lnTo>
                  <a:lnTo>
                    <a:pt x="214322" y="3131437"/>
                  </a:lnTo>
                  <a:lnTo>
                    <a:pt x="201912" y="3070659"/>
                  </a:lnTo>
                  <a:lnTo>
                    <a:pt x="186386" y="3010608"/>
                  </a:lnTo>
                  <a:lnTo>
                    <a:pt x="169674" y="2959866"/>
                  </a:lnTo>
                  <a:lnTo>
                    <a:pt x="151199" y="2916270"/>
                  </a:lnTo>
                  <a:lnTo>
                    <a:pt x="130383" y="2877661"/>
                  </a:lnTo>
                  <a:lnTo>
                    <a:pt x="106650" y="2841876"/>
                  </a:lnTo>
                  <a:lnTo>
                    <a:pt x="79422" y="2806756"/>
                  </a:lnTo>
                  <a:lnTo>
                    <a:pt x="48122" y="2770138"/>
                  </a:lnTo>
                  <a:lnTo>
                    <a:pt x="0" y="2716280"/>
                  </a:lnTo>
                  <a:lnTo>
                    <a:pt x="0" y="20382"/>
                  </a:lnTo>
                  <a:lnTo>
                    <a:pt x="26533" y="12980"/>
                  </a:lnTo>
                  <a:lnTo>
                    <a:pt x="72936" y="4427"/>
                  </a:lnTo>
                  <a:lnTo>
                    <a:pt x="119110" y="146"/>
                  </a:lnTo>
                  <a:lnTo>
                    <a:pt x="164836" y="0"/>
                  </a:lnTo>
                  <a:lnTo>
                    <a:pt x="209895" y="3851"/>
                  </a:lnTo>
                  <a:lnTo>
                    <a:pt x="254067" y="11564"/>
                  </a:lnTo>
                  <a:lnTo>
                    <a:pt x="297134" y="23000"/>
                  </a:lnTo>
                  <a:lnTo>
                    <a:pt x="338874" y="38024"/>
                  </a:lnTo>
                  <a:lnTo>
                    <a:pt x="379070" y="56499"/>
                  </a:lnTo>
                  <a:lnTo>
                    <a:pt x="417502" y="78287"/>
                  </a:lnTo>
                  <a:lnTo>
                    <a:pt x="453950" y="103252"/>
                  </a:lnTo>
                  <a:lnTo>
                    <a:pt x="488195" y="131257"/>
                  </a:lnTo>
                  <a:lnTo>
                    <a:pt x="520018" y="162166"/>
                  </a:lnTo>
                  <a:lnTo>
                    <a:pt x="549199" y="195840"/>
                  </a:lnTo>
                  <a:lnTo>
                    <a:pt x="575519" y="232144"/>
                  </a:lnTo>
                  <a:lnTo>
                    <a:pt x="598758" y="270941"/>
                  </a:lnTo>
                  <a:lnTo>
                    <a:pt x="618698" y="312093"/>
                  </a:lnTo>
                  <a:lnTo>
                    <a:pt x="635118" y="355465"/>
                  </a:lnTo>
                  <a:lnTo>
                    <a:pt x="647800" y="400918"/>
                  </a:lnTo>
                  <a:lnTo>
                    <a:pt x="662933" y="471873"/>
                  </a:lnTo>
                  <a:lnTo>
                    <a:pt x="674972" y="539920"/>
                  </a:lnTo>
                  <a:lnTo>
                    <a:pt x="684123" y="605151"/>
                  </a:lnTo>
                  <a:lnTo>
                    <a:pt x="690588" y="667657"/>
                  </a:lnTo>
                  <a:lnTo>
                    <a:pt x="694575" y="727527"/>
                  </a:lnTo>
                  <a:lnTo>
                    <a:pt x="696287" y="784854"/>
                  </a:lnTo>
                  <a:lnTo>
                    <a:pt x="695929" y="839728"/>
                  </a:lnTo>
                  <a:lnTo>
                    <a:pt x="693706" y="892239"/>
                  </a:lnTo>
                  <a:lnTo>
                    <a:pt x="689823" y="942479"/>
                  </a:lnTo>
                  <a:lnTo>
                    <a:pt x="684484" y="990538"/>
                  </a:lnTo>
                  <a:lnTo>
                    <a:pt x="677894" y="1036507"/>
                  </a:lnTo>
                  <a:lnTo>
                    <a:pt x="670259" y="1080478"/>
                  </a:lnTo>
                  <a:lnTo>
                    <a:pt x="661783" y="1122540"/>
                  </a:lnTo>
                  <a:lnTo>
                    <a:pt x="652670" y="1162786"/>
                  </a:lnTo>
                  <a:lnTo>
                    <a:pt x="643126" y="1201304"/>
                  </a:lnTo>
                  <a:lnTo>
                    <a:pt x="633356" y="1238187"/>
                  </a:lnTo>
                  <a:lnTo>
                    <a:pt x="613953" y="1307410"/>
                  </a:lnTo>
                  <a:lnTo>
                    <a:pt x="599329" y="1359381"/>
                  </a:lnTo>
                  <a:lnTo>
                    <a:pt x="587277" y="1406023"/>
                  </a:lnTo>
                  <a:lnTo>
                    <a:pt x="578228" y="1449532"/>
                  </a:lnTo>
                  <a:lnTo>
                    <a:pt x="572610" y="1492103"/>
                  </a:lnTo>
                  <a:lnTo>
                    <a:pt x="570855" y="1535932"/>
                  </a:lnTo>
                  <a:lnTo>
                    <a:pt x="573392" y="1583215"/>
                  </a:lnTo>
                  <a:lnTo>
                    <a:pt x="580651" y="1636147"/>
                  </a:lnTo>
                  <a:lnTo>
                    <a:pt x="593062" y="1696924"/>
                  </a:lnTo>
                  <a:lnTo>
                    <a:pt x="608587" y="1756969"/>
                  </a:lnTo>
                  <a:lnTo>
                    <a:pt x="625299" y="1807708"/>
                  </a:lnTo>
                  <a:lnTo>
                    <a:pt x="643774" y="1851301"/>
                  </a:lnTo>
                  <a:lnTo>
                    <a:pt x="664590" y="1889909"/>
                  </a:lnTo>
                  <a:lnTo>
                    <a:pt x="688324" y="1925692"/>
                  </a:lnTo>
                  <a:lnTo>
                    <a:pt x="715552" y="1960812"/>
                  </a:lnTo>
                  <a:lnTo>
                    <a:pt x="746852" y="1997430"/>
                  </a:lnTo>
                  <a:lnTo>
                    <a:pt x="806308" y="2063932"/>
                  </a:lnTo>
                  <a:lnTo>
                    <a:pt x="830619" y="2091385"/>
                  </a:lnTo>
                  <a:lnTo>
                    <a:pt x="855587" y="2120235"/>
                  </a:lnTo>
                  <a:lnTo>
                    <a:pt x="881071" y="2150654"/>
                  </a:lnTo>
                  <a:lnTo>
                    <a:pt x="906924" y="2182814"/>
                  </a:lnTo>
                  <a:lnTo>
                    <a:pt x="933004" y="2216886"/>
                  </a:lnTo>
                  <a:lnTo>
                    <a:pt x="959165" y="2253042"/>
                  </a:lnTo>
                  <a:lnTo>
                    <a:pt x="985264" y="2291452"/>
                  </a:lnTo>
                  <a:lnTo>
                    <a:pt x="1011156" y="2332290"/>
                  </a:lnTo>
                  <a:lnTo>
                    <a:pt x="1036699" y="2375726"/>
                  </a:lnTo>
                  <a:lnTo>
                    <a:pt x="1061746" y="2421931"/>
                  </a:lnTo>
                  <a:lnTo>
                    <a:pt x="1086154" y="2471078"/>
                  </a:lnTo>
                  <a:lnTo>
                    <a:pt x="1109780" y="2523338"/>
                  </a:lnTo>
                  <a:lnTo>
                    <a:pt x="1132478" y="2578882"/>
                  </a:lnTo>
                  <a:lnTo>
                    <a:pt x="1154105" y="2637882"/>
                  </a:lnTo>
                  <a:lnTo>
                    <a:pt x="1174517" y="2700509"/>
                  </a:lnTo>
                  <a:lnTo>
                    <a:pt x="1193569" y="2766935"/>
                  </a:lnTo>
                  <a:lnTo>
                    <a:pt x="1211117" y="2837331"/>
                  </a:lnTo>
                  <a:lnTo>
                    <a:pt x="1226250" y="2908288"/>
                  </a:lnTo>
                  <a:lnTo>
                    <a:pt x="1238289" y="2976337"/>
                  </a:lnTo>
                  <a:lnTo>
                    <a:pt x="1247439" y="3041569"/>
                  </a:lnTo>
                  <a:lnTo>
                    <a:pt x="1253905" y="3104076"/>
                  </a:lnTo>
                  <a:lnTo>
                    <a:pt x="1257892" y="3163947"/>
                  </a:lnTo>
                  <a:lnTo>
                    <a:pt x="1259604" y="3221274"/>
                  </a:lnTo>
                  <a:lnTo>
                    <a:pt x="1259246" y="3276147"/>
                  </a:lnTo>
                  <a:lnTo>
                    <a:pt x="1257023" y="3328658"/>
                  </a:lnTo>
                  <a:lnTo>
                    <a:pt x="1253139" y="3378897"/>
                  </a:lnTo>
                  <a:lnTo>
                    <a:pt x="1247801" y="3426956"/>
                  </a:lnTo>
                  <a:lnTo>
                    <a:pt x="1241211" y="3472924"/>
                  </a:lnTo>
                  <a:lnTo>
                    <a:pt x="1233576" y="3516894"/>
                  </a:lnTo>
                  <a:lnTo>
                    <a:pt x="1225100" y="3558956"/>
                  </a:lnTo>
                  <a:lnTo>
                    <a:pt x="1215987" y="3599200"/>
                  </a:lnTo>
                  <a:lnTo>
                    <a:pt x="1206443" y="3637718"/>
                  </a:lnTo>
                  <a:lnTo>
                    <a:pt x="1196672" y="3674601"/>
                  </a:lnTo>
                  <a:lnTo>
                    <a:pt x="1177270" y="3743823"/>
                  </a:lnTo>
                  <a:lnTo>
                    <a:pt x="1162651" y="3795794"/>
                  </a:lnTo>
                  <a:lnTo>
                    <a:pt x="1150603" y="3842436"/>
                  </a:lnTo>
                  <a:lnTo>
                    <a:pt x="1141556" y="3885946"/>
                  </a:lnTo>
                  <a:lnTo>
                    <a:pt x="1135941" y="3928518"/>
                  </a:lnTo>
                  <a:lnTo>
                    <a:pt x="1134187" y="3972349"/>
                  </a:lnTo>
                  <a:lnTo>
                    <a:pt x="1136724" y="4019634"/>
                  </a:lnTo>
                  <a:lnTo>
                    <a:pt x="1143983" y="4072570"/>
                  </a:lnTo>
                  <a:lnTo>
                    <a:pt x="1156394" y="4133352"/>
                  </a:lnTo>
                  <a:lnTo>
                    <a:pt x="1171925" y="4193414"/>
                  </a:lnTo>
                  <a:lnTo>
                    <a:pt x="1188640" y="4244166"/>
                  </a:lnTo>
                  <a:lnTo>
                    <a:pt x="1207118" y="4287770"/>
                  </a:lnTo>
                  <a:lnTo>
                    <a:pt x="1227936" y="4326387"/>
                  </a:lnTo>
                  <a:lnTo>
                    <a:pt x="1251671" y="4362178"/>
                  </a:lnTo>
                  <a:lnTo>
                    <a:pt x="1278899" y="4397305"/>
                  </a:lnTo>
                  <a:lnTo>
                    <a:pt x="1310199" y="4433929"/>
                  </a:lnTo>
                  <a:lnTo>
                    <a:pt x="1372601" y="4503742"/>
                  </a:lnTo>
                  <a:lnTo>
                    <a:pt x="1400042" y="4534845"/>
                  </a:lnTo>
                  <a:lnTo>
                    <a:pt x="1428269" y="4567764"/>
                  </a:lnTo>
                  <a:lnTo>
                    <a:pt x="1457077" y="4602741"/>
                  </a:lnTo>
                  <a:lnTo>
                    <a:pt x="1486262" y="4640018"/>
                  </a:lnTo>
                  <a:lnTo>
                    <a:pt x="1515620" y="4679838"/>
                  </a:lnTo>
                  <a:lnTo>
                    <a:pt x="1544947" y="4722445"/>
                  </a:lnTo>
                  <a:lnTo>
                    <a:pt x="1574040" y="4768079"/>
                  </a:lnTo>
                  <a:lnTo>
                    <a:pt x="1602694" y="4816985"/>
                  </a:lnTo>
                  <a:lnTo>
                    <a:pt x="1630705" y="4869405"/>
                  </a:lnTo>
                  <a:lnTo>
                    <a:pt x="1646027" y="4901090"/>
                  </a:lnTo>
                  <a:close/>
                </a:path>
              </a:pathLst>
            </a:custGeom>
            <a:solidFill>
              <a:srgbClr val="B1F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0" y="5385878"/>
              <a:ext cx="1646555" cy="4901565"/>
            </a:xfrm>
            <a:custGeom>
              <a:avLst/>
              <a:gdLst/>
              <a:ahLst/>
              <a:cxnLst/>
              <a:rect l="l" t="t" r="r" b="b"/>
              <a:pathLst>
                <a:path w="1646555" h="4901565">
                  <a:moveTo>
                    <a:pt x="1645998" y="4901121"/>
                  </a:moveTo>
                  <a:lnTo>
                    <a:pt x="1140459" y="4901121"/>
                  </a:lnTo>
                  <a:lnTo>
                    <a:pt x="1125122" y="4869405"/>
                  </a:lnTo>
                  <a:lnTo>
                    <a:pt x="1097111" y="4816985"/>
                  </a:lnTo>
                  <a:lnTo>
                    <a:pt x="1068457" y="4768079"/>
                  </a:lnTo>
                  <a:lnTo>
                    <a:pt x="1039364" y="4722445"/>
                  </a:lnTo>
                  <a:lnTo>
                    <a:pt x="1010037" y="4679838"/>
                  </a:lnTo>
                  <a:lnTo>
                    <a:pt x="980679" y="4640018"/>
                  </a:lnTo>
                  <a:lnTo>
                    <a:pt x="951494" y="4602741"/>
                  </a:lnTo>
                  <a:lnTo>
                    <a:pt x="922686" y="4567764"/>
                  </a:lnTo>
                  <a:lnTo>
                    <a:pt x="894459" y="4534845"/>
                  </a:lnTo>
                  <a:lnTo>
                    <a:pt x="867018" y="4503742"/>
                  </a:lnTo>
                  <a:lnTo>
                    <a:pt x="840565" y="4474211"/>
                  </a:lnTo>
                  <a:lnTo>
                    <a:pt x="804611" y="4433925"/>
                  </a:lnTo>
                  <a:lnTo>
                    <a:pt x="773307" y="4397299"/>
                  </a:lnTo>
                  <a:lnTo>
                    <a:pt x="746077" y="4362172"/>
                  </a:lnTo>
                  <a:lnTo>
                    <a:pt x="722341" y="4326381"/>
                  </a:lnTo>
                  <a:lnTo>
                    <a:pt x="701524" y="4287766"/>
                  </a:lnTo>
                  <a:lnTo>
                    <a:pt x="683048" y="4244164"/>
                  </a:lnTo>
                  <a:lnTo>
                    <a:pt x="666336" y="4193413"/>
                  </a:lnTo>
                  <a:lnTo>
                    <a:pt x="650811" y="4133352"/>
                  </a:lnTo>
                  <a:lnTo>
                    <a:pt x="638399" y="4072571"/>
                  </a:lnTo>
                  <a:lnTo>
                    <a:pt x="631139" y="4019636"/>
                  </a:lnTo>
                  <a:lnTo>
                    <a:pt x="628599" y="3972353"/>
                  </a:lnTo>
                  <a:lnTo>
                    <a:pt x="630352" y="3928524"/>
                  </a:lnTo>
                  <a:lnTo>
                    <a:pt x="635966" y="3885953"/>
                  </a:lnTo>
                  <a:lnTo>
                    <a:pt x="645013" y="3842443"/>
                  </a:lnTo>
                  <a:lnTo>
                    <a:pt x="657064" y="3795798"/>
                  </a:lnTo>
                  <a:lnTo>
                    <a:pt x="671687" y="3743823"/>
                  </a:lnTo>
                  <a:lnTo>
                    <a:pt x="681297" y="3709936"/>
                  </a:lnTo>
                  <a:lnTo>
                    <a:pt x="691089" y="3674596"/>
                  </a:lnTo>
                  <a:lnTo>
                    <a:pt x="700860" y="3637712"/>
                  </a:lnTo>
                  <a:lnTo>
                    <a:pt x="710404" y="3599192"/>
                  </a:lnTo>
                  <a:lnTo>
                    <a:pt x="719517" y="3558946"/>
                  </a:lnTo>
                  <a:lnTo>
                    <a:pt x="727993" y="3516884"/>
                  </a:lnTo>
                  <a:lnTo>
                    <a:pt x="735628" y="3472913"/>
                  </a:lnTo>
                  <a:lnTo>
                    <a:pt x="742217" y="3426944"/>
                  </a:lnTo>
                  <a:lnTo>
                    <a:pt x="747556" y="3378886"/>
                  </a:lnTo>
                  <a:lnTo>
                    <a:pt x="751440" y="3328647"/>
                  </a:lnTo>
                  <a:lnTo>
                    <a:pt x="753663" y="3276136"/>
                  </a:lnTo>
                  <a:lnTo>
                    <a:pt x="754021" y="3221263"/>
                  </a:lnTo>
                  <a:lnTo>
                    <a:pt x="752309" y="3163937"/>
                  </a:lnTo>
                  <a:lnTo>
                    <a:pt x="748322" y="3104068"/>
                  </a:lnTo>
                  <a:lnTo>
                    <a:pt x="741856" y="3041563"/>
                  </a:lnTo>
                  <a:lnTo>
                    <a:pt x="732706" y="2976333"/>
                  </a:lnTo>
                  <a:lnTo>
                    <a:pt x="720667" y="2908285"/>
                  </a:lnTo>
                  <a:lnTo>
                    <a:pt x="705534" y="2837331"/>
                  </a:lnTo>
                  <a:lnTo>
                    <a:pt x="687985" y="2766935"/>
                  </a:lnTo>
                  <a:lnTo>
                    <a:pt x="668934" y="2700509"/>
                  </a:lnTo>
                  <a:lnTo>
                    <a:pt x="648522" y="2637883"/>
                  </a:lnTo>
                  <a:lnTo>
                    <a:pt x="626895" y="2578884"/>
                  </a:lnTo>
                  <a:lnTo>
                    <a:pt x="604197" y="2523340"/>
                  </a:lnTo>
                  <a:lnTo>
                    <a:pt x="580571" y="2471082"/>
                  </a:lnTo>
                  <a:lnTo>
                    <a:pt x="556163" y="2421936"/>
                  </a:lnTo>
                  <a:lnTo>
                    <a:pt x="531115" y="2375731"/>
                  </a:lnTo>
                  <a:lnTo>
                    <a:pt x="505573" y="2332296"/>
                  </a:lnTo>
                  <a:lnTo>
                    <a:pt x="479681" y="2291459"/>
                  </a:lnTo>
                  <a:lnTo>
                    <a:pt x="453582" y="2253048"/>
                  </a:lnTo>
                  <a:lnTo>
                    <a:pt x="427420" y="2216893"/>
                  </a:lnTo>
                  <a:lnTo>
                    <a:pt x="401341" y="2182821"/>
                  </a:lnTo>
                  <a:lnTo>
                    <a:pt x="375488" y="2150660"/>
                  </a:lnTo>
                  <a:lnTo>
                    <a:pt x="350004" y="2120240"/>
                  </a:lnTo>
                  <a:lnTo>
                    <a:pt x="325035" y="2091389"/>
                  </a:lnTo>
                  <a:lnTo>
                    <a:pt x="277217" y="2037706"/>
                  </a:lnTo>
                  <a:lnTo>
                    <a:pt x="241268" y="1997434"/>
                  </a:lnTo>
                  <a:lnTo>
                    <a:pt x="209969" y="1960819"/>
                  </a:lnTo>
                  <a:lnTo>
                    <a:pt x="182740" y="1925699"/>
                  </a:lnTo>
                  <a:lnTo>
                    <a:pt x="159007" y="1889914"/>
                  </a:lnTo>
                  <a:lnTo>
                    <a:pt x="138191" y="1851305"/>
                  </a:lnTo>
                  <a:lnTo>
                    <a:pt x="119716" y="1807710"/>
                  </a:lnTo>
                  <a:lnTo>
                    <a:pt x="103004" y="1756970"/>
                  </a:lnTo>
                  <a:lnTo>
                    <a:pt x="87479" y="1696924"/>
                  </a:lnTo>
                  <a:lnTo>
                    <a:pt x="75072" y="1636147"/>
                  </a:lnTo>
                  <a:lnTo>
                    <a:pt x="67815" y="1583215"/>
                  </a:lnTo>
                  <a:lnTo>
                    <a:pt x="65279" y="1535932"/>
                  </a:lnTo>
                  <a:lnTo>
                    <a:pt x="67033" y="1492103"/>
                  </a:lnTo>
                  <a:lnTo>
                    <a:pt x="72649" y="1449532"/>
                  </a:lnTo>
                  <a:lnTo>
                    <a:pt x="81696" y="1406023"/>
                  </a:lnTo>
                  <a:lnTo>
                    <a:pt x="93747" y="1359381"/>
                  </a:lnTo>
                  <a:lnTo>
                    <a:pt x="108370" y="1307410"/>
                  </a:lnTo>
                  <a:lnTo>
                    <a:pt x="117980" y="1273521"/>
                  </a:lnTo>
                  <a:lnTo>
                    <a:pt x="127772" y="1238179"/>
                  </a:lnTo>
                  <a:lnTo>
                    <a:pt x="137543" y="1201292"/>
                  </a:lnTo>
                  <a:lnTo>
                    <a:pt x="147087" y="1162771"/>
                  </a:lnTo>
                  <a:lnTo>
                    <a:pt x="156200" y="1122524"/>
                  </a:lnTo>
                  <a:lnTo>
                    <a:pt x="164676" y="1080460"/>
                  </a:lnTo>
                  <a:lnTo>
                    <a:pt x="172311" y="1036489"/>
                  </a:lnTo>
                  <a:lnTo>
                    <a:pt x="178901" y="990519"/>
                  </a:lnTo>
                  <a:lnTo>
                    <a:pt x="184239" y="942459"/>
                  </a:lnTo>
                  <a:lnTo>
                    <a:pt x="188123" y="892220"/>
                  </a:lnTo>
                  <a:lnTo>
                    <a:pt x="190346" y="839709"/>
                  </a:lnTo>
                  <a:lnTo>
                    <a:pt x="190704" y="784836"/>
                  </a:lnTo>
                  <a:lnTo>
                    <a:pt x="188992" y="727510"/>
                  </a:lnTo>
                  <a:lnTo>
                    <a:pt x="185005" y="667640"/>
                  </a:lnTo>
                  <a:lnTo>
                    <a:pt x="178539" y="605135"/>
                  </a:lnTo>
                  <a:lnTo>
                    <a:pt x="169389" y="539904"/>
                  </a:lnTo>
                  <a:lnTo>
                    <a:pt x="157350" y="471857"/>
                  </a:lnTo>
                  <a:lnTo>
                    <a:pt x="142217" y="400903"/>
                  </a:lnTo>
                  <a:lnTo>
                    <a:pt x="128613" y="352663"/>
                  </a:lnTo>
                  <a:lnTo>
                    <a:pt x="110800" y="306785"/>
                  </a:lnTo>
                  <a:lnTo>
                    <a:pt x="89041" y="263431"/>
                  </a:lnTo>
                  <a:lnTo>
                    <a:pt x="63600" y="222768"/>
                  </a:lnTo>
                  <a:lnTo>
                    <a:pt x="34740" y="184958"/>
                  </a:lnTo>
                  <a:lnTo>
                    <a:pt x="2726" y="150168"/>
                  </a:lnTo>
                  <a:lnTo>
                    <a:pt x="0" y="147700"/>
                  </a:lnTo>
                  <a:lnTo>
                    <a:pt x="0" y="20116"/>
                  </a:lnTo>
                  <a:lnTo>
                    <a:pt x="26502" y="12980"/>
                  </a:lnTo>
                  <a:lnTo>
                    <a:pt x="72905" y="4427"/>
                  </a:lnTo>
                  <a:lnTo>
                    <a:pt x="119079" y="146"/>
                  </a:lnTo>
                  <a:lnTo>
                    <a:pt x="164805" y="0"/>
                  </a:lnTo>
                  <a:lnTo>
                    <a:pt x="209864" y="3851"/>
                  </a:lnTo>
                  <a:lnTo>
                    <a:pt x="254037" y="11564"/>
                  </a:lnTo>
                  <a:lnTo>
                    <a:pt x="297103" y="23000"/>
                  </a:lnTo>
                  <a:lnTo>
                    <a:pt x="338843" y="38024"/>
                  </a:lnTo>
                  <a:lnTo>
                    <a:pt x="379039" y="56499"/>
                  </a:lnTo>
                  <a:lnTo>
                    <a:pt x="417471" y="78287"/>
                  </a:lnTo>
                  <a:lnTo>
                    <a:pt x="453919" y="103252"/>
                  </a:lnTo>
                  <a:lnTo>
                    <a:pt x="488164" y="131257"/>
                  </a:lnTo>
                  <a:lnTo>
                    <a:pt x="519987" y="162166"/>
                  </a:lnTo>
                  <a:lnTo>
                    <a:pt x="549168" y="195840"/>
                  </a:lnTo>
                  <a:lnTo>
                    <a:pt x="575488" y="232144"/>
                  </a:lnTo>
                  <a:lnTo>
                    <a:pt x="598728" y="270941"/>
                  </a:lnTo>
                  <a:lnTo>
                    <a:pt x="618667" y="312093"/>
                  </a:lnTo>
                  <a:lnTo>
                    <a:pt x="635087" y="355465"/>
                  </a:lnTo>
                  <a:lnTo>
                    <a:pt x="647769" y="400918"/>
                  </a:lnTo>
                  <a:lnTo>
                    <a:pt x="662902" y="471875"/>
                  </a:lnTo>
                  <a:lnTo>
                    <a:pt x="674941" y="539925"/>
                  </a:lnTo>
                  <a:lnTo>
                    <a:pt x="684092" y="605158"/>
                  </a:lnTo>
                  <a:lnTo>
                    <a:pt x="690558" y="667665"/>
                  </a:lnTo>
                  <a:lnTo>
                    <a:pt x="694544" y="727537"/>
                  </a:lnTo>
                  <a:lnTo>
                    <a:pt x="696256" y="784865"/>
                  </a:lnTo>
                  <a:lnTo>
                    <a:pt x="695898" y="839740"/>
                  </a:lnTo>
                  <a:lnTo>
                    <a:pt x="693675" y="892252"/>
                  </a:lnTo>
                  <a:lnTo>
                    <a:pt x="689792" y="942492"/>
                  </a:lnTo>
                  <a:lnTo>
                    <a:pt x="684453" y="990552"/>
                  </a:lnTo>
                  <a:lnTo>
                    <a:pt x="677863" y="1036522"/>
                  </a:lnTo>
                  <a:lnTo>
                    <a:pt x="670228" y="1080493"/>
                  </a:lnTo>
                  <a:lnTo>
                    <a:pt x="661752" y="1122556"/>
                  </a:lnTo>
                  <a:lnTo>
                    <a:pt x="652639" y="1162801"/>
                  </a:lnTo>
                  <a:lnTo>
                    <a:pt x="643095" y="1201320"/>
                  </a:lnTo>
                  <a:lnTo>
                    <a:pt x="633325" y="1238203"/>
                  </a:lnTo>
                  <a:lnTo>
                    <a:pt x="613923" y="1307426"/>
                  </a:lnTo>
                  <a:lnTo>
                    <a:pt x="599299" y="1359397"/>
                  </a:lnTo>
                  <a:lnTo>
                    <a:pt x="587248" y="1406039"/>
                  </a:lnTo>
                  <a:lnTo>
                    <a:pt x="578201" y="1449548"/>
                  </a:lnTo>
                  <a:lnTo>
                    <a:pt x="572585" y="1492119"/>
                  </a:lnTo>
                  <a:lnTo>
                    <a:pt x="570831" y="1535948"/>
                  </a:lnTo>
                  <a:lnTo>
                    <a:pt x="573368" y="1583231"/>
                  </a:lnTo>
                  <a:lnTo>
                    <a:pt x="580624" y="1636162"/>
                  </a:lnTo>
                  <a:lnTo>
                    <a:pt x="593031" y="1696939"/>
                  </a:lnTo>
                  <a:lnTo>
                    <a:pt x="608556" y="1756985"/>
                  </a:lnTo>
                  <a:lnTo>
                    <a:pt x="625268" y="1807724"/>
                  </a:lnTo>
                  <a:lnTo>
                    <a:pt x="643743" y="1851316"/>
                  </a:lnTo>
                  <a:lnTo>
                    <a:pt x="664559" y="1889924"/>
                  </a:lnTo>
                  <a:lnTo>
                    <a:pt x="688293" y="1925707"/>
                  </a:lnTo>
                  <a:lnTo>
                    <a:pt x="715521" y="1960828"/>
                  </a:lnTo>
                  <a:lnTo>
                    <a:pt x="746821" y="1997445"/>
                  </a:lnTo>
                  <a:lnTo>
                    <a:pt x="782769" y="2037721"/>
                  </a:lnTo>
                  <a:lnTo>
                    <a:pt x="806277" y="2063947"/>
                  </a:lnTo>
                  <a:lnTo>
                    <a:pt x="830588" y="2091400"/>
                  </a:lnTo>
                  <a:lnTo>
                    <a:pt x="855557" y="2120250"/>
                  </a:lnTo>
                  <a:lnTo>
                    <a:pt x="881040" y="2150669"/>
                  </a:lnTo>
                  <a:lnTo>
                    <a:pt x="906893" y="2182829"/>
                  </a:lnTo>
                  <a:lnTo>
                    <a:pt x="932973" y="2216901"/>
                  </a:lnTo>
                  <a:lnTo>
                    <a:pt x="959134" y="2253057"/>
                  </a:lnTo>
                  <a:lnTo>
                    <a:pt x="985233" y="2291468"/>
                  </a:lnTo>
                  <a:lnTo>
                    <a:pt x="1011126" y="2332305"/>
                  </a:lnTo>
                  <a:lnTo>
                    <a:pt x="1036668" y="2375741"/>
                  </a:lnTo>
                  <a:lnTo>
                    <a:pt x="1061715" y="2421947"/>
                  </a:lnTo>
                  <a:lnTo>
                    <a:pt x="1086123" y="2471094"/>
                  </a:lnTo>
                  <a:lnTo>
                    <a:pt x="1109749" y="2523353"/>
                  </a:lnTo>
                  <a:lnTo>
                    <a:pt x="1132447" y="2578897"/>
                  </a:lnTo>
                  <a:lnTo>
                    <a:pt x="1154074" y="2637897"/>
                  </a:lnTo>
                  <a:lnTo>
                    <a:pt x="1174486" y="2700524"/>
                  </a:lnTo>
                  <a:lnTo>
                    <a:pt x="1193538" y="2766950"/>
                  </a:lnTo>
                  <a:lnTo>
                    <a:pt x="1211086" y="2837346"/>
                  </a:lnTo>
                  <a:lnTo>
                    <a:pt x="1226219" y="2908303"/>
                  </a:lnTo>
                  <a:lnTo>
                    <a:pt x="1238258" y="2976353"/>
                  </a:lnTo>
                  <a:lnTo>
                    <a:pt x="1247409" y="3041585"/>
                  </a:lnTo>
                  <a:lnTo>
                    <a:pt x="1253874" y="3104091"/>
                  </a:lnTo>
                  <a:lnTo>
                    <a:pt x="1257861" y="3163962"/>
                  </a:lnTo>
                  <a:lnTo>
                    <a:pt x="1259573" y="3221289"/>
                  </a:lnTo>
                  <a:lnTo>
                    <a:pt x="1259215" y="3276162"/>
                  </a:lnTo>
                  <a:lnTo>
                    <a:pt x="1256992" y="3328673"/>
                  </a:lnTo>
                  <a:lnTo>
                    <a:pt x="1253109" y="3378913"/>
                  </a:lnTo>
                  <a:lnTo>
                    <a:pt x="1247770" y="3426971"/>
                  </a:lnTo>
                  <a:lnTo>
                    <a:pt x="1241180" y="3472940"/>
                  </a:lnTo>
                  <a:lnTo>
                    <a:pt x="1233545" y="3516910"/>
                  </a:lnTo>
                  <a:lnTo>
                    <a:pt x="1225069" y="3558971"/>
                  </a:lnTo>
                  <a:lnTo>
                    <a:pt x="1215956" y="3599215"/>
                  </a:lnTo>
                  <a:lnTo>
                    <a:pt x="1206412" y="3637734"/>
                  </a:lnTo>
                  <a:lnTo>
                    <a:pt x="1196642" y="3674616"/>
                  </a:lnTo>
                  <a:lnTo>
                    <a:pt x="1177239" y="3743838"/>
                  </a:lnTo>
                  <a:lnTo>
                    <a:pt x="1162621" y="3795809"/>
                  </a:lnTo>
                  <a:lnTo>
                    <a:pt x="1150574" y="3842452"/>
                  </a:lnTo>
                  <a:lnTo>
                    <a:pt x="1141529" y="3885961"/>
                  </a:lnTo>
                  <a:lnTo>
                    <a:pt x="1135916" y="3928533"/>
                  </a:lnTo>
                  <a:lnTo>
                    <a:pt x="1134162" y="3972364"/>
                  </a:lnTo>
                  <a:lnTo>
                    <a:pt x="1136700" y="4019650"/>
                  </a:lnTo>
                  <a:lnTo>
                    <a:pt x="1143957" y="4072585"/>
                  </a:lnTo>
                  <a:lnTo>
                    <a:pt x="1156363" y="4133367"/>
                  </a:lnTo>
                  <a:lnTo>
                    <a:pt x="1171894" y="4193429"/>
                  </a:lnTo>
                  <a:lnTo>
                    <a:pt x="1188609" y="4244181"/>
                  </a:lnTo>
                  <a:lnTo>
                    <a:pt x="1207087" y="4287785"/>
                  </a:lnTo>
                  <a:lnTo>
                    <a:pt x="1227905" y="4326402"/>
                  </a:lnTo>
                  <a:lnTo>
                    <a:pt x="1251640" y="4362194"/>
                  </a:lnTo>
                  <a:lnTo>
                    <a:pt x="1278868" y="4397321"/>
                  </a:lnTo>
                  <a:lnTo>
                    <a:pt x="1310168" y="4433945"/>
                  </a:lnTo>
                  <a:lnTo>
                    <a:pt x="1346117" y="4474226"/>
                  </a:lnTo>
                  <a:lnTo>
                    <a:pt x="1372574" y="4503757"/>
                  </a:lnTo>
                  <a:lnTo>
                    <a:pt x="1400018" y="4534861"/>
                  </a:lnTo>
                  <a:lnTo>
                    <a:pt x="1428247" y="4567779"/>
                  </a:lnTo>
                  <a:lnTo>
                    <a:pt x="1457056" y="4602755"/>
                  </a:lnTo>
                  <a:lnTo>
                    <a:pt x="1486241" y="4640032"/>
                  </a:lnTo>
                  <a:lnTo>
                    <a:pt x="1515598" y="4679851"/>
                  </a:lnTo>
                  <a:lnTo>
                    <a:pt x="1544923" y="4722456"/>
                  </a:lnTo>
                  <a:lnTo>
                    <a:pt x="1574012" y="4768089"/>
                  </a:lnTo>
                  <a:lnTo>
                    <a:pt x="1602661" y="4816992"/>
                  </a:lnTo>
                  <a:lnTo>
                    <a:pt x="1630667" y="4869409"/>
                  </a:lnTo>
                  <a:lnTo>
                    <a:pt x="1645998" y="4901121"/>
                  </a:lnTo>
                  <a:close/>
                </a:path>
              </a:pathLst>
            </a:custGeom>
            <a:solidFill>
              <a:srgbClr val="9CDD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93876" y="5385908"/>
              <a:ext cx="2110740" cy="4901565"/>
            </a:xfrm>
            <a:custGeom>
              <a:avLst/>
              <a:gdLst/>
              <a:ahLst/>
              <a:cxnLst/>
              <a:rect l="l" t="t" r="r" b="b"/>
              <a:pathLst>
                <a:path w="2110740" h="4901565">
                  <a:moveTo>
                    <a:pt x="1280255" y="4901090"/>
                  </a:moveTo>
                  <a:lnTo>
                    <a:pt x="0" y="4901090"/>
                  </a:lnTo>
                  <a:lnTo>
                    <a:pt x="15321" y="4869405"/>
                  </a:lnTo>
                  <a:lnTo>
                    <a:pt x="43345" y="4816965"/>
                  </a:lnTo>
                  <a:lnTo>
                    <a:pt x="71986" y="4768079"/>
                  </a:lnTo>
                  <a:lnTo>
                    <a:pt x="101079" y="4722445"/>
                  </a:lnTo>
                  <a:lnTo>
                    <a:pt x="130406" y="4679838"/>
                  </a:lnTo>
                  <a:lnTo>
                    <a:pt x="159765" y="4640018"/>
                  </a:lnTo>
                  <a:lnTo>
                    <a:pt x="188949" y="4602741"/>
                  </a:lnTo>
                  <a:lnTo>
                    <a:pt x="217757" y="4567764"/>
                  </a:lnTo>
                  <a:lnTo>
                    <a:pt x="245984" y="4534845"/>
                  </a:lnTo>
                  <a:lnTo>
                    <a:pt x="273426" y="4503742"/>
                  </a:lnTo>
                  <a:lnTo>
                    <a:pt x="335827" y="4433929"/>
                  </a:lnTo>
                  <a:lnTo>
                    <a:pt x="367127" y="4397305"/>
                  </a:lnTo>
                  <a:lnTo>
                    <a:pt x="394356" y="4362178"/>
                  </a:lnTo>
                  <a:lnTo>
                    <a:pt x="418090" y="4326387"/>
                  </a:lnTo>
                  <a:lnTo>
                    <a:pt x="438908" y="4287770"/>
                  </a:lnTo>
                  <a:lnTo>
                    <a:pt x="457386" y="4244166"/>
                  </a:lnTo>
                  <a:lnTo>
                    <a:pt x="474102" y="4193414"/>
                  </a:lnTo>
                  <a:lnTo>
                    <a:pt x="489632" y="4133352"/>
                  </a:lnTo>
                  <a:lnTo>
                    <a:pt x="502043" y="4072570"/>
                  </a:lnTo>
                  <a:lnTo>
                    <a:pt x="509302" y="4019634"/>
                  </a:lnTo>
                  <a:lnTo>
                    <a:pt x="511840" y="3972349"/>
                  </a:lnTo>
                  <a:lnTo>
                    <a:pt x="510086" y="3928518"/>
                  </a:lnTo>
                  <a:lnTo>
                    <a:pt x="504470" y="3885946"/>
                  </a:lnTo>
                  <a:lnTo>
                    <a:pt x="495423" y="3842436"/>
                  </a:lnTo>
                  <a:lnTo>
                    <a:pt x="483375" y="3795794"/>
                  </a:lnTo>
                  <a:lnTo>
                    <a:pt x="468756" y="3743823"/>
                  </a:lnTo>
                  <a:lnTo>
                    <a:pt x="459146" y="3709939"/>
                  </a:lnTo>
                  <a:lnTo>
                    <a:pt x="449354" y="3674601"/>
                  </a:lnTo>
                  <a:lnTo>
                    <a:pt x="439583" y="3637718"/>
                  </a:lnTo>
                  <a:lnTo>
                    <a:pt x="430039" y="3599200"/>
                  </a:lnTo>
                  <a:lnTo>
                    <a:pt x="420927" y="3558956"/>
                  </a:lnTo>
                  <a:lnTo>
                    <a:pt x="412450" y="3516894"/>
                  </a:lnTo>
                  <a:lnTo>
                    <a:pt x="404815" y="3472924"/>
                  </a:lnTo>
                  <a:lnTo>
                    <a:pt x="398226" y="3426956"/>
                  </a:lnTo>
                  <a:lnTo>
                    <a:pt x="392887" y="3378897"/>
                  </a:lnTo>
                  <a:lnTo>
                    <a:pt x="389004" y="3328658"/>
                  </a:lnTo>
                  <a:lnTo>
                    <a:pt x="386781" y="3276147"/>
                  </a:lnTo>
                  <a:lnTo>
                    <a:pt x="386423" y="3221274"/>
                  </a:lnTo>
                  <a:lnTo>
                    <a:pt x="388134" y="3163947"/>
                  </a:lnTo>
                  <a:lnTo>
                    <a:pt x="392121" y="3104076"/>
                  </a:lnTo>
                  <a:lnTo>
                    <a:pt x="398587" y="3041569"/>
                  </a:lnTo>
                  <a:lnTo>
                    <a:pt x="407737" y="2976337"/>
                  </a:lnTo>
                  <a:lnTo>
                    <a:pt x="419776" y="2908288"/>
                  </a:lnTo>
                  <a:lnTo>
                    <a:pt x="434910" y="2837331"/>
                  </a:lnTo>
                  <a:lnTo>
                    <a:pt x="452458" y="2766932"/>
                  </a:lnTo>
                  <a:lnTo>
                    <a:pt x="471510" y="2700505"/>
                  </a:lnTo>
                  <a:lnTo>
                    <a:pt x="491921" y="2637876"/>
                  </a:lnTo>
                  <a:lnTo>
                    <a:pt x="513548" y="2578876"/>
                  </a:lnTo>
                  <a:lnTo>
                    <a:pt x="536247" y="2523331"/>
                  </a:lnTo>
                  <a:lnTo>
                    <a:pt x="559872" y="2471071"/>
                  </a:lnTo>
                  <a:lnTo>
                    <a:pt x="584280" y="2421925"/>
                  </a:lnTo>
                  <a:lnTo>
                    <a:pt x="609328" y="2375720"/>
                  </a:lnTo>
                  <a:lnTo>
                    <a:pt x="634870" y="2332284"/>
                  </a:lnTo>
                  <a:lnTo>
                    <a:pt x="660762" y="2291447"/>
                  </a:lnTo>
                  <a:lnTo>
                    <a:pt x="686862" y="2253037"/>
                  </a:lnTo>
                  <a:lnTo>
                    <a:pt x="713023" y="2216882"/>
                  </a:lnTo>
                  <a:lnTo>
                    <a:pt x="739102" y="2182811"/>
                  </a:lnTo>
                  <a:lnTo>
                    <a:pt x="764956" y="2150652"/>
                  </a:lnTo>
                  <a:lnTo>
                    <a:pt x="790439" y="2120234"/>
                  </a:lnTo>
                  <a:lnTo>
                    <a:pt x="815408" y="2091384"/>
                  </a:lnTo>
                  <a:lnTo>
                    <a:pt x="899175" y="1997430"/>
                  </a:lnTo>
                  <a:lnTo>
                    <a:pt x="930475" y="1960812"/>
                  </a:lnTo>
                  <a:lnTo>
                    <a:pt x="957703" y="1925692"/>
                  </a:lnTo>
                  <a:lnTo>
                    <a:pt x="981436" y="1889909"/>
                  </a:lnTo>
                  <a:lnTo>
                    <a:pt x="1002252" y="1851301"/>
                  </a:lnTo>
                  <a:lnTo>
                    <a:pt x="1020727" y="1807708"/>
                  </a:lnTo>
                  <a:lnTo>
                    <a:pt x="1037439" y="1756969"/>
                  </a:lnTo>
                  <a:lnTo>
                    <a:pt x="1052965" y="1696924"/>
                  </a:lnTo>
                  <a:lnTo>
                    <a:pt x="1065375" y="1636147"/>
                  </a:lnTo>
                  <a:lnTo>
                    <a:pt x="1072634" y="1583215"/>
                  </a:lnTo>
                  <a:lnTo>
                    <a:pt x="1075171" y="1535932"/>
                  </a:lnTo>
                  <a:lnTo>
                    <a:pt x="1073416" y="1492103"/>
                  </a:lnTo>
                  <a:lnTo>
                    <a:pt x="1067799" y="1449532"/>
                  </a:lnTo>
                  <a:lnTo>
                    <a:pt x="1058749" y="1406023"/>
                  </a:lnTo>
                  <a:lnTo>
                    <a:pt x="1046697" y="1359381"/>
                  </a:lnTo>
                  <a:lnTo>
                    <a:pt x="1032073" y="1307410"/>
                  </a:lnTo>
                  <a:lnTo>
                    <a:pt x="1022463" y="1273526"/>
                  </a:lnTo>
                  <a:lnTo>
                    <a:pt x="1012671" y="1238187"/>
                  </a:lnTo>
                  <a:lnTo>
                    <a:pt x="1002900" y="1201304"/>
                  </a:lnTo>
                  <a:lnTo>
                    <a:pt x="993356" y="1162786"/>
                  </a:lnTo>
                  <a:lnTo>
                    <a:pt x="984244" y="1122540"/>
                  </a:lnTo>
                  <a:lnTo>
                    <a:pt x="975767" y="1080478"/>
                  </a:lnTo>
                  <a:lnTo>
                    <a:pt x="968132" y="1036507"/>
                  </a:lnTo>
                  <a:lnTo>
                    <a:pt x="961543" y="990538"/>
                  </a:lnTo>
                  <a:lnTo>
                    <a:pt x="956204" y="942479"/>
                  </a:lnTo>
                  <a:lnTo>
                    <a:pt x="952321" y="892239"/>
                  </a:lnTo>
                  <a:lnTo>
                    <a:pt x="950097" y="839728"/>
                  </a:lnTo>
                  <a:lnTo>
                    <a:pt x="949740" y="784854"/>
                  </a:lnTo>
                  <a:lnTo>
                    <a:pt x="951451" y="727527"/>
                  </a:lnTo>
                  <a:lnTo>
                    <a:pt x="955438" y="667657"/>
                  </a:lnTo>
                  <a:lnTo>
                    <a:pt x="961904" y="605151"/>
                  </a:lnTo>
                  <a:lnTo>
                    <a:pt x="971054" y="539920"/>
                  </a:lnTo>
                  <a:lnTo>
                    <a:pt x="983093" y="471873"/>
                  </a:lnTo>
                  <a:lnTo>
                    <a:pt x="998226" y="400918"/>
                  </a:lnTo>
                  <a:lnTo>
                    <a:pt x="1010908" y="355465"/>
                  </a:lnTo>
                  <a:lnTo>
                    <a:pt x="1027328" y="312093"/>
                  </a:lnTo>
                  <a:lnTo>
                    <a:pt x="1047268" y="270941"/>
                  </a:lnTo>
                  <a:lnTo>
                    <a:pt x="1070507" y="232144"/>
                  </a:lnTo>
                  <a:lnTo>
                    <a:pt x="1096827" y="195840"/>
                  </a:lnTo>
                  <a:lnTo>
                    <a:pt x="1126008" y="162166"/>
                  </a:lnTo>
                  <a:lnTo>
                    <a:pt x="1157831" y="131257"/>
                  </a:lnTo>
                  <a:lnTo>
                    <a:pt x="1192076" y="103252"/>
                  </a:lnTo>
                  <a:lnTo>
                    <a:pt x="1228524" y="78287"/>
                  </a:lnTo>
                  <a:lnTo>
                    <a:pt x="1266956" y="56499"/>
                  </a:lnTo>
                  <a:lnTo>
                    <a:pt x="1307152" y="38024"/>
                  </a:lnTo>
                  <a:lnTo>
                    <a:pt x="1348893" y="23000"/>
                  </a:lnTo>
                  <a:lnTo>
                    <a:pt x="1391959" y="11564"/>
                  </a:lnTo>
                  <a:lnTo>
                    <a:pt x="1436131" y="3851"/>
                  </a:lnTo>
                  <a:lnTo>
                    <a:pt x="1481190" y="0"/>
                  </a:lnTo>
                  <a:lnTo>
                    <a:pt x="1526916" y="146"/>
                  </a:lnTo>
                  <a:lnTo>
                    <a:pt x="1573090" y="4427"/>
                  </a:lnTo>
                  <a:lnTo>
                    <a:pt x="1619493" y="12980"/>
                  </a:lnTo>
                  <a:lnTo>
                    <a:pt x="1664947" y="25661"/>
                  </a:lnTo>
                  <a:lnTo>
                    <a:pt x="1708319" y="42081"/>
                  </a:lnTo>
                  <a:lnTo>
                    <a:pt x="1749472" y="62019"/>
                  </a:lnTo>
                  <a:lnTo>
                    <a:pt x="1788269" y="85257"/>
                  </a:lnTo>
                  <a:lnTo>
                    <a:pt x="1824574" y="111575"/>
                  </a:lnTo>
                  <a:lnTo>
                    <a:pt x="1858249" y="140755"/>
                  </a:lnTo>
                  <a:lnTo>
                    <a:pt x="1889158" y="172576"/>
                  </a:lnTo>
                  <a:lnTo>
                    <a:pt x="1917164" y="206819"/>
                  </a:lnTo>
                  <a:lnTo>
                    <a:pt x="1942130" y="243266"/>
                  </a:lnTo>
                  <a:lnTo>
                    <a:pt x="1963919" y="281697"/>
                  </a:lnTo>
                  <a:lnTo>
                    <a:pt x="1982394" y="321892"/>
                  </a:lnTo>
                  <a:lnTo>
                    <a:pt x="1997418" y="363632"/>
                  </a:lnTo>
                  <a:lnTo>
                    <a:pt x="2008855" y="406699"/>
                  </a:lnTo>
                  <a:lnTo>
                    <a:pt x="2016567" y="450872"/>
                  </a:lnTo>
                  <a:lnTo>
                    <a:pt x="2020417" y="495933"/>
                  </a:lnTo>
                  <a:lnTo>
                    <a:pt x="2020270" y="541661"/>
                  </a:lnTo>
                  <a:lnTo>
                    <a:pt x="2015987" y="587839"/>
                  </a:lnTo>
                  <a:lnTo>
                    <a:pt x="2007432" y="634246"/>
                  </a:lnTo>
                  <a:lnTo>
                    <a:pt x="1995025" y="695023"/>
                  </a:lnTo>
                  <a:lnTo>
                    <a:pt x="1987768" y="747955"/>
                  </a:lnTo>
                  <a:lnTo>
                    <a:pt x="1985231" y="795238"/>
                  </a:lnTo>
                  <a:lnTo>
                    <a:pt x="1986984" y="839067"/>
                  </a:lnTo>
                  <a:lnTo>
                    <a:pt x="1992598" y="881638"/>
                  </a:lnTo>
                  <a:lnTo>
                    <a:pt x="2001643" y="925147"/>
                  </a:lnTo>
                  <a:lnTo>
                    <a:pt x="2013689" y="971789"/>
                  </a:lnTo>
                  <a:lnTo>
                    <a:pt x="2028308" y="1023760"/>
                  </a:lnTo>
                  <a:lnTo>
                    <a:pt x="2037920" y="1057644"/>
                  </a:lnTo>
                  <a:lnTo>
                    <a:pt x="2047715" y="1092983"/>
                  </a:lnTo>
                  <a:lnTo>
                    <a:pt x="2057487" y="1129866"/>
                  </a:lnTo>
                  <a:lnTo>
                    <a:pt x="2067033" y="1168385"/>
                  </a:lnTo>
                  <a:lnTo>
                    <a:pt x="2076147" y="1208630"/>
                  </a:lnTo>
                  <a:lnTo>
                    <a:pt x="2084624" y="1250692"/>
                  </a:lnTo>
                  <a:lnTo>
                    <a:pt x="2092261" y="1294663"/>
                  </a:lnTo>
                  <a:lnTo>
                    <a:pt x="2098851" y="1340632"/>
                  </a:lnTo>
                  <a:lnTo>
                    <a:pt x="2104191" y="1388691"/>
                  </a:lnTo>
                  <a:lnTo>
                    <a:pt x="2108074" y="1438931"/>
                  </a:lnTo>
                  <a:lnTo>
                    <a:pt x="2110298" y="1491443"/>
                  </a:lnTo>
                  <a:lnTo>
                    <a:pt x="2110656" y="1546316"/>
                  </a:lnTo>
                  <a:lnTo>
                    <a:pt x="2108945" y="1603643"/>
                  </a:lnTo>
                  <a:lnTo>
                    <a:pt x="2104958" y="1663513"/>
                  </a:lnTo>
                  <a:lnTo>
                    <a:pt x="2098492" y="1726019"/>
                  </a:lnTo>
                  <a:lnTo>
                    <a:pt x="2089342" y="1791250"/>
                  </a:lnTo>
                  <a:lnTo>
                    <a:pt x="2077303" y="1859297"/>
                  </a:lnTo>
                  <a:lnTo>
                    <a:pt x="2062170" y="1930252"/>
                  </a:lnTo>
                  <a:lnTo>
                    <a:pt x="2044622" y="2000648"/>
                  </a:lnTo>
                  <a:lnTo>
                    <a:pt x="2025570" y="2067074"/>
                  </a:lnTo>
                  <a:lnTo>
                    <a:pt x="2005158" y="2129700"/>
                  </a:lnTo>
                  <a:lnTo>
                    <a:pt x="1983531" y="2188699"/>
                  </a:lnTo>
                  <a:lnTo>
                    <a:pt x="1960833" y="2244242"/>
                  </a:lnTo>
                  <a:lnTo>
                    <a:pt x="1937207" y="2296501"/>
                  </a:lnTo>
                  <a:lnTo>
                    <a:pt x="1912799" y="2345646"/>
                  </a:lnTo>
                  <a:lnTo>
                    <a:pt x="1887752" y="2391851"/>
                  </a:lnTo>
                  <a:lnTo>
                    <a:pt x="1862210" y="2435285"/>
                  </a:lnTo>
                  <a:lnTo>
                    <a:pt x="1836317" y="2476121"/>
                  </a:lnTo>
                  <a:lnTo>
                    <a:pt x="1810218" y="2514531"/>
                  </a:lnTo>
                  <a:lnTo>
                    <a:pt x="1784057" y="2550686"/>
                  </a:lnTo>
                  <a:lnTo>
                    <a:pt x="1757977" y="2584756"/>
                  </a:lnTo>
                  <a:lnTo>
                    <a:pt x="1732124" y="2616915"/>
                  </a:lnTo>
                  <a:lnTo>
                    <a:pt x="1706640" y="2647334"/>
                  </a:lnTo>
                  <a:lnTo>
                    <a:pt x="1681672" y="2676183"/>
                  </a:lnTo>
                  <a:lnTo>
                    <a:pt x="1597905" y="2770138"/>
                  </a:lnTo>
                  <a:lnTo>
                    <a:pt x="1566605" y="2806756"/>
                  </a:lnTo>
                  <a:lnTo>
                    <a:pt x="1539377" y="2841876"/>
                  </a:lnTo>
                  <a:lnTo>
                    <a:pt x="1515643" y="2877661"/>
                  </a:lnTo>
                  <a:lnTo>
                    <a:pt x="1494827" y="2916270"/>
                  </a:lnTo>
                  <a:lnTo>
                    <a:pt x="1476352" y="2959866"/>
                  </a:lnTo>
                  <a:lnTo>
                    <a:pt x="1459640" y="3010608"/>
                  </a:lnTo>
                  <a:lnTo>
                    <a:pt x="1444115" y="3070659"/>
                  </a:lnTo>
                  <a:lnTo>
                    <a:pt x="1431708" y="3131437"/>
                  </a:lnTo>
                  <a:lnTo>
                    <a:pt x="1424451" y="3184370"/>
                  </a:lnTo>
                  <a:lnTo>
                    <a:pt x="1421914" y="3231655"/>
                  </a:lnTo>
                  <a:lnTo>
                    <a:pt x="1423667" y="3275487"/>
                  </a:lnTo>
                  <a:lnTo>
                    <a:pt x="1429281" y="3318061"/>
                  </a:lnTo>
                  <a:lnTo>
                    <a:pt x="1438326" y="3361572"/>
                  </a:lnTo>
                  <a:lnTo>
                    <a:pt x="1450372" y="3408216"/>
                  </a:lnTo>
                  <a:lnTo>
                    <a:pt x="1464991" y="3460188"/>
                  </a:lnTo>
                  <a:lnTo>
                    <a:pt x="1474601" y="3494072"/>
                  </a:lnTo>
                  <a:lnTo>
                    <a:pt x="1484393" y="3529411"/>
                  </a:lnTo>
                  <a:lnTo>
                    <a:pt x="1494164" y="3566294"/>
                  </a:lnTo>
                  <a:lnTo>
                    <a:pt x="1503708" y="3604813"/>
                  </a:lnTo>
                  <a:lnTo>
                    <a:pt x="1512820" y="3645058"/>
                  </a:lnTo>
                  <a:lnTo>
                    <a:pt x="1521297" y="3687121"/>
                  </a:lnTo>
                  <a:lnTo>
                    <a:pt x="1528932" y="3731092"/>
                  </a:lnTo>
                  <a:lnTo>
                    <a:pt x="1535521" y="3777062"/>
                  </a:lnTo>
                  <a:lnTo>
                    <a:pt x="1540860" y="3825121"/>
                  </a:lnTo>
                  <a:lnTo>
                    <a:pt x="1544743" y="3875362"/>
                  </a:lnTo>
                  <a:lnTo>
                    <a:pt x="1546966" y="3927874"/>
                  </a:lnTo>
                  <a:lnTo>
                    <a:pt x="1547324" y="3982749"/>
                  </a:lnTo>
                  <a:lnTo>
                    <a:pt x="1545613" y="4040077"/>
                  </a:lnTo>
                  <a:lnTo>
                    <a:pt x="1541626" y="4099949"/>
                  </a:lnTo>
                  <a:lnTo>
                    <a:pt x="1535160" y="4162456"/>
                  </a:lnTo>
                  <a:lnTo>
                    <a:pt x="1526010" y="4227689"/>
                  </a:lnTo>
                  <a:lnTo>
                    <a:pt x="1513971" y="4295738"/>
                  </a:lnTo>
                  <a:lnTo>
                    <a:pt x="1498838" y="4366696"/>
                  </a:lnTo>
                  <a:lnTo>
                    <a:pt x="1483816" y="4427558"/>
                  </a:lnTo>
                  <a:lnTo>
                    <a:pt x="1467665" y="4485455"/>
                  </a:lnTo>
                  <a:lnTo>
                    <a:pt x="1450477" y="4540497"/>
                  </a:lnTo>
                  <a:lnTo>
                    <a:pt x="1432343" y="4592794"/>
                  </a:lnTo>
                  <a:lnTo>
                    <a:pt x="1413355" y="4642457"/>
                  </a:lnTo>
                  <a:lnTo>
                    <a:pt x="1393606" y="4689595"/>
                  </a:lnTo>
                  <a:lnTo>
                    <a:pt x="1373187" y="4734319"/>
                  </a:lnTo>
                  <a:lnTo>
                    <a:pt x="1352191" y="4776739"/>
                  </a:lnTo>
                  <a:lnTo>
                    <a:pt x="1330698" y="4816985"/>
                  </a:lnTo>
                  <a:lnTo>
                    <a:pt x="1308835" y="4855107"/>
                  </a:lnTo>
                  <a:lnTo>
                    <a:pt x="1286659" y="4891276"/>
                  </a:lnTo>
                  <a:lnTo>
                    <a:pt x="1280255" y="4901090"/>
                  </a:lnTo>
                  <a:close/>
                </a:path>
              </a:pathLst>
            </a:custGeom>
            <a:solidFill>
              <a:srgbClr val="B1F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93906" y="5385878"/>
              <a:ext cx="1755775" cy="4901565"/>
            </a:xfrm>
            <a:custGeom>
              <a:avLst/>
              <a:gdLst/>
              <a:ahLst/>
              <a:cxnLst/>
              <a:rect l="l" t="t" r="r" b="b"/>
              <a:pathLst>
                <a:path w="1755775" h="4901565">
                  <a:moveTo>
                    <a:pt x="505537" y="4901121"/>
                  </a:moveTo>
                  <a:lnTo>
                    <a:pt x="0" y="4901121"/>
                  </a:lnTo>
                  <a:lnTo>
                    <a:pt x="15335" y="4869405"/>
                  </a:lnTo>
                  <a:lnTo>
                    <a:pt x="43345" y="4816985"/>
                  </a:lnTo>
                  <a:lnTo>
                    <a:pt x="71999" y="4768079"/>
                  </a:lnTo>
                  <a:lnTo>
                    <a:pt x="101091" y="4722445"/>
                  </a:lnTo>
                  <a:lnTo>
                    <a:pt x="130419" y="4679838"/>
                  </a:lnTo>
                  <a:lnTo>
                    <a:pt x="159777" y="4640018"/>
                  </a:lnTo>
                  <a:lnTo>
                    <a:pt x="188963" y="4602741"/>
                  </a:lnTo>
                  <a:lnTo>
                    <a:pt x="217771" y="4567764"/>
                  </a:lnTo>
                  <a:lnTo>
                    <a:pt x="245998" y="4534845"/>
                  </a:lnTo>
                  <a:lnTo>
                    <a:pt x="273440" y="4503742"/>
                  </a:lnTo>
                  <a:lnTo>
                    <a:pt x="299892" y="4474211"/>
                  </a:lnTo>
                  <a:lnTo>
                    <a:pt x="335844" y="4433925"/>
                  </a:lnTo>
                  <a:lnTo>
                    <a:pt x="367144" y="4397299"/>
                  </a:lnTo>
                  <a:lnTo>
                    <a:pt x="394371" y="4362172"/>
                  </a:lnTo>
                  <a:lnTo>
                    <a:pt x="418102" y="4326381"/>
                  </a:lnTo>
                  <a:lnTo>
                    <a:pt x="438917" y="4287766"/>
                  </a:lnTo>
                  <a:lnTo>
                    <a:pt x="457392" y="4244164"/>
                  </a:lnTo>
                  <a:lnTo>
                    <a:pt x="474106" y="4193413"/>
                  </a:lnTo>
                  <a:lnTo>
                    <a:pt x="489636" y="4133352"/>
                  </a:lnTo>
                  <a:lnTo>
                    <a:pt x="502041" y="4072571"/>
                  </a:lnTo>
                  <a:lnTo>
                    <a:pt x="509297" y="4019636"/>
                  </a:lnTo>
                  <a:lnTo>
                    <a:pt x="511833" y="3972353"/>
                  </a:lnTo>
                  <a:lnTo>
                    <a:pt x="510079" y="3928524"/>
                  </a:lnTo>
                  <a:lnTo>
                    <a:pt x="504465" y="3885953"/>
                  </a:lnTo>
                  <a:lnTo>
                    <a:pt x="495419" y="3842443"/>
                  </a:lnTo>
                  <a:lnTo>
                    <a:pt x="483372" y="3795798"/>
                  </a:lnTo>
                  <a:lnTo>
                    <a:pt x="468752" y="3743823"/>
                  </a:lnTo>
                  <a:lnTo>
                    <a:pt x="459142" y="3709936"/>
                  </a:lnTo>
                  <a:lnTo>
                    <a:pt x="449349" y="3674596"/>
                  </a:lnTo>
                  <a:lnTo>
                    <a:pt x="439578" y="3637712"/>
                  </a:lnTo>
                  <a:lnTo>
                    <a:pt x="430034" y="3599192"/>
                  </a:lnTo>
                  <a:lnTo>
                    <a:pt x="420922" y="3558946"/>
                  </a:lnTo>
                  <a:lnTo>
                    <a:pt x="412446" y="3516884"/>
                  </a:lnTo>
                  <a:lnTo>
                    <a:pt x="404812" y="3472913"/>
                  </a:lnTo>
                  <a:lnTo>
                    <a:pt x="398223" y="3426944"/>
                  </a:lnTo>
                  <a:lnTo>
                    <a:pt x="392885" y="3378886"/>
                  </a:lnTo>
                  <a:lnTo>
                    <a:pt x="389003" y="3328647"/>
                  </a:lnTo>
                  <a:lnTo>
                    <a:pt x="386781" y="3276136"/>
                  </a:lnTo>
                  <a:lnTo>
                    <a:pt x="386424" y="3221263"/>
                  </a:lnTo>
                  <a:lnTo>
                    <a:pt x="388136" y="3163937"/>
                  </a:lnTo>
                  <a:lnTo>
                    <a:pt x="392124" y="3104068"/>
                  </a:lnTo>
                  <a:lnTo>
                    <a:pt x="398590" y="3041563"/>
                  </a:lnTo>
                  <a:lnTo>
                    <a:pt x="407741" y="2976333"/>
                  </a:lnTo>
                  <a:lnTo>
                    <a:pt x="419781" y="2908285"/>
                  </a:lnTo>
                  <a:lnTo>
                    <a:pt x="434914" y="2837331"/>
                  </a:lnTo>
                  <a:lnTo>
                    <a:pt x="452462" y="2766935"/>
                  </a:lnTo>
                  <a:lnTo>
                    <a:pt x="471515" y="2700509"/>
                  </a:lnTo>
                  <a:lnTo>
                    <a:pt x="491927" y="2637883"/>
                  </a:lnTo>
                  <a:lnTo>
                    <a:pt x="513554" y="2578884"/>
                  </a:lnTo>
                  <a:lnTo>
                    <a:pt x="536253" y="2523340"/>
                  </a:lnTo>
                  <a:lnTo>
                    <a:pt x="559878" y="2471082"/>
                  </a:lnTo>
                  <a:lnTo>
                    <a:pt x="584287" y="2421936"/>
                  </a:lnTo>
                  <a:lnTo>
                    <a:pt x="609334" y="2375731"/>
                  </a:lnTo>
                  <a:lnTo>
                    <a:pt x="634876" y="2332296"/>
                  </a:lnTo>
                  <a:lnTo>
                    <a:pt x="660769" y="2291459"/>
                  </a:lnTo>
                  <a:lnTo>
                    <a:pt x="686868" y="2253048"/>
                  </a:lnTo>
                  <a:lnTo>
                    <a:pt x="713030" y="2216893"/>
                  </a:lnTo>
                  <a:lnTo>
                    <a:pt x="739110" y="2182821"/>
                  </a:lnTo>
                  <a:lnTo>
                    <a:pt x="764964" y="2150660"/>
                  </a:lnTo>
                  <a:lnTo>
                    <a:pt x="790448" y="2120240"/>
                  </a:lnTo>
                  <a:lnTo>
                    <a:pt x="815418" y="2091389"/>
                  </a:lnTo>
                  <a:lnTo>
                    <a:pt x="863240" y="2037706"/>
                  </a:lnTo>
                  <a:lnTo>
                    <a:pt x="899185" y="1997434"/>
                  </a:lnTo>
                  <a:lnTo>
                    <a:pt x="930482" y="1960819"/>
                  </a:lnTo>
                  <a:lnTo>
                    <a:pt x="957709" y="1925699"/>
                  </a:lnTo>
                  <a:lnTo>
                    <a:pt x="981442" y="1889914"/>
                  </a:lnTo>
                  <a:lnTo>
                    <a:pt x="1002257" y="1851305"/>
                  </a:lnTo>
                  <a:lnTo>
                    <a:pt x="1020732" y="1807710"/>
                  </a:lnTo>
                  <a:lnTo>
                    <a:pt x="1037443" y="1756970"/>
                  </a:lnTo>
                  <a:lnTo>
                    <a:pt x="1052968" y="1696924"/>
                  </a:lnTo>
                  <a:lnTo>
                    <a:pt x="1065374" y="1636147"/>
                  </a:lnTo>
                  <a:lnTo>
                    <a:pt x="1072629" y="1583215"/>
                  </a:lnTo>
                  <a:lnTo>
                    <a:pt x="1075164" y="1535932"/>
                  </a:lnTo>
                  <a:lnTo>
                    <a:pt x="1073409" y="1492103"/>
                  </a:lnTo>
                  <a:lnTo>
                    <a:pt x="1067792" y="1449532"/>
                  </a:lnTo>
                  <a:lnTo>
                    <a:pt x="1058743" y="1406023"/>
                  </a:lnTo>
                  <a:lnTo>
                    <a:pt x="1046693" y="1359381"/>
                  </a:lnTo>
                  <a:lnTo>
                    <a:pt x="1032069" y="1307410"/>
                  </a:lnTo>
                  <a:lnTo>
                    <a:pt x="1022458" y="1273521"/>
                  </a:lnTo>
                  <a:lnTo>
                    <a:pt x="1012665" y="1238179"/>
                  </a:lnTo>
                  <a:lnTo>
                    <a:pt x="1002894" y="1201292"/>
                  </a:lnTo>
                  <a:lnTo>
                    <a:pt x="993350" y="1162771"/>
                  </a:lnTo>
                  <a:lnTo>
                    <a:pt x="984238" y="1122524"/>
                  </a:lnTo>
                  <a:lnTo>
                    <a:pt x="975762" y="1080460"/>
                  </a:lnTo>
                  <a:lnTo>
                    <a:pt x="968128" y="1036489"/>
                  </a:lnTo>
                  <a:lnTo>
                    <a:pt x="961539" y="990519"/>
                  </a:lnTo>
                  <a:lnTo>
                    <a:pt x="956202" y="942459"/>
                  </a:lnTo>
                  <a:lnTo>
                    <a:pt x="952320" y="892220"/>
                  </a:lnTo>
                  <a:lnTo>
                    <a:pt x="950098" y="839709"/>
                  </a:lnTo>
                  <a:lnTo>
                    <a:pt x="949741" y="784836"/>
                  </a:lnTo>
                  <a:lnTo>
                    <a:pt x="951454" y="727510"/>
                  </a:lnTo>
                  <a:lnTo>
                    <a:pt x="955441" y="667640"/>
                  </a:lnTo>
                  <a:lnTo>
                    <a:pt x="961907" y="605135"/>
                  </a:lnTo>
                  <a:lnTo>
                    <a:pt x="971058" y="539904"/>
                  </a:lnTo>
                  <a:lnTo>
                    <a:pt x="983097" y="471857"/>
                  </a:lnTo>
                  <a:lnTo>
                    <a:pt x="998231" y="400903"/>
                  </a:lnTo>
                  <a:lnTo>
                    <a:pt x="1010908" y="355465"/>
                  </a:lnTo>
                  <a:lnTo>
                    <a:pt x="1027329" y="312093"/>
                  </a:lnTo>
                  <a:lnTo>
                    <a:pt x="1047268" y="270941"/>
                  </a:lnTo>
                  <a:lnTo>
                    <a:pt x="1070508" y="232144"/>
                  </a:lnTo>
                  <a:lnTo>
                    <a:pt x="1096828" y="195840"/>
                  </a:lnTo>
                  <a:lnTo>
                    <a:pt x="1126009" y="162166"/>
                  </a:lnTo>
                  <a:lnTo>
                    <a:pt x="1157831" y="131257"/>
                  </a:lnTo>
                  <a:lnTo>
                    <a:pt x="1192077" y="103252"/>
                  </a:lnTo>
                  <a:lnTo>
                    <a:pt x="1228525" y="78287"/>
                  </a:lnTo>
                  <a:lnTo>
                    <a:pt x="1266956" y="56499"/>
                  </a:lnTo>
                  <a:lnTo>
                    <a:pt x="1307152" y="38024"/>
                  </a:lnTo>
                  <a:lnTo>
                    <a:pt x="1348893" y="23000"/>
                  </a:lnTo>
                  <a:lnTo>
                    <a:pt x="1391959" y="11564"/>
                  </a:lnTo>
                  <a:lnTo>
                    <a:pt x="1436132" y="3851"/>
                  </a:lnTo>
                  <a:lnTo>
                    <a:pt x="1481190" y="0"/>
                  </a:lnTo>
                  <a:lnTo>
                    <a:pt x="1526917" y="146"/>
                  </a:lnTo>
                  <a:lnTo>
                    <a:pt x="1573091" y="4427"/>
                  </a:lnTo>
                  <a:lnTo>
                    <a:pt x="1619494" y="12980"/>
                  </a:lnTo>
                  <a:lnTo>
                    <a:pt x="1690242" y="34763"/>
                  </a:lnTo>
                  <a:lnTo>
                    <a:pt x="1755606" y="65556"/>
                  </a:lnTo>
                  <a:lnTo>
                    <a:pt x="1715709" y="90302"/>
                  </a:lnTo>
                  <a:lnTo>
                    <a:pt x="1678178" y="118561"/>
                  </a:lnTo>
                  <a:lnTo>
                    <a:pt x="1643274" y="150168"/>
                  </a:lnTo>
                  <a:lnTo>
                    <a:pt x="1611261" y="184958"/>
                  </a:lnTo>
                  <a:lnTo>
                    <a:pt x="1582402" y="222768"/>
                  </a:lnTo>
                  <a:lnTo>
                    <a:pt x="1556962" y="263431"/>
                  </a:lnTo>
                  <a:lnTo>
                    <a:pt x="1535202" y="306785"/>
                  </a:lnTo>
                  <a:lnTo>
                    <a:pt x="1517387" y="352663"/>
                  </a:lnTo>
                  <a:lnTo>
                    <a:pt x="1503776" y="400918"/>
                  </a:lnTo>
                  <a:lnTo>
                    <a:pt x="1488643" y="471875"/>
                  </a:lnTo>
                  <a:lnTo>
                    <a:pt x="1476604" y="539925"/>
                  </a:lnTo>
                  <a:lnTo>
                    <a:pt x="1467454" y="605158"/>
                  </a:lnTo>
                  <a:lnTo>
                    <a:pt x="1460989" y="667665"/>
                  </a:lnTo>
                  <a:lnTo>
                    <a:pt x="1457003" y="727537"/>
                  </a:lnTo>
                  <a:lnTo>
                    <a:pt x="1455292" y="784865"/>
                  </a:lnTo>
                  <a:lnTo>
                    <a:pt x="1455651" y="839740"/>
                  </a:lnTo>
                  <a:lnTo>
                    <a:pt x="1457876" y="892252"/>
                  </a:lnTo>
                  <a:lnTo>
                    <a:pt x="1461760" y="942492"/>
                  </a:lnTo>
                  <a:lnTo>
                    <a:pt x="1467100" y="990552"/>
                  </a:lnTo>
                  <a:lnTo>
                    <a:pt x="1473690" y="1036522"/>
                  </a:lnTo>
                  <a:lnTo>
                    <a:pt x="1481326" y="1080493"/>
                  </a:lnTo>
                  <a:lnTo>
                    <a:pt x="1489803" y="1122556"/>
                  </a:lnTo>
                  <a:lnTo>
                    <a:pt x="1498916" y="1162801"/>
                  </a:lnTo>
                  <a:lnTo>
                    <a:pt x="1508460" y="1201320"/>
                  </a:lnTo>
                  <a:lnTo>
                    <a:pt x="1518230" y="1238203"/>
                  </a:lnTo>
                  <a:lnTo>
                    <a:pt x="1537630" y="1307426"/>
                  </a:lnTo>
                  <a:lnTo>
                    <a:pt x="1552253" y="1359397"/>
                  </a:lnTo>
                  <a:lnTo>
                    <a:pt x="1564303" y="1406039"/>
                  </a:lnTo>
                  <a:lnTo>
                    <a:pt x="1573349" y="1449548"/>
                  </a:lnTo>
                  <a:lnTo>
                    <a:pt x="1578964" y="1492119"/>
                  </a:lnTo>
                  <a:lnTo>
                    <a:pt x="1580716" y="1535948"/>
                  </a:lnTo>
                  <a:lnTo>
                    <a:pt x="1578178" y="1583231"/>
                  </a:lnTo>
                  <a:lnTo>
                    <a:pt x="1570921" y="1636162"/>
                  </a:lnTo>
                  <a:lnTo>
                    <a:pt x="1558513" y="1696939"/>
                  </a:lnTo>
                  <a:lnTo>
                    <a:pt x="1542987" y="1756985"/>
                  </a:lnTo>
                  <a:lnTo>
                    <a:pt x="1526274" y="1807724"/>
                  </a:lnTo>
                  <a:lnTo>
                    <a:pt x="1507799" y="1851316"/>
                  </a:lnTo>
                  <a:lnTo>
                    <a:pt x="1486983" y="1889924"/>
                  </a:lnTo>
                  <a:lnTo>
                    <a:pt x="1463249" y="1925707"/>
                  </a:lnTo>
                  <a:lnTo>
                    <a:pt x="1436020" y="1960828"/>
                  </a:lnTo>
                  <a:lnTo>
                    <a:pt x="1404718" y="1997445"/>
                  </a:lnTo>
                  <a:lnTo>
                    <a:pt x="1368765" y="2037721"/>
                  </a:lnTo>
                  <a:lnTo>
                    <a:pt x="1345259" y="2063947"/>
                  </a:lnTo>
                  <a:lnTo>
                    <a:pt x="1320951" y="2091400"/>
                  </a:lnTo>
                  <a:lnTo>
                    <a:pt x="1295983" y="2120250"/>
                  </a:lnTo>
                  <a:lnTo>
                    <a:pt x="1270501" y="2150669"/>
                  </a:lnTo>
                  <a:lnTo>
                    <a:pt x="1244648" y="2182829"/>
                  </a:lnTo>
                  <a:lnTo>
                    <a:pt x="1218569" y="2216901"/>
                  </a:lnTo>
                  <a:lnTo>
                    <a:pt x="1192408" y="2253057"/>
                  </a:lnTo>
                  <a:lnTo>
                    <a:pt x="1166309" y="2291468"/>
                  </a:lnTo>
                  <a:lnTo>
                    <a:pt x="1140417" y="2332305"/>
                  </a:lnTo>
                  <a:lnTo>
                    <a:pt x="1114875" y="2375741"/>
                  </a:lnTo>
                  <a:lnTo>
                    <a:pt x="1089828" y="2421947"/>
                  </a:lnTo>
                  <a:lnTo>
                    <a:pt x="1065419" y="2471094"/>
                  </a:lnTo>
                  <a:lnTo>
                    <a:pt x="1041794" y="2523353"/>
                  </a:lnTo>
                  <a:lnTo>
                    <a:pt x="1019096" y="2578897"/>
                  </a:lnTo>
                  <a:lnTo>
                    <a:pt x="997469" y="2637897"/>
                  </a:lnTo>
                  <a:lnTo>
                    <a:pt x="977058" y="2700524"/>
                  </a:lnTo>
                  <a:lnTo>
                    <a:pt x="958007" y="2766950"/>
                  </a:lnTo>
                  <a:lnTo>
                    <a:pt x="940459" y="2837346"/>
                  </a:lnTo>
                  <a:lnTo>
                    <a:pt x="925326" y="2908303"/>
                  </a:lnTo>
                  <a:lnTo>
                    <a:pt x="913287" y="2976353"/>
                  </a:lnTo>
                  <a:lnTo>
                    <a:pt x="904137" y="3041585"/>
                  </a:lnTo>
                  <a:lnTo>
                    <a:pt x="897672" y="3104091"/>
                  </a:lnTo>
                  <a:lnTo>
                    <a:pt x="893686" y="3163962"/>
                  </a:lnTo>
                  <a:lnTo>
                    <a:pt x="891975" y="3221289"/>
                  </a:lnTo>
                  <a:lnTo>
                    <a:pt x="892334" y="3276162"/>
                  </a:lnTo>
                  <a:lnTo>
                    <a:pt x="894558" y="3328673"/>
                  </a:lnTo>
                  <a:lnTo>
                    <a:pt x="898443" y="3378913"/>
                  </a:lnTo>
                  <a:lnTo>
                    <a:pt x="903782" y="3426971"/>
                  </a:lnTo>
                  <a:lnTo>
                    <a:pt x="910372" y="3472940"/>
                  </a:lnTo>
                  <a:lnTo>
                    <a:pt x="918008" y="3516910"/>
                  </a:lnTo>
                  <a:lnTo>
                    <a:pt x="926485" y="3558971"/>
                  </a:lnTo>
                  <a:lnTo>
                    <a:pt x="935598" y="3599215"/>
                  </a:lnTo>
                  <a:lnTo>
                    <a:pt x="945142" y="3637734"/>
                  </a:lnTo>
                  <a:lnTo>
                    <a:pt x="954912" y="3674616"/>
                  </a:lnTo>
                  <a:lnTo>
                    <a:pt x="974313" y="3743838"/>
                  </a:lnTo>
                  <a:lnTo>
                    <a:pt x="988935" y="3795809"/>
                  </a:lnTo>
                  <a:lnTo>
                    <a:pt x="1000984" y="3842452"/>
                  </a:lnTo>
                  <a:lnTo>
                    <a:pt x="1010031" y="3885961"/>
                  </a:lnTo>
                  <a:lnTo>
                    <a:pt x="1015645" y="3928533"/>
                  </a:lnTo>
                  <a:lnTo>
                    <a:pt x="1017396" y="3972364"/>
                  </a:lnTo>
                  <a:lnTo>
                    <a:pt x="1014855" y="4019650"/>
                  </a:lnTo>
                  <a:lnTo>
                    <a:pt x="1007593" y="4072585"/>
                  </a:lnTo>
                  <a:lnTo>
                    <a:pt x="995181" y="4133367"/>
                  </a:lnTo>
                  <a:lnTo>
                    <a:pt x="979654" y="4193429"/>
                  </a:lnTo>
                  <a:lnTo>
                    <a:pt x="962940" y="4244181"/>
                  </a:lnTo>
                  <a:lnTo>
                    <a:pt x="944461" y="4287785"/>
                  </a:lnTo>
                  <a:lnTo>
                    <a:pt x="923641" y="4326402"/>
                  </a:lnTo>
                  <a:lnTo>
                    <a:pt x="899902" y="4362194"/>
                  </a:lnTo>
                  <a:lnTo>
                    <a:pt x="872670" y="4397321"/>
                  </a:lnTo>
                  <a:lnTo>
                    <a:pt x="841367" y="4433945"/>
                  </a:lnTo>
                  <a:lnTo>
                    <a:pt x="805417" y="4474226"/>
                  </a:lnTo>
                  <a:lnTo>
                    <a:pt x="778965" y="4503757"/>
                  </a:lnTo>
                  <a:lnTo>
                    <a:pt x="751523" y="4534861"/>
                  </a:lnTo>
                  <a:lnTo>
                    <a:pt x="723297" y="4567779"/>
                  </a:lnTo>
                  <a:lnTo>
                    <a:pt x="694491" y="4602755"/>
                  </a:lnTo>
                  <a:lnTo>
                    <a:pt x="665307" y="4640032"/>
                  </a:lnTo>
                  <a:lnTo>
                    <a:pt x="635950" y="4679851"/>
                  </a:lnTo>
                  <a:lnTo>
                    <a:pt x="606624" y="4722456"/>
                  </a:lnTo>
                  <a:lnTo>
                    <a:pt x="577534" y="4768089"/>
                  </a:lnTo>
                  <a:lnTo>
                    <a:pt x="548881" y="4816992"/>
                  </a:lnTo>
                  <a:lnTo>
                    <a:pt x="520872" y="4869409"/>
                  </a:lnTo>
                  <a:lnTo>
                    <a:pt x="505537" y="4901121"/>
                  </a:lnTo>
                  <a:close/>
                </a:path>
              </a:pathLst>
            </a:custGeom>
            <a:solidFill>
              <a:srgbClr val="9CDD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46525" y="4830214"/>
              <a:ext cx="1381125" cy="5457190"/>
            </a:xfrm>
            <a:custGeom>
              <a:avLst/>
              <a:gdLst/>
              <a:ahLst/>
              <a:cxnLst/>
              <a:rect l="l" t="t" r="r" b="b"/>
              <a:pathLst>
                <a:path w="1381125" h="5457190">
                  <a:moveTo>
                    <a:pt x="1379880" y="5456784"/>
                  </a:moveTo>
                  <a:lnTo>
                    <a:pt x="343061" y="5456784"/>
                  </a:lnTo>
                  <a:lnTo>
                    <a:pt x="340804" y="5421805"/>
                  </a:lnTo>
                  <a:lnTo>
                    <a:pt x="333281" y="5370518"/>
                  </a:lnTo>
                  <a:lnTo>
                    <a:pt x="321980" y="5324779"/>
                  </a:lnTo>
                  <a:lnTo>
                    <a:pt x="306811" y="5281951"/>
                  </a:lnTo>
                  <a:lnTo>
                    <a:pt x="287681" y="5239398"/>
                  </a:lnTo>
                  <a:lnTo>
                    <a:pt x="264498" y="5194483"/>
                  </a:lnTo>
                  <a:lnTo>
                    <a:pt x="237173" y="5144570"/>
                  </a:lnTo>
                  <a:lnTo>
                    <a:pt x="220176" y="5113717"/>
                  </a:lnTo>
                  <a:lnTo>
                    <a:pt x="202674" y="5081490"/>
                  </a:lnTo>
                  <a:lnTo>
                    <a:pt x="184846" y="5047753"/>
                  </a:lnTo>
                  <a:lnTo>
                    <a:pt x="166870" y="5012372"/>
                  </a:lnTo>
                  <a:lnTo>
                    <a:pt x="148926" y="4975212"/>
                  </a:lnTo>
                  <a:lnTo>
                    <a:pt x="131193" y="4936138"/>
                  </a:lnTo>
                  <a:lnTo>
                    <a:pt x="113849" y="4895016"/>
                  </a:lnTo>
                  <a:lnTo>
                    <a:pt x="97074" y="4851711"/>
                  </a:lnTo>
                  <a:lnTo>
                    <a:pt x="81047" y="4806089"/>
                  </a:lnTo>
                  <a:lnTo>
                    <a:pt x="65947" y="4758015"/>
                  </a:lnTo>
                  <a:lnTo>
                    <a:pt x="51953" y="4707353"/>
                  </a:lnTo>
                  <a:lnTo>
                    <a:pt x="39244" y="4653970"/>
                  </a:lnTo>
                  <a:lnTo>
                    <a:pt x="27998" y="4597731"/>
                  </a:lnTo>
                  <a:lnTo>
                    <a:pt x="18396" y="4538500"/>
                  </a:lnTo>
                  <a:lnTo>
                    <a:pt x="10616" y="4476144"/>
                  </a:lnTo>
                  <a:lnTo>
                    <a:pt x="4837" y="4410528"/>
                  </a:lnTo>
                  <a:lnTo>
                    <a:pt x="1239" y="4341517"/>
                  </a:lnTo>
                  <a:lnTo>
                    <a:pt x="0" y="4268976"/>
                  </a:lnTo>
                  <a:lnTo>
                    <a:pt x="1239" y="4196432"/>
                  </a:lnTo>
                  <a:lnTo>
                    <a:pt x="4838" y="4127420"/>
                  </a:lnTo>
                  <a:lnTo>
                    <a:pt x="10617" y="4061803"/>
                  </a:lnTo>
                  <a:lnTo>
                    <a:pt x="18398" y="3999447"/>
                  </a:lnTo>
                  <a:lnTo>
                    <a:pt x="28002" y="3940217"/>
                  </a:lnTo>
                  <a:lnTo>
                    <a:pt x="39248" y="3883979"/>
                  </a:lnTo>
                  <a:lnTo>
                    <a:pt x="51959" y="3830597"/>
                  </a:lnTo>
                  <a:lnTo>
                    <a:pt x="65955" y="3779938"/>
                  </a:lnTo>
                  <a:lnTo>
                    <a:pt x="81057" y="3731866"/>
                  </a:lnTo>
                  <a:lnTo>
                    <a:pt x="97086" y="3686246"/>
                  </a:lnTo>
                  <a:lnTo>
                    <a:pt x="113863" y="3642944"/>
                  </a:lnTo>
                  <a:lnTo>
                    <a:pt x="131209" y="3601826"/>
                  </a:lnTo>
                  <a:lnTo>
                    <a:pt x="148944" y="3562755"/>
                  </a:lnTo>
                  <a:lnTo>
                    <a:pt x="166891" y="3525598"/>
                  </a:lnTo>
                  <a:lnTo>
                    <a:pt x="184869" y="3490220"/>
                  </a:lnTo>
                  <a:lnTo>
                    <a:pt x="202700" y="3456486"/>
                  </a:lnTo>
                  <a:lnTo>
                    <a:pt x="263163" y="3346069"/>
                  </a:lnTo>
                  <a:lnTo>
                    <a:pt x="285414" y="3303338"/>
                  </a:lnTo>
                  <a:lnTo>
                    <a:pt x="304033" y="3262983"/>
                  </a:lnTo>
                  <a:lnTo>
                    <a:pt x="319095" y="3222768"/>
                  </a:lnTo>
                  <a:lnTo>
                    <a:pt x="330676" y="3180458"/>
                  </a:lnTo>
                  <a:lnTo>
                    <a:pt x="338855" y="3133816"/>
                  </a:lnTo>
                  <a:lnTo>
                    <a:pt x="343706" y="3080608"/>
                  </a:lnTo>
                  <a:lnTo>
                    <a:pt x="345306" y="3018598"/>
                  </a:lnTo>
                  <a:lnTo>
                    <a:pt x="343705" y="2956599"/>
                  </a:lnTo>
                  <a:lnTo>
                    <a:pt x="338852" y="2903400"/>
                  </a:lnTo>
                  <a:lnTo>
                    <a:pt x="330672" y="2856767"/>
                  </a:lnTo>
                  <a:lnTo>
                    <a:pt x="319089" y="2814463"/>
                  </a:lnTo>
                  <a:lnTo>
                    <a:pt x="304026" y="2774253"/>
                  </a:lnTo>
                  <a:lnTo>
                    <a:pt x="285408" y="2733901"/>
                  </a:lnTo>
                  <a:lnTo>
                    <a:pt x="263159" y="2691172"/>
                  </a:lnTo>
                  <a:lnTo>
                    <a:pt x="220207" y="2612983"/>
                  </a:lnTo>
                  <a:lnTo>
                    <a:pt x="202705" y="2580759"/>
                  </a:lnTo>
                  <a:lnTo>
                    <a:pt x="184876" y="2547026"/>
                  </a:lnTo>
                  <a:lnTo>
                    <a:pt x="166899" y="2511648"/>
                  </a:lnTo>
                  <a:lnTo>
                    <a:pt x="148954" y="2474491"/>
                  </a:lnTo>
                  <a:lnTo>
                    <a:pt x="131220" y="2435421"/>
                  </a:lnTo>
                  <a:lnTo>
                    <a:pt x="113875" y="2394301"/>
                  </a:lnTo>
                  <a:lnTo>
                    <a:pt x="97099" y="2350999"/>
                  </a:lnTo>
                  <a:lnTo>
                    <a:pt x="81070" y="2305378"/>
                  </a:lnTo>
                  <a:lnTo>
                    <a:pt x="65969" y="2257306"/>
                  </a:lnTo>
                  <a:lnTo>
                    <a:pt x="51973" y="2206646"/>
                  </a:lnTo>
                  <a:lnTo>
                    <a:pt x="39263" y="2153265"/>
                  </a:lnTo>
                  <a:lnTo>
                    <a:pt x="28017" y="2097027"/>
                  </a:lnTo>
                  <a:lnTo>
                    <a:pt x="18414" y="2037798"/>
                  </a:lnTo>
                  <a:lnTo>
                    <a:pt x="10633" y="1975444"/>
                  </a:lnTo>
                  <a:lnTo>
                    <a:pt x="4853" y="1909830"/>
                  </a:lnTo>
                  <a:lnTo>
                    <a:pt x="1254" y="1840821"/>
                  </a:lnTo>
                  <a:lnTo>
                    <a:pt x="15" y="1768282"/>
                  </a:lnTo>
                  <a:lnTo>
                    <a:pt x="1254" y="1695739"/>
                  </a:lnTo>
                  <a:lnTo>
                    <a:pt x="4853" y="1626725"/>
                  </a:lnTo>
                  <a:lnTo>
                    <a:pt x="10633" y="1561107"/>
                  </a:lnTo>
                  <a:lnTo>
                    <a:pt x="18414" y="1498750"/>
                  </a:lnTo>
                  <a:lnTo>
                    <a:pt x="28017" y="1439518"/>
                  </a:lnTo>
                  <a:lnTo>
                    <a:pt x="39263" y="1383278"/>
                  </a:lnTo>
                  <a:lnTo>
                    <a:pt x="51973" y="1329894"/>
                  </a:lnTo>
                  <a:lnTo>
                    <a:pt x="65969" y="1279233"/>
                  </a:lnTo>
                  <a:lnTo>
                    <a:pt x="81070" y="1231159"/>
                  </a:lnTo>
                  <a:lnTo>
                    <a:pt x="97099" y="1185537"/>
                  </a:lnTo>
                  <a:lnTo>
                    <a:pt x="113875" y="1142234"/>
                  </a:lnTo>
                  <a:lnTo>
                    <a:pt x="131220" y="1101114"/>
                  </a:lnTo>
                  <a:lnTo>
                    <a:pt x="148954" y="1062043"/>
                  </a:lnTo>
                  <a:lnTo>
                    <a:pt x="166899" y="1024885"/>
                  </a:lnTo>
                  <a:lnTo>
                    <a:pt x="184876" y="989507"/>
                  </a:lnTo>
                  <a:lnTo>
                    <a:pt x="202705" y="955774"/>
                  </a:lnTo>
                  <a:lnTo>
                    <a:pt x="263163" y="845360"/>
                  </a:lnTo>
                  <a:lnTo>
                    <a:pt x="285414" y="802629"/>
                  </a:lnTo>
                  <a:lnTo>
                    <a:pt x="304033" y="762275"/>
                  </a:lnTo>
                  <a:lnTo>
                    <a:pt x="319095" y="722061"/>
                  </a:lnTo>
                  <a:lnTo>
                    <a:pt x="330676" y="679752"/>
                  </a:lnTo>
                  <a:lnTo>
                    <a:pt x="338855" y="633114"/>
                  </a:lnTo>
                  <a:lnTo>
                    <a:pt x="343706" y="579910"/>
                  </a:lnTo>
                  <a:lnTo>
                    <a:pt x="345306" y="517905"/>
                  </a:lnTo>
                  <a:lnTo>
                    <a:pt x="347422" y="470765"/>
                  </a:lnTo>
                  <a:lnTo>
                    <a:pt x="353650" y="424811"/>
                  </a:lnTo>
                  <a:lnTo>
                    <a:pt x="363806" y="380226"/>
                  </a:lnTo>
                  <a:lnTo>
                    <a:pt x="377707" y="337192"/>
                  </a:lnTo>
                  <a:lnTo>
                    <a:pt x="395171" y="295892"/>
                  </a:lnTo>
                  <a:lnTo>
                    <a:pt x="416015" y="256509"/>
                  </a:lnTo>
                  <a:lnTo>
                    <a:pt x="440056" y="219226"/>
                  </a:lnTo>
                  <a:lnTo>
                    <a:pt x="467111" y="184226"/>
                  </a:lnTo>
                  <a:lnTo>
                    <a:pt x="496997" y="151691"/>
                  </a:lnTo>
                  <a:lnTo>
                    <a:pt x="529532" y="121805"/>
                  </a:lnTo>
                  <a:lnTo>
                    <a:pt x="564532" y="94750"/>
                  </a:lnTo>
                  <a:lnTo>
                    <a:pt x="601815" y="70709"/>
                  </a:lnTo>
                  <a:lnTo>
                    <a:pt x="641198" y="49865"/>
                  </a:lnTo>
                  <a:lnTo>
                    <a:pt x="682498" y="32401"/>
                  </a:lnTo>
                  <a:lnTo>
                    <a:pt x="725532" y="18500"/>
                  </a:lnTo>
                  <a:lnTo>
                    <a:pt x="770117" y="8344"/>
                  </a:lnTo>
                  <a:lnTo>
                    <a:pt x="816071" y="2116"/>
                  </a:lnTo>
                  <a:lnTo>
                    <a:pt x="863211" y="0"/>
                  </a:lnTo>
                  <a:lnTo>
                    <a:pt x="910350" y="2116"/>
                  </a:lnTo>
                  <a:lnTo>
                    <a:pt x="956304" y="8344"/>
                  </a:lnTo>
                  <a:lnTo>
                    <a:pt x="1000889" y="18500"/>
                  </a:lnTo>
                  <a:lnTo>
                    <a:pt x="1043923" y="32401"/>
                  </a:lnTo>
                  <a:lnTo>
                    <a:pt x="1085223" y="49865"/>
                  </a:lnTo>
                  <a:lnTo>
                    <a:pt x="1124606" y="70709"/>
                  </a:lnTo>
                  <a:lnTo>
                    <a:pt x="1161889" y="94750"/>
                  </a:lnTo>
                  <a:lnTo>
                    <a:pt x="1196889" y="121805"/>
                  </a:lnTo>
                  <a:lnTo>
                    <a:pt x="1229424" y="151691"/>
                  </a:lnTo>
                  <a:lnTo>
                    <a:pt x="1259310" y="184226"/>
                  </a:lnTo>
                  <a:lnTo>
                    <a:pt x="1286365" y="219226"/>
                  </a:lnTo>
                  <a:lnTo>
                    <a:pt x="1310406" y="256509"/>
                  </a:lnTo>
                  <a:lnTo>
                    <a:pt x="1331250" y="295892"/>
                  </a:lnTo>
                  <a:lnTo>
                    <a:pt x="1348714" y="337192"/>
                  </a:lnTo>
                  <a:lnTo>
                    <a:pt x="1362615" y="380226"/>
                  </a:lnTo>
                  <a:lnTo>
                    <a:pt x="1372771" y="424811"/>
                  </a:lnTo>
                  <a:lnTo>
                    <a:pt x="1378999" y="470765"/>
                  </a:lnTo>
                  <a:lnTo>
                    <a:pt x="1381116" y="517905"/>
                  </a:lnTo>
                  <a:lnTo>
                    <a:pt x="1379876" y="590448"/>
                  </a:lnTo>
                  <a:lnTo>
                    <a:pt x="1376277" y="659461"/>
                  </a:lnTo>
                  <a:lnTo>
                    <a:pt x="1370498" y="725080"/>
                  </a:lnTo>
                  <a:lnTo>
                    <a:pt x="1362717" y="787437"/>
                  </a:lnTo>
                  <a:lnTo>
                    <a:pt x="1353114" y="846669"/>
                  </a:lnTo>
                  <a:lnTo>
                    <a:pt x="1341868" y="902909"/>
                  </a:lnTo>
                  <a:lnTo>
                    <a:pt x="1329157" y="956292"/>
                  </a:lnTo>
                  <a:lnTo>
                    <a:pt x="1315162" y="1006954"/>
                  </a:lnTo>
                  <a:lnTo>
                    <a:pt x="1300060" y="1055028"/>
                  </a:lnTo>
                  <a:lnTo>
                    <a:pt x="1284032" y="1100649"/>
                  </a:lnTo>
                  <a:lnTo>
                    <a:pt x="1267256" y="1143953"/>
                  </a:lnTo>
                  <a:lnTo>
                    <a:pt x="1249911" y="1185073"/>
                  </a:lnTo>
                  <a:lnTo>
                    <a:pt x="1232176" y="1224144"/>
                  </a:lnTo>
                  <a:lnTo>
                    <a:pt x="1214231" y="1261301"/>
                  </a:lnTo>
                  <a:lnTo>
                    <a:pt x="1196255" y="1296679"/>
                  </a:lnTo>
                  <a:lnTo>
                    <a:pt x="1178426" y="1330413"/>
                  </a:lnTo>
                  <a:lnTo>
                    <a:pt x="1117967" y="1440826"/>
                  </a:lnTo>
                  <a:lnTo>
                    <a:pt x="1095716" y="1483555"/>
                  </a:lnTo>
                  <a:lnTo>
                    <a:pt x="1077098" y="1523908"/>
                  </a:lnTo>
                  <a:lnTo>
                    <a:pt x="1062036" y="1564120"/>
                  </a:lnTo>
                  <a:lnTo>
                    <a:pt x="1050454" y="1606427"/>
                  </a:lnTo>
                  <a:lnTo>
                    <a:pt x="1042276" y="1653066"/>
                  </a:lnTo>
                  <a:lnTo>
                    <a:pt x="1037425" y="1706273"/>
                  </a:lnTo>
                  <a:lnTo>
                    <a:pt x="1035825" y="1768282"/>
                  </a:lnTo>
                  <a:lnTo>
                    <a:pt x="1037426" y="1830287"/>
                  </a:lnTo>
                  <a:lnTo>
                    <a:pt x="1042278" y="1883489"/>
                  </a:lnTo>
                  <a:lnTo>
                    <a:pt x="1050458" y="1930125"/>
                  </a:lnTo>
                  <a:lnTo>
                    <a:pt x="1062042" y="1972431"/>
                  </a:lnTo>
                  <a:lnTo>
                    <a:pt x="1077105" y="2012642"/>
                  </a:lnTo>
                  <a:lnTo>
                    <a:pt x="1095723" y="2052994"/>
                  </a:lnTo>
                  <a:lnTo>
                    <a:pt x="1117972" y="2095723"/>
                  </a:lnTo>
                  <a:lnTo>
                    <a:pt x="1160921" y="2173915"/>
                  </a:lnTo>
                  <a:lnTo>
                    <a:pt x="1178422" y="2206140"/>
                  </a:lnTo>
                  <a:lnTo>
                    <a:pt x="1196250" y="2239875"/>
                  </a:lnTo>
                  <a:lnTo>
                    <a:pt x="1214225" y="2275253"/>
                  </a:lnTo>
                  <a:lnTo>
                    <a:pt x="1232170" y="2312411"/>
                  </a:lnTo>
                  <a:lnTo>
                    <a:pt x="1249904" y="2351482"/>
                  </a:lnTo>
                  <a:lnTo>
                    <a:pt x="1267249" y="2392601"/>
                  </a:lnTo>
                  <a:lnTo>
                    <a:pt x="1284026" y="2435903"/>
                  </a:lnTo>
                  <a:lnTo>
                    <a:pt x="1300054" y="2481523"/>
                  </a:lnTo>
                  <a:lnTo>
                    <a:pt x="1315157" y="2529595"/>
                  </a:lnTo>
                  <a:lnTo>
                    <a:pt x="1329153" y="2580254"/>
                  </a:lnTo>
                  <a:lnTo>
                    <a:pt x="1341864" y="2633634"/>
                  </a:lnTo>
                  <a:lnTo>
                    <a:pt x="1353111" y="2689871"/>
                  </a:lnTo>
                  <a:lnTo>
                    <a:pt x="1362715" y="2749099"/>
                  </a:lnTo>
                  <a:lnTo>
                    <a:pt x="1370497" y="2811452"/>
                  </a:lnTo>
                  <a:lnTo>
                    <a:pt x="1376277" y="2877066"/>
                  </a:lnTo>
                  <a:lnTo>
                    <a:pt x="1379876" y="2946075"/>
                  </a:lnTo>
                  <a:lnTo>
                    <a:pt x="1381116" y="3018613"/>
                  </a:lnTo>
                  <a:lnTo>
                    <a:pt x="1379876" y="3091157"/>
                  </a:lnTo>
                  <a:lnTo>
                    <a:pt x="1376277" y="3160170"/>
                  </a:lnTo>
                  <a:lnTo>
                    <a:pt x="1370498" y="3225788"/>
                  </a:lnTo>
                  <a:lnTo>
                    <a:pt x="1362717" y="3288146"/>
                  </a:lnTo>
                  <a:lnTo>
                    <a:pt x="1353114" y="3347377"/>
                  </a:lnTo>
                  <a:lnTo>
                    <a:pt x="1341868" y="3403618"/>
                  </a:lnTo>
                  <a:lnTo>
                    <a:pt x="1329157" y="3457001"/>
                  </a:lnTo>
                  <a:lnTo>
                    <a:pt x="1315162" y="3507662"/>
                  </a:lnTo>
                  <a:lnTo>
                    <a:pt x="1300060" y="3555737"/>
                  </a:lnTo>
                  <a:lnTo>
                    <a:pt x="1284032" y="3601358"/>
                  </a:lnTo>
                  <a:lnTo>
                    <a:pt x="1267256" y="3644661"/>
                  </a:lnTo>
                  <a:lnTo>
                    <a:pt x="1249911" y="3685782"/>
                  </a:lnTo>
                  <a:lnTo>
                    <a:pt x="1232176" y="3724853"/>
                  </a:lnTo>
                  <a:lnTo>
                    <a:pt x="1214231" y="3762010"/>
                  </a:lnTo>
                  <a:lnTo>
                    <a:pt x="1196255" y="3797388"/>
                  </a:lnTo>
                  <a:lnTo>
                    <a:pt x="1178426" y="3831122"/>
                  </a:lnTo>
                  <a:lnTo>
                    <a:pt x="1117967" y="3941535"/>
                  </a:lnTo>
                  <a:lnTo>
                    <a:pt x="1095716" y="3984266"/>
                  </a:lnTo>
                  <a:lnTo>
                    <a:pt x="1077098" y="4024621"/>
                  </a:lnTo>
                  <a:lnTo>
                    <a:pt x="1062036" y="4064836"/>
                  </a:lnTo>
                  <a:lnTo>
                    <a:pt x="1050454" y="4107147"/>
                  </a:lnTo>
                  <a:lnTo>
                    <a:pt x="1042276" y="4153788"/>
                  </a:lnTo>
                  <a:lnTo>
                    <a:pt x="1037425" y="4206996"/>
                  </a:lnTo>
                  <a:lnTo>
                    <a:pt x="1035825" y="4269006"/>
                  </a:lnTo>
                  <a:lnTo>
                    <a:pt x="1037426" y="4331017"/>
                  </a:lnTo>
                  <a:lnTo>
                    <a:pt x="1042278" y="4384225"/>
                  </a:lnTo>
                  <a:lnTo>
                    <a:pt x="1050458" y="4430867"/>
                  </a:lnTo>
                  <a:lnTo>
                    <a:pt x="1062042" y="4473178"/>
                  </a:lnTo>
                  <a:lnTo>
                    <a:pt x="1077105" y="4513395"/>
                  </a:lnTo>
                  <a:lnTo>
                    <a:pt x="1095723" y="4553753"/>
                  </a:lnTo>
                  <a:lnTo>
                    <a:pt x="1117972" y="4596488"/>
                  </a:lnTo>
                  <a:lnTo>
                    <a:pt x="1160420" y="4673774"/>
                  </a:lnTo>
                  <a:lnTo>
                    <a:pt x="1177396" y="4705007"/>
                  </a:lnTo>
                  <a:lnTo>
                    <a:pt x="1212136" y="4771848"/>
                  </a:lnTo>
                  <a:lnTo>
                    <a:pt x="1229573" y="4807702"/>
                  </a:lnTo>
                  <a:lnTo>
                    <a:pt x="1246836" y="4845344"/>
                  </a:lnTo>
                  <a:lnTo>
                    <a:pt x="1263761" y="4884896"/>
                  </a:lnTo>
                  <a:lnTo>
                    <a:pt x="1280184" y="4926481"/>
                  </a:lnTo>
                  <a:lnTo>
                    <a:pt x="1295941" y="4970223"/>
                  </a:lnTo>
                  <a:lnTo>
                    <a:pt x="1310869" y="5016244"/>
                  </a:lnTo>
                  <a:lnTo>
                    <a:pt x="1324802" y="5064669"/>
                  </a:lnTo>
                  <a:lnTo>
                    <a:pt x="1337577" y="5115620"/>
                  </a:lnTo>
                  <a:lnTo>
                    <a:pt x="1349031" y="5169220"/>
                  </a:lnTo>
                  <a:lnTo>
                    <a:pt x="1358998" y="5225593"/>
                  </a:lnTo>
                  <a:lnTo>
                    <a:pt x="1367316" y="5284862"/>
                  </a:lnTo>
                  <a:lnTo>
                    <a:pt x="1373820" y="5347150"/>
                  </a:lnTo>
                  <a:lnTo>
                    <a:pt x="1378346" y="5412580"/>
                  </a:lnTo>
                  <a:lnTo>
                    <a:pt x="1379880" y="5456784"/>
                  </a:lnTo>
                  <a:close/>
                </a:path>
              </a:pathLst>
            </a:custGeom>
            <a:solidFill>
              <a:srgbClr val="C2FA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46526" y="4830198"/>
              <a:ext cx="1129665" cy="5457190"/>
            </a:xfrm>
            <a:custGeom>
              <a:avLst/>
              <a:gdLst/>
              <a:ahLst/>
              <a:cxnLst/>
              <a:rect l="l" t="t" r="r" b="b"/>
              <a:pathLst>
                <a:path w="1129664" h="5457190">
                  <a:moveTo>
                    <a:pt x="875499" y="5456800"/>
                  </a:moveTo>
                  <a:lnTo>
                    <a:pt x="343060" y="5456800"/>
                  </a:lnTo>
                  <a:lnTo>
                    <a:pt x="340795" y="5421763"/>
                  </a:lnTo>
                  <a:lnTo>
                    <a:pt x="333264" y="5370468"/>
                  </a:lnTo>
                  <a:lnTo>
                    <a:pt x="321954" y="5324723"/>
                  </a:lnTo>
                  <a:lnTo>
                    <a:pt x="306776" y="5281892"/>
                  </a:lnTo>
                  <a:lnTo>
                    <a:pt x="287640" y="5239337"/>
                  </a:lnTo>
                  <a:lnTo>
                    <a:pt x="264455" y="5194422"/>
                  </a:lnTo>
                  <a:lnTo>
                    <a:pt x="237129" y="5144508"/>
                  </a:lnTo>
                  <a:lnTo>
                    <a:pt x="220136" y="5113660"/>
                  </a:lnTo>
                  <a:lnTo>
                    <a:pt x="202637" y="5081437"/>
                  </a:lnTo>
                  <a:lnTo>
                    <a:pt x="184811" y="5047703"/>
                  </a:lnTo>
                  <a:lnTo>
                    <a:pt x="166838" y="5012324"/>
                  </a:lnTo>
                  <a:lnTo>
                    <a:pt x="148896" y="4975166"/>
                  </a:lnTo>
                  <a:lnTo>
                    <a:pt x="131165" y="4936093"/>
                  </a:lnTo>
                  <a:lnTo>
                    <a:pt x="113823" y="4894972"/>
                  </a:lnTo>
                  <a:lnTo>
                    <a:pt x="97050" y="4851667"/>
                  </a:lnTo>
                  <a:lnTo>
                    <a:pt x="81025" y="4806045"/>
                  </a:lnTo>
                  <a:lnTo>
                    <a:pt x="65927" y="4757969"/>
                  </a:lnTo>
                  <a:lnTo>
                    <a:pt x="51935" y="4707307"/>
                  </a:lnTo>
                  <a:lnTo>
                    <a:pt x="39228" y="4653922"/>
                  </a:lnTo>
                  <a:lnTo>
                    <a:pt x="27986" y="4597681"/>
                  </a:lnTo>
                  <a:lnTo>
                    <a:pt x="18386" y="4538448"/>
                  </a:lnTo>
                  <a:lnTo>
                    <a:pt x="10609" y="4476090"/>
                  </a:lnTo>
                  <a:lnTo>
                    <a:pt x="4832" y="4410471"/>
                  </a:lnTo>
                  <a:lnTo>
                    <a:pt x="1236" y="4341457"/>
                  </a:lnTo>
                  <a:lnTo>
                    <a:pt x="0" y="4268914"/>
                  </a:lnTo>
                  <a:lnTo>
                    <a:pt x="1242" y="4196373"/>
                  </a:lnTo>
                  <a:lnTo>
                    <a:pt x="4843" y="4127362"/>
                  </a:lnTo>
                  <a:lnTo>
                    <a:pt x="10625" y="4061746"/>
                  </a:lnTo>
                  <a:lnTo>
                    <a:pt x="18408" y="3999391"/>
                  </a:lnTo>
                  <a:lnTo>
                    <a:pt x="28014" y="3940162"/>
                  </a:lnTo>
                  <a:lnTo>
                    <a:pt x="39262" y="3883924"/>
                  </a:lnTo>
                  <a:lnTo>
                    <a:pt x="51975" y="3830542"/>
                  </a:lnTo>
                  <a:lnTo>
                    <a:pt x="65973" y="3779882"/>
                  </a:lnTo>
                  <a:lnTo>
                    <a:pt x="81076" y="3731810"/>
                  </a:lnTo>
                  <a:lnTo>
                    <a:pt x="97107" y="3686190"/>
                  </a:lnTo>
                  <a:lnTo>
                    <a:pt x="113885" y="3642887"/>
                  </a:lnTo>
                  <a:lnTo>
                    <a:pt x="131231" y="3601767"/>
                  </a:lnTo>
                  <a:lnTo>
                    <a:pt x="148968" y="3562696"/>
                  </a:lnTo>
                  <a:lnTo>
                    <a:pt x="166914" y="3525538"/>
                  </a:lnTo>
                  <a:lnTo>
                    <a:pt x="184892" y="3490160"/>
                  </a:lnTo>
                  <a:lnTo>
                    <a:pt x="202722" y="3456425"/>
                  </a:lnTo>
                  <a:lnTo>
                    <a:pt x="237221" y="3393350"/>
                  </a:lnTo>
                  <a:lnTo>
                    <a:pt x="263179" y="3346007"/>
                  </a:lnTo>
                  <a:lnTo>
                    <a:pt x="285426" y="3303276"/>
                  </a:lnTo>
                  <a:lnTo>
                    <a:pt x="304039" y="3262921"/>
                  </a:lnTo>
                  <a:lnTo>
                    <a:pt x="319095" y="3222706"/>
                  </a:lnTo>
                  <a:lnTo>
                    <a:pt x="330671" y="3180396"/>
                  </a:lnTo>
                  <a:lnTo>
                    <a:pt x="338844" y="3133754"/>
                  </a:lnTo>
                  <a:lnTo>
                    <a:pt x="343691" y="3080546"/>
                  </a:lnTo>
                  <a:lnTo>
                    <a:pt x="345287" y="3018536"/>
                  </a:lnTo>
                  <a:lnTo>
                    <a:pt x="343683" y="2956536"/>
                  </a:lnTo>
                  <a:lnTo>
                    <a:pt x="338825" y="2903336"/>
                  </a:lnTo>
                  <a:lnTo>
                    <a:pt x="330638" y="2856701"/>
                  </a:lnTo>
                  <a:lnTo>
                    <a:pt x="319047" y="2814395"/>
                  </a:lnTo>
                  <a:lnTo>
                    <a:pt x="303978" y="2774184"/>
                  </a:lnTo>
                  <a:lnTo>
                    <a:pt x="285356" y="2733833"/>
                  </a:lnTo>
                  <a:lnTo>
                    <a:pt x="263106" y="2691106"/>
                  </a:lnTo>
                  <a:lnTo>
                    <a:pt x="237153" y="2643769"/>
                  </a:lnTo>
                  <a:lnTo>
                    <a:pt x="220157" y="2612921"/>
                  </a:lnTo>
                  <a:lnTo>
                    <a:pt x="202655" y="2580698"/>
                  </a:lnTo>
                  <a:lnTo>
                    <a:pt x="184828" y="2546964"/>
                  </a:lnTo>
                  <a:lnTo>
                    <a:pt x="166853" y="2511587"/>
                  </a:lnTo>
                  <a:lnTo>
                    <a:pt x="148910" y="2474430"/>
                  </a:lnTo>
                  <a:lnTo>
                    <a:pt x="131177" y="2435359"/>
                  </a:lnTo>
                  <a:lnTo>
                    <a:pt x="113834" y="2394239"/>
                  </a:lnTo>
                  <a:lnTo>
                    <a:pt x="97060" y="2350937"/>
                  </a:lnTo>
                  <a:lnTo>
                    <a:pt x="81034" y="2305317"/>
                  </a:lnTo>
                  <a:lnTo>
                    <a:pt x="65935" y="2257244"/>
                  </a:lnTo>
                  <a:lnTo>
                    <a:pt x="51942" y="2206584"/>
                  </a:lnTo>
                  <a:lnTo>
                    <a:pt x="39234" y="2153203"/>
                  </a:lnTo>
                  <a:lnTo>
                    <a:pt x="27990" y="2096965"/>
                  </a:lnTo>
                  <a:lnTo>
                    <a:pt x="18389" y="2037737"/>
                  </a:lnTo>
                  <a:lnTo>
                    <a:pt x="10611" y="1975382"/>
                  </a:lnTo>
                  <a:lnTo>
                    <a:pt x="4834" y="1909768"/>
                  </a:lnTo>
                  <a:lnTo>
                    <a:pt x="1237" y="1840759"/>
                  </a:lnTo>
                  <a:lnTo>
                    <a:pt x="0" y="1768220"/>
                  </a:lnTo>
                  <a:lnTo>
                    <a:pt x="1241" y="1695679"/>
                  </a:lnTo>
                  <a:lnTo>
                    <a:pt x="4842" y="1626669"/>
                  </a:lnTo>
                  <a:lnTo>
                    <a:pt x="10623" y="1561053"/>
                  </a:lnTo>
                  <a:lnTo>
                    <a:pt x="18406" y="1498698"/>
                  </a:lnTo>
                  <a:lnTo>
                    <a:pt x="28010" y="1439468"/>
                  </a:lnTo>
                  <a:lnTo>
                    <a:pt x="39258" y="1383230"/>
                  </a:lnTo>
                  <a:lnTo>
                    <a:pt x="51970" y="1329848"/>
                  </a:lnTo>
                  <a:lnTo>
                    <a:pt x="65967" y="1279188"/>
                  </a:lnTo>
                  <a:lnTo>
                    <a:pt x="81069" y="1231114"/>
                  </a:lnTo>
                  <a:lnTo>
                    <a:pt x="97099" y="1185493"/>
                  </a:lnTo>
                  <a:lnTo>
                    <a:pt x="113877" y="1142190"/>
                  </a:lnTo>
                  <a:lnTo>
                    <a:pt x="131223" y="1101069"/>
                  </a:lnTo>
                  <a:lnTo>
                    <a:pt x="148960" y="1061997"/>
                  </a:lnTo>
                  <a:lnTo>
                    <a:pt x="166907" y="1024838"/>
                  </a:lnTo>
                  <a:lnTo>
                    <a:pt x="184886" y="989457"/>
                  </a:lnTo>
                  <a:lnTo>
                    <a:pt x="202717" y="955721"/>
                  </a:lnTo>
                  <a:lnTo>
                    <a:pt x="237221" y="892641"/>
                  </a:lnTo>
                  <a:lnTo>
                    <a:pt x="263179" y="845299"/>
                  </a:lnTo>
                  <a:lnTo>
                    <a:pt x="285426" y="802568"/>
                  </a:lnTo>
                  <a:lnTo>
                    <a:pt x="304039" y="762213"/>
                  </a:lnTo>
                  <a:lnTo>
                    <a:pt x="319095" y="721999"/>
                  </a:lnTo>
                  <a:lnTo>
                    <a:pt x="330671" y="679691"/>
                  </a:lnTo>
                  <a:lnTo>
                    <a:pt x="338844" y="633052"/>
                  </a:lnTo>
                  <a:lnTo>
                    <a:pt x="343691" y="579848"/>
                  </a:lnTo>
                  <a:lnTo>
                    <a:pt x="345292" y="517843"/>
                  </a:lnTo>
                  <a:lnTo>
                    <a:pt x="347406" y="470765"/>
                  </a:lnTo>
                  <a:lnTo>
                    <a:pt x="353633" y="424811"/>
                  </a:lnTo>
                  <a:lnTo>
                    <a:pt x="363789" y="380226"/>
                  </a:lnTo>
                  <a:lnTo>
                    <a:pt x="377691" y="337192"/>
                  </a:lnTo>
                  <a:lnTo>
                    <a:pt x="395155" y="295892"/>
                  </a:lnTo>
                  <a:lnTo>
                    <a:pt x="415999" y="256509"/>
                  </a:lnTo>
                  <a:lnTo>
                    <a:pt x="440040" y="219226"/>
                  </a:lnTo>
                  <a:lnTo>
                    <a:pt x="467095" y="184226"/>
                  </a:lnTo>
                  <a:lnTo>
                    <a:pt x="496981" y="151691"/>
                  </a:lnTo>
                  <a:lnTo>
                    <a:pt x="529516" y="121805"/>
                  </a:lnTo>
                  <a:lnTo>
                    <a:pt x="564516" y="94750"/>
                  </a:lnTo>
                  <a:lnTo>
                    <a:pt x="601799" y="70709"/>
                  </a:lnTo>
                  <a:lnTo>
                    <a:pt x="641182" y="49865"/>
                  </a:lnTo>
                  <a:lnTo>
                    <a:pt x="682481" y="32401"/>
                  </a:lnTo>
                  <a:lnTo>
                    <a:pt x="725515" y="18500"/>
                  </a:lnTo>
                  <a:lnTo>
                    <a:pt x="770101" y="8344"/>
                  </a:lnTo>
                  <a:lnTo>
                    <a:pt x="816055" y="2116"/>
                  </a:lnTo>
                  <a:lnTo>
                    <a:pt x="863194" y="0"/>
                  </a:lnTo>
                  <a:lnTo>
                    <a:pt x="911307" y="2208"/>
                  </a:lnTo>
                  <a:lnTo>
                    <a:pt x="958177" y="8703"/>
                  </a:lnTo>
                  <a:lnTo>
                    <a:pt x="1003610" y="19287"/>
                  </a:lnTo>
                  <a:lnTo>
                    <a:pt x="1047415" y="33764"/>
                  </a:lnTo>
                  <a:lnTo>
                    <a:pt x="1089398" y="51936"/>
                  </a:lnTo>
                  <a:lnTo>
                    <a:pt x="1129365" y="73607"/>
                  </a:lnTo>
                  <a:lnTo>
                    <a:pt x="1089530" y="100109"/>
                  </a:lnTo>
                  <a:lnTo>
                    <a:pt x="1052395" y="130077"/>
                  </a:lnTo>
                  <a:lnTo>
                    <a:pt x="1018192" y="163279"/>
                  </a:lnTo>
                  <a:lnTo>
                    <a:pt x="987150" y="199487"/>
                  </a:lnTo>
                  <a:lnTo>
                    <a:pt x="959500" y="238471"/>
                  </a:lnTo>
                  <a:lnTo>
                    <a:pt x="935472" y="280003"/>
                  </a:lnTo>
                  <a:lnTo>
                    <a:pt x="915297" y="323852"/>
                  </a:lnTo>
                  <a:lnTo>
                    <a:pt x="899204" y="369790"/>
                  </a:lnTo>
                  <a:lnTo>
                    <a:pt x="887424" y="417587"/>
                  </a:lnTo>
                  <a:lnTo>
                    <a:pt x="880187" y="467015"/>
                  </a:lnTo>
                  <a:lnTo>
                    <a:pt x="877722" y="517905"/>
                  </a:lnTo>
                  <a:lnTo>
                    <a:pt x="876118" y="579910"/>
                  </a:lnTo>
                  <a:lnTo>
                    <a:pt x="871260" y="633114"/>
                  </a:lnTo>
                  <a:lnTo>
                    <a:pt x="863074" y="679752"/>
                  </a:lnTo>
                  <a:lnTo>
                    <a:pt x="851484" y="722061"/>
                  </a:lnTo>
                  <a:lnTo>
                    <a:pt x="836416" y="762275"/>
                  </a:lnTo>
                  <a:lnTo>
                    <a:pt x="817794" y="802629"/>
                  </a:lnTo>
                  <a:lnTo>
                    <a:pt x="795544" y="845360"/>
                  </a:lnTo>
                  <a:lnTo>
                    <a:pt x="769588" y="892703"/>
                  </a:lnTo>
                  <a:lnTo>
                    <a:pt x="752594" y="923551"/>
                  </a:lnTo>
                  <a:lnTo>
                    <a:pt x="735095" y="955774"/>
                  </a:lnTo>
                  <a:lnTo>
                    <a:pt x="717269" y="989507"/>
                  </a:lnTo>
                  <a:lnTo>
                    <a:pt x="699295" y="1024885"/>
                  </a:lnTo>
                  <a:lnTo>
                    <a:pt x="681352" y="1062043"/>
                  </a:lnTo>
                  <a:lnTo>
                    <a:pt x="663619" y="1101114"/>
                  </a:lnTo>
                  <a:lnTo>
                    <a:pt x="646276" y="1142234"/>
                  </a:lnTo>
                  <a:lnTo>
                    <a:pt x="629502" y="1185537"/>
                  </a:lnTo>
                  <a:lnTo>
                    <a:pt x="613475" y="1231159"/>
                  </a:lnTo>
                  <a:lnTo>
                    <a:pt x="598375" y="1279233"/>
                  </a:lnTo>
                  <a:lnTo>
                    <a:pt x="584381" y="1329894"/>
                  </a:lnTo>
                  <a:lnTo>
                    <a:pt x="571672" y="1383278"/>
                  </a:lnTo>
                  <a:lnTo>
                    <a:pt x="560427" y="1439518"/>
                  </a:lnTo>
                  <a:lnTo>
                    <a:pt x="550826" y="1498750"/>
                  </a:lnTo>
                  <a:lnTo>
                    <a:pt x="543047" y="1561107"/>
                  </a:lnTo>
                  <a:lnTo>
                    <a:pt x="537269" y="1626725"/>
                  </a:lnTo>
                  <a:lnTo>
                    <a:pt x="533672" y="1695739"/>
                  </a:lnTo>
                  <a:lnTo>
                    <a:pt x="532434" y="1768282"/>
                  </a:lnTo>
                  <a:lnTo>
                    <a:pt x="533676" y="1840821"/>
                  </a:lnTo>
                  <a:lnTo>
                    <a:pt x="537277" y="1909830"/>
                  </a:lnTo>
                  <a:lnTo>
                    <a:pt x="543059" y="1975444"/>
                  </a:lnTo>
                  <a:lnTo>
                    <a:pt x="550842" y="2037798"/>
                  </a:lnTo>
                  <a:lnTo>
                    <a:pt x="560448" y="2097027"/>
                  </a:lnTo>
                  <a:lnTo>
                    <a:pt x="571696" y="2153265"/>
                  </a:lnTo>
                  <a:lnTo>
                    <a:pt x="584409" y="2206646"/>
                  </a:lnTo>
                  <a:lnTo>
                    <a:pt x="598407" y="2257306"/>
                  </a:lnTo>
                  <a:lnTo>
                    <a:pt x="613510" y="2305378"/>
                  </a:lnTo>
                  <a:lnTo>
                    <a:pt x="629541" y="2350999"/>
                  </a:lnTo>
                  <a:lnTo>
                    <a:pt x="646319" y="2394301"/>
                  </a:lnTo>
                  <a:lnTo>
                    <a:pt x="663666" y="2435421"/>
                  </a:lnTo>
                  <a:lnTo>
                    <a:pt x="681402" y="2474491"/>
                  </a:lnTo>
                  <a:lnTo>
                    <a:pt x="699349" y="2511648"/>
                  </a:lnTo>
                  <a:lnTo>
                    <a:pt x="717327" y="2547026"/>
                  </a:lnTo>
                  <a:lnTo>
                    <a:pt x="735157" y="2580759"/>
                  </a:lnTo>
                  <a:lnTo>
                    <a:pt x="769656" y="2643831"/>
                  </a:lnTo>
                  <a:lnTo>
                    <a:pt x="795616" y="2691172"/>
                  </a:lnTo>
                  <a:lnTo>
                    <a:pt x="817864" y="2733901"/>
                  </a:lnTo>
                  <a:lnTo>
                    <a:pt x="836477" y="2774253"/>
                  </a:lnTo>
                  <a:lnTo>
                    <a:pt x="851532" y="2814463"/>
                  </a:lnTo>
                  <a:lnTo>
                    <a:pt x="863106" y="2856767"/>
                  </a:lnTo>
                  <a:lnTo>
                    <a:pt x="871279" y="2903400"/>
                  </a:lnTo>
                  <a:lnTo>
                    <a:pt x="876126" y="2956599"/>
                  </a:lnTo>
                  <a:lnTo>
                    <a:pt x="877722" y="3018598"/>
                  </a:lnTo>
                  <a:lnTo>
                    <a:pt x="876118" y="3080608"/>
                  </a:lnTo>
                  <a:lnTo>
                    <a:pt x="871260" y="3133816"/>
                  </a:lnTo>
                  <a:lnTo>
                    <a:pt x="863074" y="3180458"/>
                  </a:lnTo>
                  <a:lnTo>
                    <a:pt x="851484" y="3222768"/>
                  </a:lnTo>
                  <a:lnTo>
                    <a:pt x="836416" y="3262983"/>
                  </a:lnTo>
                  <a:lnTo>
                    <a:pt x="817794" y="3303338"/>
                  </a:lnTo>
                  <a:lnTo>
                    <a:pt x="795544" y="3346069"/>
                  </a:lnTo>
                  <a:lnTo>
                    <a:pt x="769588" y="3393412"/>
                  </a:lnTo>
                  <a:lnTo>
                    <a:pt x="752590" y="3424262"/>
                  </a:lnTo>
                  <a:lnTo>
                    <a:pt x="735086" y="3456487"/>
                  </a:lnTo>
                  <a:lnTo>
                    <a:pt x="717257" y="3490221"/>
                  </a:lnTo>
                  <a:lnTo>
                    <a:pt x="699281" y="3525600"/>
                  </a:lnTo>
                  <a:lnTo>
                    <a:pt x="681338" y="3562758"/>
                  </a:lnTo>
                  <a:lnTo>
                    <a:pt x="663605" y="3601830"/>
                  </a:lnTo>
                  <a:lnTo>
                    <a:pt x="646262" y="3642950"/>
                  </a:lnTo>
                  <a:lnTo>
                    <a:pt x="629489" y="3686253"/>
                  </a:lnTo>
                  <a:lnTo>
                    <a:pt x="613463" y="3731873"/>
                  </a:lnTo>
                  <a:lnTo>
                    <a:pt x="598364" y="3779947"/>
                  </a:lnTo>
                  <a:lnTo>
                    <a:pt x="584372" y="3830608"/>
                  </a:lnTo>
                  <a:lnTo>
                    <a:pt x="571665" y="3883990"/>
                  </a:lnTo>
                  <a:lnTo>
                    <a:pt x="560422" y="3940229"/>
                  </a:lnTo>
                  <a:lnTo>
                    <a:pt x="550822" y="3999460"/>
                  </a:lnTo>
                  <a:lnTo>
                    <a:pt x="543044" y="4061817"/>
                  </a:lnTo>
                  <a:lnTo>
                    <a:pt x="537268" y="4127435"/>
                  </a:lnTo>
                  <a:lnTo>
                    <a:pt x="533671" y="4196448"/>
                  </a:lnTo>
                  <a:lnTo>
                    <a:pt x="532435" y="4268991"/>
                  </a:lnTo>
                  <a:lnTo>
                    <a:pt x="533677" y="4341534"/>
                  </a:lnTo>
                  <a:lnTo>
                    <a:pt x="537278" y="4410547"/>
                  </a:lnTo>
                  <a:lnTo>
                    <a:pt x="543060" y="4476165"/>
                  </a:lnTo>
                  <a:lnTo>
                    <a:pt x="550842" y="4538522"/>
                  </a:lnTo>
                  <a:lnTo>
                    <a:pt x="560447" y="4597753"/>
                  </a:lnTo>
                  <a:lnTo>
                    <a:pt x="571694" y="4653992"/>
                  </a:lnTo>
                  <a:lnTo>
                    <a:pt x="584406" y="4707375"/>
                  </a:lnTo>
                  <a:lnTo>
                    <a:pt x="598402" y="4758036"/>
                  </a:lnTo>
                  <a:lnTo>
                    <a:pt x="613504" y="4806110"/>
                  </a:lnTo>
                  <a:lnTo>
                    <a:pt x="629533" y="4851732"/>
                  </a:lnTo>
                  <a:lnTo>
                    <a:pt x="646310" y="4895036"/>
                  </a:lnTo>
                  <a:lnTo>
                    <a:pt x="663655" y="4936157"/>
                  </a:lnTo>
                  <a:lnTo>
                    <a:pt x="681391" y="4975230"/>
                  </a:lnTo>
                  <a:lnTo>
                    <a:pt x="699337" y="5012389"/>
                  </a:lnTo>
                  <a:lnTo>
                    <a:pt x="717315" y="5047769"/>
                  </a:lnTo>
                  <a:lnTo>
                    <a:pt x="735146" y="5081506"/>
                  </a:lnTo>
                  <a:lnTo>
                    <a:pt x="769649" y="5144586"/>
                  </a:lnTo>
                  <a:lnTo>
                    <a:pt x="796972" y="5194499"/>
                  </a:lnTo>
                  <a:lnTo>
                    <a:pt x="820149" y="5239414"/>
                  </a:lnTo>
                  <a:lnTo>
                    <a:pt x="839271" y="5281967"/>
                  </a:lnTo>
                  <a:lnTo>
                    <a:pt x="854432" y="5324795"/>
                  </a:lnTo>
                  <a:lnTo>
                    <a:pt x="865725" y="5370534"/>
                  </a:lnTo>
                  <a:lnTo>
                    <a:pt x="873242" y="5421820"/>
                  </a:lnTo>
                  <a:lnTo>
                    <a:pt x="875499" y="5456800"/>
                  </a:lnTo>
                  <a:close/>
                </a:path>
              </a:pathLst>
            </a:custGeom>
            <a:solidFill>
              <a:srgbClr val="B1FA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445053" y="4235012"/>
              <a:ext cx="6057899" cy="6051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11650307" y="4131830"/>
            <a:ext cx="4316730" cy="175895"/>
          </a:xfrm>
          <a:custGeom>
            <a:avLst/>
            <a:gdLst/>
            <a:ahLst/>
            <a:cxnLst/>
            <a:rect l="l" t="t" r="r" b="b"/>
            <a:pathLst>
              <a:path w="4316730" h="175895">
                <a:moveTo>
                  <a:pt x="12331" y="67335"/>
                </a:moveTo>
                <a:lnTo>
                  <a:pt x="8915" y="63525"/>
                </a:lnTo>
                <a:lnTo>
                  <a:pt x="5511" y="67335"/>
                </a:lnTo>
                <a:lnTo>
                  <a:pt x="8915" y="71145"/>
                </a:lnTo>
                <a:lnTo>
                  <a:pt x="12331" y="71145"/>
                </a:lnTo>
                <a:lnTo>
                  <a:pt x="12331" y="67335"/>
                </a:lnTo>
                <a:close/>
              </a:path>
              <a:path w="4316730" h="175895">
                <a:moveTo>
                  <a:pt x="25958" y="57175"/>
                </a:moveTo>
                <a:lnTo>
                  <a:pt x="15735" y="57175"/>
                </a:lnTo>
                <a:lnTo>
                  <a:pt x="15735" y="63525"/>
                </a:lnTo>
                <a:lnTo>
                  <a:pt x="25958" y="63525"/>
                </a:lnTo>
                <a:lnTo>
                  <a:pt x="25958" y="57175"/>
                </a:lnTo>
                <a:close/>
              </a:path>
              <a:path w="4316730" h="175895">
                <a:moveTo>
                  <a:pt x="53225" y="50825"/>
                </a:moveTo>
                <a:lnTo>
                  <a:pt x="43002" y="50825"/>
                </a:lnTo>
                <a:lnTo>
                  <a:pt x="43002" y="53365"/>
                </a:lnTo>
                <a:lnTo>
                  <a:pt x="46405" y="53365"/>
                </a:lnTo>
                <a:lnTo>
                  <a:pt x="46405" y="67335"/>
                </a:lnTo>
                <a:lnTo>
                  <a:pt x="53225" y="67335"/>
                </a:lnTo>
                <a:lnTo>
                  <a:pt x="53225" y="50825"/>
                </a:lnTo>
                <a:close/>
              </a:path>
              <a:path w="4316730" h="175895">
                <a:moveTo>
                  <a:pt x="70256" y="71145"/>
                </a:moveTo>
                <a:lnTo>
                  <a:pt x="66852" y="67335"/>
                </a:lnTo>
                <a:lnTo>
                  <a:pt x="63449" y="71145"/>
                </a:lnTo>
                <a:lnTo>
                  <a:pt x="70256" y="71145"/>
                </a:lnTo>
                <a:close/>
              </a:path>
              <a:path w="4316730" h="175895">
                <a:moveTo>
                  <a:pt x="492810" y="71145"/>
                </a:moveTo>
                <a:lnTo>
                  <a:pt x="489407" y="71145"/>
                </a:lnTo>
                <a:lnTo>
                  <a:pt x="489407" y="73685"/>
                </a:lnTo>
                <a:lnTo>
                  <a:pt x="492810" y="73685"/>
                </a:lnTo>
                <a:lnTo>
                  <a:pt x="492810" y="71145"/>
                </a:lnTo>
                <a:close/>
              </a:path>
              <a:path w="4316730" h="175895">
                <a:moveTo>
                  <a:pt x="707504" y="149377"/>
                </a:moveTo>
                <a:lnTo>
                  <a:pt x="700684" y="149377"/>
                </a:lnTo>
                <a:lnTo>
                  <a:pt x="700684" y="152768"/>
                </a:lnTo>
                <a:lnTo>
                  <a:pt x="704100" y="152768"/>
                </a:lnTo>
                <a:lnTo>
                  <a:pt x="707504" y="149377"/>
                </a:lnTo>
                <a:close/>
              </a:path>
              <a:path w="4316730" h="175895">
                <a:moveTo>
                  <a:pt x="724547" y="63525"/>
                </a:moveTo>
                <a:lnTo>
                  <a:pt x="717727" y="63525"/>
                </a:lnTo>
                <a:lnTo>
                  <a:pt x="717727" y="71145"/>
                </a:lnTo>
                <a:lnTo>
                  <a:pt x="724547" y="71145"/>
                </a:lnTo>
                <a:lnTo>
                  <a:pt x="724547" y="63525"/>
                </a:lnTo>
                <a:close/>
              </a:path>
              <a:path w="4316730" h="175895">
                <a:moveTo>
                  <a:pt x="819962" y="71145"/>
                </a:moveTo>
                <a:lnTo>
                  <a:pt x="813142" y="71145"/>
                </a:lnTo>
                <a:lnTo>
                  <a:pt x="813142" y="73685"/>
                </a:lnTo>
                <a:lnTo>
                  <a:pt x="819962" y="73685"/>
                </a:lnTo>
                <a:lnTo>
                  <a:pt x="819962" y="71145"/>
                </a:lnTo>
                <a:close/>
              </a:path>
              <a:path w="4316730" h="175895">
                <a:moveTo>
                  <a:pt x="946048" y="159562"/>
                </a:moveTo>
                <a:lnTo>
                  <a:pt x="939228" y="159562"/>
                </a:lnTo>
                <a:lnTo>
                  <a:pt x="942632" y="162953"/>
                </a:lnTo>
                <a:lnTo>
                  <a:pt x="946048" y="162953"/>
                </a:lnTo>
                <a:lnTo>
                  <a:pt x="946048" y="159562"/>
                </a:lnTo>
                <a:close/>
              </a:path>
              <a:path w="4316730" h="175895">
                <a:moveTo>
                  <a:pt x="973302" y="159562"/>
                </a:moveTo>
                <a:lnTo>
                  <a:pt x="969899" y="156171"/>
                </a:lnTo>
                <a:lnTo>
                  <a:pt x="966495" y="156171"/>
                </a:lnTo>
                <a:lnTo>
                  <a:pt x="963079" y="159562"/>
                </a:lnTo>
                <a:lnTo>
                  <a:pt x="963079" y="162953"/>
                </a:lnTo>
                <a:lnTo>
                  <a:pt x="966495" y="162953"/>
                </a:lnTo>
                <a:lnTo>
                  <a:pt x="973302" y="159562"/>
                </a:lnTo>
                <a:close/>
              </a:path>
              <a:path w="4316730" h="175895">
                <a:moveTo>
                  <a:pt x="1034643" y="149377"/>
                </a:moveTo>
                <a:lnTo>
                  <a:pt x="1031240" y="149377"/>
                </a:lnTo>
                <a:lnTo>
                  <a:pt x="1031240" y="152768"/>
                </a:lnTo>
                <a:lnTo>
                  <a:pt x="1034643" y="149377"/>
                </a:lnTo>
                <a:close/>
              </a:path>
              <a:path w="4316730" h="175895">
                <a:moveTo>
                  <a:pt x="1249337" y="118135"/>
                </a:moveTo>
                <a:lnTo>
                  <a:pt x="1245920" y="118135"/>
                </a:lnTo>
                <a:lnTo>
                  <a:pt x="1245920" y="121945"/>
                </a:lnTo>
                <a:lnTo>
                  <a:pt x="1249337" y="121945"/>
                </a:lnTo>
                <a:lnTo>
                  <a:pt x="1249337" y="118135"/>
                </a:lnTo>
                <a:close/>
              </a:path>
              <a:path w="4316730" h="175895">
                <a:moveTo>
                  <a:pt x="1409534" y="73685"/>
                </a:moveTo>
                <a:close/>
              </a:path>
              <a:path w="4316730" h="175895">
                <a:moveTo>
                  <a:pt x="1412900" y="77495"/>
                </a:moveTo>
                <a:lnTo>
                  <a:pt x="1409534" y="73723"/>
                </a:lnTo>
                <a:lnTo>
                  <a:pt x="1409534" y="81305"/>
                </a:lnTo>
                <a:lnTo>
                  <a:pt x="1412900" y="81305"/>
                </a:lnTo>
                <a:lnTo>
                  <a:pt x="1412900" y="77495"/>
                </a:lnTo>
                <a:close/>
              </a:path>
              <a:path w="4316730" h="175895">
                <a:moveTo>
                  <a:pt x="1477645" y="77495"/>
                </a:moveTo>
                <a:lnTo>
                  <a:pt x="1474241" y="73685"/>
                </a:lnTo>
                <a:lnTo>
                  <a:pt x="1474241" y="77495"/>
                </a:lnTo>
                <a:lnTo>
                  <a:pt x="1477645" y="77495"/>
                </a:lnTo>
                <a:close/>
              </a:path>
              <a:path w="4316730" h="175895">
                <a:moveTo>
                  <a:pt x="1484464" y="142582"/>
                </a:moveTo>
                <a:lnTo>
                  <a:pt x="1477645" y="142582"/>
                </a:lnTo>
                <a:lnTo>
                  <a:pt x="1481061" y="145986"/>
                </a:lnTo>
                <a:lnTo>
                  <a:pt x="1484464" y="145986"/>
                </a:lnTo>
                <a:lnTo>
                  <a:pt x="1484464" y="142582"/>
                </a:lnTo>
                <a:close/>
              </a:path>
              <a:path w="4316730" h="175895">
                <a:moveTo>
                  <a:pt x="1501508" y="81305"/>
                </a:moveTo>
                <a:lnTo>
                  <a:pt x="1494688" y="81305"/>
                </a:lnTo>
                <a:lnTo>
                  <a:pt x="1494688" y="83845"/>
                </a:lnTo>
                <a:lnTo>
                  <a:pt x="1501508" y="83845"/>
                </a:lnTo>
                <a:lnTo>
                  <a:pt x="1501508" y="81305"/>
                </a:lnTo>
                <a:close/>
              </a:path>
              <a:path w="4316730" h="175895">
                <a:moveTo>
                  <a:pt x="1569694" y="81305"/>
                </a:moveTo>
                <a:close/>
              </a:path>
              <a:path w="4316730" h="175895">
                <a:moveTo>
                  <a:pt x="1576476" y="149377"/>
                </a:moveTo>
                <a:lnTo>
                  <a:pt x="1573060" y="149377"/>
                </a:lnTo>
                <a:lnTo>
                  <a:pt x="1573060" y="145986"/>
                </a:lnTo>
                <a:lnTo>
                  <a:pt x="1569656" y="145986"/>
                </a:lnTo>
                <a:lnTo>
                  <a:pt x="1573060" y="152768"/>
                </a:lnTo>
                <a:lnTo>
                  <a:pt x="1576476" y="149377"/>
                </a:lnTo>
                <a:close/>
              </a:path>
              <a:path w="4316730" h="175895">
                <a:moveTo>
                  <a:pt x="1576476" y="135801"/>
                </a:moveTo>
                <a:lnTo>
                  <a:pt x="1569656" y="132397"/>
                </a:lnTo>
                <a:lnTo>
                  <a:pt x="1569656" y="139192"/>
                </a:lnTo>
                <a:lnTo>
                  <a:pt x="1573060" y="139192"/>
                </a:lnTo>
                <a:lnTo>
                  <a:pt x="1576476" y="135801"/>
                </a:lnTo>
                <a:close/>
              </a:path>
              <a:path w="4316730" h="175895">
                <a:moveTo>
                  <a:pt x="1576476" y="132397"/>
                </a:moveTo>
                <a:lnTo>
                  <a:pt x="1573060" y="132397"/>
                </a:lnTo>
                <a:lnTo>
                  <a:pt x="1576476" y="135801"/>
                </a:lnTo>
                <a:lnTo>
                  <a:pt x="1576476" y="132397"/>
                </a:lnTo>
                <a:close/>
              </a:path>
              <a:path w="4316730" h="175895">
                <a:moveTo>
                  <a:pt x="1600327" y="145986"/>
                </a:moveTo>
                <a:lnTo>
                  <a:pt x="1596923" y="145986"/>
                </a:lnTo>
                <a:lnTo>
                  <a:pt x="1593507" y="149377"/>
                </a:lnTo>
                <a:lnTo>
                  <a:pt x="1593507" y="152768"/>
                </a:lnTo>
                <a:lnTo>
                  <a:pt x="1600327" y="152768"/>
                </a:lnTo>
                <a:lnTo>
                  <a:pt x="1600327" y="149377"/>
                </a:lnTo>
                <a:lnTo>
                  <a:pt x="1600327" y="145986"/>
                </a:lnTo>
                <a:close/>
              </a:path>
              <a:path w="4316730" h="175895">
                <a:moveTo>
                  <a:pt x="1617370" y="149377"/>
                </a:moveTo>
                <a:lnTo>
                  <a:pt x="1613954" y="149377"/>
                </a:lnTo>
                <a:lnTo>
                  <a:pt x="1613954" y="152768"/>
                </a:lnTo>
                <a:lnTo>
                  <a:pt x="1617370" y="152768"/>
                </a:lnTo>
                <a:lnTo>
                  <a:pt x="1617370" y="149377"/>
                </a:lnTo>
                <a:close/>
              </a:path>
              <a:path w="4316730" h="175895">
                <a:moveTo>
                  <a:pt x="1617370" y="67335"/>
                </a:moveTo>
                <a:lnTo>
                  <a:pt x="1613954" y="67335"/>
                </a:lnTo>
                <a:lnTo>
                  <a:pt x="1610550" y="63525"/>
                </a:lnTo>
                <a:lnTo>
                  <a:pt x="1613954" y="73685"/>
                </a:lnTo>
                <a:lnTo>
                  <a:pt x="1617370" y="73685"/>
                </a:lnTo>
                <a:lnTo>
                  <a:pt x="1617370" y="67335"/>
                </a:lnTo>
                <a:close/>
              </a:path>
              <a:path w="4316730" h="175895">
                <a:moveTo>
                  <a:pt x="1630997" y="60985"/>
                </a:moveTo>
                <a:lnTo>
                  <a:pt x="1627593" y="57175"/>
                </a:lnTo>
                <a:lnTo>
                  <a:pt x="1627593" y="63525"/>
                </a:lnTo>
                <a:lnTo>
                  <a:pt x="1630997" y="60985"/>
                </a:lnTo>
                <a:close/>
              </a:path>
              <a:path w="4316730" h="175895">
                <a:moveTo>
                  <a:pt x="1682115" y="44132"/>
                </a:moveTo>
                <a:lnTo>
                  <a:pt x="1675295" y="44132"/>
                </a:lnTo>
                <a:lnTo>
                  <a:pt x="1675295" y="57708"/>
                </a:lnTo>
                <a:lnTo>
                  <a:pt x="1682115" y="57708"/>
                </a:lnTo>
                <a:lnTo>
                  <a:pt x="1682115" y="44132"/>
                </a:lnTo>
                <a:close/>
              </a:path>
              <a:path w="4316730" h="175895">
                <a:moveTo>
                  <a:pt x="1692338" y="73685"/>
                </a:moveTo>
                <a:lnTo>
                  <a:pt x="1675295" y="73685"/>
                </a:lnTo>
                <a:lnTo>
                  <a:pt x="1675295" y="81305"/>
                </a:lnTo>
                <a:lnTo>
                  <a:pt x="1692338" y="81305"/>
                </a:lnTo>
                <a:lnTo>
                  <a:pt x="1692338" y="73685"/>
                </a:lnTo>
                <a:close/>
              </a:path>
              <a:path w="4316730" h="175895">
                <a:moveTo>
                  <a:pt x="1746859" y="57175"/>
                </a:moveTo>
                <a:lnTo>
                  <a:pt x="1740039" y="57175"/>
                </a:lnTo>
                <a:lnTo>
                  <a:pt x="1740039" y="63525"/>
                </a:lnTo>
                <a:lnTo>
                  <a:pt x="1746859" y="63525"/>
                </a:lnTo>
                <a:lnTo>
                  <a:pt x="1746859" y="57175"/>
                </a:lnTo>
                <a:close/>
              </a:path>
              <a:path w="4316730" h="175895">
                <a:moveTo>
                  <a:pt x="1804797" y="63525"/>
                </a:moveTo>
                <a:lnTo>
                  <a:pt x="1801380" y="63525"/>
                </a:lnTo>
                <a:lnTo>
                  <a:pt x="1797977" y="67335"/>
                </a:lnTo>
                <a:lnTo>
                  <a:pt x="1797977" y="71145"/>
                </a:lnTo>
                <a:lnTo>
                  <a:pt x="1801380" y="71145"/>
                </a:lnTo>
                <a:lnTo>
                  <a:pt x="1804797" y="67335"/>
                </a:lnTo>
                <a:lnTo>
                  <a:pt x="1804797" y="63525"/>
                </a:lnTo>
                <a:close/>
              </a:path>
              <a:path w="4316730" h="175895">
                <a:moveTo>
                  <a:pt x="1876348" y="67335"/>
                </a:moveTo>
                <a:lnTo>
                  <a:pt x="1872945" y="63525"/>
                </a:lnTo>
                <a:lnTo>
                  <a:pt x="1872945" y="67335"/>
                </a:lnTo>
                <a:lnTo>
                  <a:pt x="1869541" y="71145"/>
                </a:lnTo>
                <a:lnTo>
                  <a:pt x="1872983" y="71145"/>
                </a:lnTo>
                <a:lnTo>
                  <a:pt x="1872983" y="67335"/>
                </a:lnTo>
                <a:lnTo>
                  <a:pt x="1876348" y="67335"/>
                </a:lnTo>
                <a:close/>
              </a:path>
              <a:path w="4316730" h="175895">
                <a:moveTo>
                  <a:pt x="2053551" y="43205"/>
                </a:moveTo>
                <a:lnTo>
                  <a:pt x="2050148" y="43205"/>
                </a:lnTo>
                <a:lnTo>
                  <a:pt x="2050148" y="50825"/>
                </a:lnTo>
                <a:lnTo>
                  <a:pt x="2053551" y="50825"/>
                </a:lnTo>
                <a:lnTo>
                  <a:pt x="2053551" y="43205"/>
                </a:lnTo>
                <a:close/>
              </a:path>
              <a:path w="4316730" h="175895">
                <a:moveTo>
                  <a:pt x="2114893" y="53365"/>
                </a:moveTo>
                <a:lnTo>
                  <a:pt x="2108073" y="53365"/>
                </a:lnTo>
                <a:lnTo>
                  <a:pt x="2108073" y="60985"/>
                </a:lnTo>
                <a:lnTo>
                  <a:pt x="2108073" y="67335"/>
                </a:lnTo>
                <a:lnTo>
                  <a:pt x="2108111" y="60985"/>
                </a:lnTo>
                <a:lnTo>
                  <a:pt x="2114893" y="60985"/>
                </a:lnTo>
                <a:lnTo>
                  <a:pt x="2114893" y="53365"/>
                </a:lnTo>
                <a:close/>
              </a:path>
              <a:path w="4316730" h="175895">
                <a:moveTo>
                  <a:pt x="2128520" y="50825"/>
                </a:moveTo>
                <a:lnTo>
                  <a:pt x="2125116" y="50825"/>
                </a:lnTo>
                <a:lnTo>
                  <a:pt x="2125116" y="53365"/>
                </a:lnTo>
                <a:lnTo>
                  <a:pt x="2128520" y="50825"/>
                </a:lnTo>
                <a:close/>
              </a:path>
              <a:path w="4316730" h="175895">
                <a:moveTo>
                  <a:pt x="2131936" y="50825"/>
                </a:moveTo>
                <a:lnTo>
                  <a:pt x="2125116" y="53365"/>
                </a:lnTo>
                <a:lnTo>
                  <a:pt x="2131936" y="57175"/>
                </a:lnTo>
                <a:lnTo>
                  <a:pt x="2131936" y="50825"/>
                </a:lnTo>
                <a:close/>
              </a:path>
              <a:path w="4316730" h="175895">
                <a:moveTo>
                  <a:pt x="2183117" y="71145"/>
                </a:moveTo>
                <a:lnTo>
                  <a:pt x="2183053" y="63525"/>
                </a:lnTo>
                <a:lnTo>
                  <a:pt x="2183053" y="71145"/>
                </a:lnTo>
                <a:close/>
              </a:path>
              <a:path w="4316730" h="175895">
                <a:moveTo>
                  <a:pt x="2223935" y="43205"/>
                </a:moveTo>
                <a:lnTo>
                  <a:pt x="2220531" y="40665"/>
                </a:lnTo>
                <a:lnTo>
                  <a:pt x="2217128" y="40665"/>
                </a:lnTo>
                <a:lnTo>
                  <a:pt x="2213724" y="43205"/>
                </a:lnTo>
                <a:lnTo>
                  <a:pt x="2213724" y="47015"/>
                </a:lnTo>
                <a:lnTo>
                  <a:pt x="2223935" y="47015"/>
                </a:lnTo>
                <a:lnTo>
                  <a:pt x="2223935" y="43205"/>
                </a:lnTo>
                <a:close/>
              </a:path>
              <a:path w="4316730" h="175895">
                <a:moveTo>
                  <a:pt x="2510256" y="124485"/>
                </a:moveTo>
                <a:lnTo>
                  <a:pt x="2503436" y="124485"/>
                </a:lnTo>
                <a:lnTo>
                  <a:pt x="2503436" y="132105"/>
                </a:lnTo>
                <a:lnTo>
                  <a:pt x="2510256" y="132105"/>
                </a:lnTo>
                <a:lnTo>
                  <a:pt x="2510256" y="124485"/>
                </a:lnTo>
                <a:close/>
              </a:path>
              <a:path w="4316730" h="175895">
                <a:moveTo>
                  <a:pt x="2534043" y="108635"/>
                </a:moveTo>
                <a:lnTo>
                  <a:pt x="2523820" y="108635"/>
                </a:lnTo>
                <a:lnTo>
                  <a:pt x="2523820" y="115430"/>
                </a:lnTo>
                <a:lnTo>
                  <a:pt x="2527223" y="115430"/>
                </a:lnTo>
                <a:lnTo>
                  <a:pt x="2534043" y="108635"/>
                </a:lnTo>
                <a:close/>
              </a:path>
              <a:path w="4316730" h="175895">
                <a:moveTo>
                  <a:pt x="2540927" y="121945"/>
                </a:moveTo>
                <a:lnTo>
                  <a:pt x="2534107" y="121945"/>
                </a:lnTo>
                <a:lnTo>
                  <a:pt x="2534107" y="128295"/>
                </a:lnTo>
                <a:lnTo>
                  <a:pt x="2537523" y="128295"/>
                </a:lnTo>
                <a:lnTo>
                  <a:pt x="2537523" y="132105"/>
                </a:lnTo>
                <a:lnTo>
                  <a:pt x="2540927" y="128295"/>
                </a:lnTo>
                <a:lnTo>
                  <a:pt x="2540927" y="121945"/>
                </a:lnTo>
                <a:close/>
              </a:path>
              <a:path w="4316730" h="175895">
                <a:moveTo>
                  <a:pt x="2622639" y="20345"/>
                </a:moveTo>
                <a:lnTo>
                  <a:pt x="2619235" y="20345"/>
                </a:lnTo>
                <a:lnTo>
                  <a:pt x="2619235" y="22885"/>
                </a:lnTo>
                <a:lnTo>
                  <a:pt x="2615831" y="26695"/>
                </a:lnTo>
                <a:lnTo>
                  <a:pt x="2615831" y="30505"/>
                </a:lnTo>
                <a:lnTo>
                  <a:pt x="2619311" y="26695"/>
                </a:lnTo>
                <a:lnTo>
                  <a:pt x="2622639" y="26695"/>
                </a:lnTo>
                <a:lnTo>
                  <a:pt x="2622639" y="20345"/>
                </a:lnTo>
                <a:close/>
              </a:path>
              <a:path w="4316730" h="175895">
                <a:moveTo>
                  <a:pt x="2649969" y="81305"/>
                </a:moveTo>
                <a:lnTo>
                  <a:pt x="2649905" y="83845"/>
                </a:lnTo>
                <a:lnTo>
                  <a:pt x="2649969" y="81305"/>
                </a:lnTo>
                <a:close/>
              </a:path>
              <a:path w="4316730" h="175895">
                <a:moveTo>
                  <a:pt x="2711246" y="98450"/>
                </a:moveTo>
                <a:lnTo>
                  <a:pt x="2707843" y="98450"/>
                </a:lnTo>
                <a:lnTo>
                  <a:pt x="2707843" y="105244"/>
                </a:lnTo>
                <a:lnTo>
                  <a:pt x="2711246" y="101841"/>
                </a:lnTo>
                <a:lnTo>
                  <a:pt x="2711246" y="98450"/>
                </a:lnTo>
                <a:close/>
              </a:path>
              <a:path w="4316730" h="175895">
                <a:moveTo>
                  <a:pt x="2738513" y="91655"/>
                </a:moveTo>
                <a:lnTo>
                  <a:pt x="2735097" y="88265"/>
                </a:lnTo>
                <a:lnTo>
                  <a:pt x="2728290" y="88265"/>
                </a:lnTo>
                <a:lnTo>
                  <a:pt x="2728290" y="91655"/>
                </a:lnTo>
                <a:lnTo>
                  <a:pt x="2731693" y="95059"/>
                </a:lnTo>
                <a:lnTo>
                  <a:pt x="2735097" y="95059"/>
                </a:lnTo>
                <a:lnTo>
                  <a:pt x="2738513" y="91655"/>
                </a:lnTo>
                <a:close/>
              </a:path>
              <a:path w="4316730" h="175895">
                <a:moveTo>
                  <a:pt x="2908897" y="74688"/>
                </a:moveTo>
                <a:lnTo>
                  <a:pt x="2905480" y="71297"/>
                </a:lnTo>
                <a:lnTo>
                  <a:pt x="2902077" y="71297"/>
                </a:lnTo>
                <a:lnTo>
                  <a:pt x="2902077" y="81483"/>
                </a:lnTo>
                <a:lnTo>
                  <a:pt x="2908897" y="81483"/>
                </a:lnTo>
                <a:lnTo>
                  <a:pt x="2908897" y="74688"/>
                </a:lnTo>
                <a:close/>
              </a:path>
              <a:path w="4316730" h="175895">
                <a:moveTo>
                  <a:pt x="3096323" y="84874"/>
                </a:moveTo>
                <a:lnTo>
                  <a:pt x="3092907" y="81483"/>
                </a:lnTo>
                <a:lnTo>
                  <a:pt x="3079280" y="81483"/>
                </a:lnTo>
                <a:lnTo>
                  <a:pt x="3079280" y="88265"/>
                </a:lnTo>
                <a:lnTo>
                  <a:pt x="3096323" y="88265"/>
                </a:lnTo>
                <a:lnTo>
                  <a:pt x="3096323" y="84874"/>
                </a:lnTo>
                <a:close/>
              </a:path>
              <a:path w="4316730" h="175895">
                <a:moveTo>
                  <a:pt x="3133801" y="6781"/>
                </a:moveTo>
                <a:lnTo>
                  <a:pt x="3123577" y="6781"/>
                </a:lnTo>
                <a:lnTo>
                  <a:pt x="3123577" y="16967"/>
                </a:lnTo>
                <a:lnTo>
                  <a:pt x="3130397" y="16967"/>
                </a:lnTo>
                <a:lnTo>
                  <a:pt x="3133801" y="13576"/>
                </a:lnTo>
                <a:lnTo>
                  <a:pt x="3133801" y="6781"/>
                </a:lnTo>
                <a:close/>
              </a:path>
              <a:path w="4316730" h="175895">
                <a:moveTo>
                  <a:pt x="3137281" y="40665"/>
                </a:moveTo>
                <a:lnTo>
                  <a:pt x="3123654" y="40665"/>
                </a:lnTo>
                <a:lnTo>
                  <a:pt x="3120237" y="36855"/>
                </a:lnTo>
                <a:lnTo>
                  <a:pt x="3120237" y="33045"/>
                </a:lnTo>
                <a:lnTo>
                  <a:pt x="3120174" y="40665"/>
                </a:lnTo>
                <a:lnTo>
                  <a:pt x="3120174" y="43205"/>
                </a:lnTo>
                <a:lnTo>
                  <a:pt x="3116770" y="40665"/>
                </a:lnTo>
                <a:lnTo>
                  <a:pt x="3120174" y="47015"/>
                </a:lnTo>
                <a:lnTo>
                  <a:pt x="3116770" y="47015"/>
                </a:lnTo>
                <a:lnTo>
                  <a:pt x="3113354" y="43205"/>
                </a:lnTo>
                <a:lnTo>
                  <a:pt x="3116770" y="40665"/>
                </a:lnTo>
                <a:lnTo>
                  <a:pt x="3120174" y="40665"/>
                </a:lnTo>
                <a:lnTo>
                  <a:pt x="3120174" y="33007"/>
                </a:lnTo>
                <a:lnTo>
                  <a:pt x="3116834" y="30505"/>
                </a:lnTo>
                <a:lnTo>
                  <a:pt x="3110014" y="30505"/>
                </a:lnTo>
                <a:lnTo>
                  <a:pt x="3110014" y="20345"/>
                </a:lnTo>
                <a:lnTo>
                  <a:pt x="3103207" y="20345"/>
                </a:lnTo>
                <a:lnTo>
                  <a:pt x="3103207" y="30505"/>
                </a:lnTo>
                <a:lnTo>
                  <a:pt x="3099790" y="30505"/>
                </a:lnTo>
                <a:lnTo>
                  <a:pt x="3099790" y="36855"/>
                </a:lnTo>
                <a:lnTo>
                  <a:pt x="3099790" y="43205"/>
                </a:lnTo>
                <a:lnTo>
                  <a:pt x="3092983" y="43205"/>
                </a:lnTo>
                <a:lnTo>
                  <a:pt x="3092983" y="36855"/>
                </a:lnTo>
                <a:lnTo>
                  <a:pt x="3099790" y="36855"/>
                </a:lnTo>
                <a:lnTo>
                  <a:pt x="3099790" y="30505"/>
                </a:lnTo>
                <a:lnTo>
                  <a:pt x="3092983" y="30505"/>
                </a:lnTo>
                <a:lnTo>
                  <a:pt x="3092983" y="20345"/>
                </a:lnTo>
                <a:lnTo>
                  <a:pt x="3099790" y="20345"/>
                </a:lnTo>
                <a:lnTo>
                  <a:pt x="3099790" y="12725"/>
                </a:lnTo>
                <a:lnTo>
                  <a:pt x="3089503" y="12725"/>
                </a:lnTo>
                <a:lnTo>
                  <a:pt x="3089503" y="22885"/>
                </a:lnTo>
                <a:lnTo>
                  <a:pt x="3089503" y="26695"/>
                </a:lnTo>
                <a:lnTo>
                  <a:pt x="3086100" y="30505"/>
                </a:lnTo>
                <a:lnTo>
                  <a:pt x="3082683" y="26695"/>
                </a:lnTo>
                <a:lnTo>
                  <a:pt x="3086100" y="22885"/>
                </a:lnTo>
                <a:lnTo>
                  <a:pt x="3089503" y="22885"/>
                </a:lnTo>
                <a:lnTo>
                  <a:pt x="3089503" y="12725"/>
                </a:lnTo>
                <a:lnTo>
                  <a:pt x="3082760" y="12725"/>
                </a:lnTo>
                <a:lnTo>
                  <a:pt x="3082760" y="20345"/>
                </a:lnTo>
                <a:lnTo>
                  <a:pt x="3075940" y="20345"/>
                </a:lnTo>
                <a:lnTo>
                  <a:pt x="3075940" y="10185"/>
                </a:lnTo>
                <a:lnTo>
                  <a:pt x="3031642" y="10185"/>
                </a:lnTo>
                <a:lnTo>
                  <a:pt x="3031642" y="16535"/>
                </a:lnTo>
                <a:lnTo>
                  <a:pt x="3031642" y="22885"/>
                </a:lnTo>
                <a:lnTo>
                  <a:pt x="3031566" y="60985"/>
                </a:lnTo>
                <a:lnTo>
                  <a:pt x="3031566" y="73685"/>
                </a:lnTo>
                <a:lnTo>
                  <a:pt x="3031566" y="77495"/>
                </a:lnTo>
                <a:lnTo>
                  <a:pt x="3024759" y="77495"/>
                </a:lnTo>
                <a:lnTo>
                  <a:pt x="3024759" y="71145"/>
                </a:lnTo>
                <a:lnTo>
                  <a:pt x="3024759" y="63525"/>
                </a:lnTo>
                <a:lnTo>
                  <a:pt x="3024759" y="60985"/>
                </a:lnTo>
                <a:lnTo>
                  <a:pt x="3031566" y="60985"/>
                </a:lnTo>
                <a:lnTo>
                  <a:pt x="3031566" y="22885"/>
                </a:lnTo>
                <a:lnTo>
                  <a:pt x="3024822" y="22885"/>
                </a:lnTo>
                <a:lnTo>
                  <a:pt x="3024822" y="16535"/>
                </a:lnTo>
                <a:lnTo>
                  <a:pt x="3031642" y="16535"/>
                </a:lnTo>
                <a:lnTo>
                  <a:pt x="3031642" y="10185"/>
                </a:lnTo>
                <a:lnTo>
                  <a:pt x="3021419" y="10185"/>
                </a:lnTo>
                <a:lnTo>
                  <a:pt x="3021419" y="16535"/>
                </a:lnTo>
                <a:lnTo>
                  <a:pt x="3018015" y="16535"/>
                </a:lnTo>
                <a:lnTo>
                  <a:pt x="3018015" y="10185"/>
                </a:lnTo>
                <a:lnTo>
                  <a:pt x="3007715" y="10185"/>
                </a:lnTo>
                <a:lnTo>
                  <a:pt x="3007715" y="63525"/>
                </a:lnTo>
                <a:lnTo>
                  <a:pt x="3007715" y="71145"/>
                </a:lnTo>
                <a:lnTo>
                  <a:pt x="3000908" y="71145"/>
                </a:lnTo>
                <a:lnTo>
                  <a:pt x="3000908" y="63525"/>
                </a:lnTo>
                <a:lnTo>
                  <a:pt x="3007715" y="63525"/>
                </a:lnTo>
                <a:lnTo>
                  <a:pt x="3007715" y="10185"/>
                </a:lnTo>
                <a:lnTo>
                  <a:pt x="2990685" y="10185"/>
                </a:lnTo>
                <a:lnTo>
                  <a:pt x="2990685" y="67335"/>
                </a:lnTo>
                <a:lnTo>
                  <a:pt x="2990685" y="71145"/>
                </a:lnTo>
                <a:lnTo>
                  <a:pt x="2987268" y="73685"/>
                </a:lnTo>
                <a:lnTo>
                  <a:pt x="2983865" y="71145"/>
                </a:lnTo>
                <a:lnTo>
                  <a:pt x="2983865" y="67335"/>
                </a:lnTo>
                <a:lnTo>
                  <a:pt x="2990685" y="67335"/>
                </a:lnTo>
                <a:lnTo>
                  <a:pt x="2990685" y="10185"/>
                </a:lnTo>
                <a:lnTo>
                  <a:pt x="2973641" y="10185"/>
                </a:lnTo>
                <a:lnTo>
                  <a:pt x="2973641" y="26695"/>
                </a:lnTo>
                <a:lnTo>
                  <a:pt x="2973641" y="33045"/>
                </a:lnTo>
                <a:lnTo>
                  <a:pt x="2963418" y="33045"/>
                </a:lnTo>
                <a:lnTo>
                  <a:pt x="2960014" y="30505"/>
                </a:lnTo>
                <a:lnTo>
                  <a:pt x="2956598" y="30505"/>
                </a:lnTo>
                <a:lnTo>
                  <a:pt x="2956598" y="26695"/>
                </a:lnTo>
                <a:lnTo>
                  <a:pt x="2973641" y="26695"/>
                </a:lnTo>
                <a:lnTo>
                  <a:pt x="2973641" y="10185"/>
                </a:lnTo>
                <a:lnTo>
                  <a:pt x="2970301" y="10185"/>
                </a:lnTo>
                <a:lnTo>
                  <a:pt x="2970301" y="20345"/>
                </a:lnTo>
                <a:lnTo>
                  <a:pt x="2953258" y="20345"/>
                </a:lnTo>
                <a:lnTo>
                  <a:pt x="2953258" y="12725"/>
                </a:lnTo>
                <a:lnTo>
                  <a:pt x="2949791" y="12725"/>
                </a:lnTo>
                <a:lnTo>
                  <a:pt x="2949791" y="33045"/>
                </a:lnTo>
                <a:lnTo>
                  <a:pt x="2949791" y="36855"/>
                </a:lnTo>
                <a:lnTo>
                  <a:pt x="2942971" y="40665"/>
                </a:lnTo>
                <a:lnTo>
                  <a:pt x="2942971" y="33045"/>
                </a:lnTo>
                <a:lnTo>
                  <a:pt x="2949791" y="33045"/>
                </a:lnTo>
                <a:lnTo>
                  <a:pt x="2949791" y="12725"/>
                </a:lnTo>
                <a:lnTo>
                  <a:pt x="2919120" y="12725"/>
                </a:lnTo>
                <a:lnTo>
                  <a:pt x="2919120" y="43205"/>
                </a:lnTo>
                <a:lnTo>
                  <a:pt x="2915704" y="47015"/>
                </a:lnTo>
                <a:lnTo>
                  <a:pt x="2908897" y="47015"/>
                </a:lnTo>
                <a:lnTo>
                  <a:pt x="2912300" y="43205"/>
                </a:lnTo>
                <a:lnTo>
                  <a:pt x="2919120" y="43205"/>
                </a:lnTo>
                <a:lnTo>
                  <a:pt x="2919120" y="12725"/>
                </a:lnTo>
                <a:lnTo>
                  <a:pt x="2915780" y="12725"/>
                </a:lnTo>
                <a:lnTo>
                  <a:pt x="2912364" y="16535"/>
                </a:lnTo>
                <a:lnTo>
                  <a:pt x="2912364" y="20345"/>
                </a:lnTo>
                <a:lnTo>
                  <a:pt x="2902140" y="20345"/>
                </a:lnTo>
                <a:lnTo>
                  <a:pt x="2902140" y="26695"/>
                </a:lnTo>
                <a:lnTo>
                  <a:pt x="2898737" y="26695"/>
                </a:lnTo>
                <a:lnTo>
                  <a:pt x="2898737" y="22885"/>
                </a:lnTo>
                <a:lnTo>
                  <a:pt x="2898737" y="10185"/>
                </a:lnTo>
                <a:lnTo>
                  <a:pt x="2895257" y="10185"/>
                </a:lnTo>
                <a:lnTo>
                  <a:pt x="2895257" y="40665"/>
                </a:lnTo>
                <a:lnTo>
                  <a:pt x="2895257" y="47015"/>
                </a:lnTo>
                <a:lnTo>
                  <a:pt x="2891853" y="47015"/>
                </a:lnTo>
                <a:lnTo>
                  <a:pt x="2888450" y="50825"/>
                </a:lnTo>
                <a:lnTo>
                  <a:pt x="2888450" y="53365"/>
                </a:lnTo>
                <a:lnTo>
                  <a:pt x="2885033" y="53365"/>
                </a:lnTo>
                <a:lnTo>
                  <a:pt x="2885033" y="40665"/>
                </a:lnTo>
                <a:lnTo>
                  <a:pt x="2895257" y="40665"/>
                </a:lnTo>
                <a:lnTo>
                  <a:pt x="2895257" y="10185"/>
                </a:lnTo>
                <a:lnTo>
                  <a:pt x="2888513" y="10185"/>
                </a:lnTo>
                <a:lnTo>
                  <a:pt x="2888513" y="16535"/>
                </a:lnTo>
                <a:lnTo>
                  <a:pt x="2881630" y="16535"/>
                </a:lnTo>
                <a:lnTo>
                  <a:pt x="2881630" y="57175"/>
                </a:lnTo>
                <a:lnTo>
                  <a:pt x="2881630" y="60985"/>
                </a:lnTo>
                <a:lnTo>
                  <a:pt x="2871406" y="60985"/>
                </a:lnTo>
                <a:lnTo>
                  <a:pt x="2871406" y="67335"/>
                </a:lnTo>
                <a:lnTo>
                  <a:pt x="2861183" y="67335"/>
                </a:lnTo>
                <a:lnTo>
                  <a:pt x="2861183" y="73685"/>
                </a:lnTo>
                <a:lnTo>
                  <a:pt x="2854375" y="73685"/>
                </a:lnTo>
                <a:lnTo>
                  <a:pt x="2854375" y="71145"/>
                </a:lnTo>
                <a:lnTo>
                  <a:pt x="2850959" y="71145"/>
                </a:lnTo>
                <a:lnTo>
                  <a:pt x="2850959" y="67335"/>
                </a:lnTo>
                <a:lnTo>
                  <a:pt x="2861183" y="67335"/>
                </a:lnTo>
                <a:lnTo>
                  <a:pt x="2861183" y="57175"/>
                </a:lnTo>
                <a:lnTo>
                  <a:pt x="2850959" y="57175"/>
                </a:lnTo>
                <a:lnTo>
                  <a:pt x="2850959" y="53365"/>
                </a:lnTo>
                <a:lnTo>
                  <a:pt x="2854375" y="50825"/>
                </a:lnTo>
                <a:lnTo>
                  <a:pt x="2868003" y="50825"/>
                </a:lnTo>
                <a:lnTo>
                  <a:pt x="2868003" y="40665"/>
                </a:lnTo>
                <a:lnTo>
                  <a:pt x="2868003" y="33045"/>
                </a:lnTo>
                <a:lnTo>
                  <a:pt x="2874822" y="33045"/>
                </a:lnTo>
                <a:lnTo>
                  <a:pt x="2874822" y="50825"/>
                </a:lnTo>
                <a:lnTo>
                  <a:pt x="2881630" y="57175"/>
                </a:lnTo>
                <a:lnTo>
                  <a:pt x="2881630" y="16535"/>
                </a:lnTo>
                <a:lnTo>
                  <a:pt x="2871482" y="16535"/>
                </a:lnTo>
                <a:lnTo>
                  <a:pt x="2871482" y="10185"/>
                </a:lnTo>
                <a:lnTo>
                  <a:pt x="2864662" y="10185"/>
                </a:lnTo>
                <a:lnTo>
                  <a:pt x="2864662" y="16535"/>
                </a:lnTo>
                <a:lnTo>
                  <a:pt x="2844152" y="16535"/>
                </a:lnTo>
                <a:lnTo>
                  <a:pt x="2844152" y="40665"/>
                </a:lnTo>
                <a:lnTo>
                  <a:pt x="2844152" y="47015"/>
                </a:lnTo>
                <a:lnTo>
                  <a:pt x="2840736" y="47015"/>
                </a:lnTo>
                <a:lnTo>
                  <a:pt x="2837332" y="43205"/>
                </a:lnTo>
                <a:lnTo>
                  <a:pt x="2837332" y="40665"/>
                </a:lnTo>
                <a:lnTo>
                  <a:pt x="2844152" y="40665"/>
                </a:lnTo>
                <a:lnTo>
                  <a:pt x="2844152" y="16535"/>
                </a:lnTo>
                <a:lnTo>
                  <a:pt x="2827109" y="16535"/>
                </a:lnTo>
                <a:lnTo>
                  <a:pt x="2827109" y="26695"/>
                </a:lnTo>
                <a:lnTo>
                  <a:pt x="2827109" y="43205"/>
                </a:lnTo>
                <a:lnTo>
                  <a:pt x="2823705" y="43205"/>
                </a:lnTo>
                <a:lnTo>
                  <a:pt x="2820289" y="40665"/>
                </a:lnTo>
                <a:lnTo>
                  <a:pt x="2820289" y="36855"/>
                </a:lnTo>
                <a:lnTo>
                  <a:pt x="2820289" y="26695"/>
                </a:lnTo>
                <a:lnTo>
                  <a:pt x="2827109" y="26695"/>
                </a:lnTo>
                <a:lnTo>
                  <a:pt x="2827109" y="16535"/>
                </a:lnTo>
                <a:lnTo>
                  <a:pt x="2816885" y="16535"/>
                </a:lnTo>
                <a:lnTo>
                  <a:pt x="2816885" y="47015"/>
                </a:lnTo>
                <a:lnTo>
                  <a:pt x="2816885" y="63525"/>
                </a:lnTo>
                <a:lnTo>
                  <a:pt x="2810065" y="63525"/>
                </a:lnTo>
                <a:lnTo>
                  <a:pt x="2810065" y="57175"/>
                </a:lnTo>
                <a:lnTo>
                  <a:pt x="2810065" y="53365"/>
                </a:lnTo>
                <a:lnTo>
                  <a:pt x="2806662" y="50825"/>
                </a:lnTo>
                <a:lnTo>
                  <a:pt x="2806662" y="47015"/>
                </a:lnTo>
                <a:lnTo>
                  <a:pt x="2816885" y="47015"/>
                </a:lnTo>
                <a:lnTo>
                  <a:pt x="2816885" y="16535"/>
                </a:lnTo>
                <a:lnTo>
                  <a:pt x="2813481" y="16535"/>
                </a:lnTo>
                <a:lnTo>
                  <a:pt x="2813481" y="22885"/>
                </a:lnTo>
                <a:lnTo>
                  <a:pt x="2813481" y="36855"/>
                </a:lnTo>
                <a:lnTo>
                  <a:pt x="2810065" y="33045"/>
                </a:lnTo>
                <a:lnTo>
                  <a:pt x="2810065" y="36855"/>
                </a:lnTo>
                <a:lnTo>
                  <a:pt x="2803258" y="36855"/>
                </a:lnTo>
                <a:lnTo>
                  <a:pt x="2803258" y="22885"/>
                </a:lnTo>
                <a:lnTo>
                  <a:pt x="2813481" y="22885"/>
                </a:lnTo>
                <a:lnTo>
                  <a:pt x="2813481" y="16535"/>
                </a:lnTo>
                <a:lnTo>
                  <a:pt x="2786278" y="16535"/>
                </a:lnTo>
                <a:lnTo>
                  <a:pt x="2786278" y="57175"/>
                </a:lnTo>
                <a:lnTo>
                  <a:pt x="2779471" y="57175"/>
                </a:lnTo>
                <a:lnTo>
                  <a:pt x="2779471" y="50825"/>
                </a:lnTo>
                <a:lnTo>
                  <a:pt x="2779471" y="47015"/>
                </a:lnTo>
                <a:lnTo>
                  <a:pt x="2779471" y="33045"/>
                </a:lnTo>
                <a:lnTo>
                  <a:pt x="2772651" y="33045"/>
                </a:lnTo>
                <a:lnTo>
                  <a:pt x="2769247" y="30505"/>
                </a:lnTo>
                <a:lnTo>
                  <a:pt x="2769247" y="26695"/>
                </a:lnTo>
                <a:lnTo>
                  <a:pt x="2779471" y="26695"/>
                </a:lnTo>
                <a:lnTo>
                  <a:pt x="2779471" y="20345"/>
                </a:lnTo>
                <a:lnTo>
                  <a:pt x="2769171" y="20345"/>
                </a:lnTo>
                <a:lnTo>
                  <a:pt x="2769171" y="26695"/>
                </a:lnTo>
                <a:lnTo>
                  <a:pt x="2769171" y="33045"/>
                </a:lnTo>
                <a:lnTo>
                  <a:pt x="2765768" y="33045"/>
                </a:lnTo>
                <a:lnTo>
                  <a:pt x="2765768" y="30505"/>
                </a:lnTo>
                <a:lnTo>
                  <a:pt x="2762364" y="30505"/>
                </a:lnTo>
                <a:lnTo>
                  <a:pt x="2762364" y="26695"/>
                </a:lnTo>
                <a:lnTo>
                  <a:pt x="2769171" y="26695"/>
                </a:lnTo>
                <a:lnTo>
                  <a:pt x="2769171" y="20345"/>
                </a:lnTo>
                <a:lnTo>
                  <a:pt x="2755544" y="20345"/>
                </a:lnTo>
                <a:lnTo>
                  <a:pt x="2755544" y="40665"/>
                </a:lnTo>
                <a:lnTo>
                  <a:pt x="2755544" y="47015"/>
                </a:lnTo>
                <a:lnTo>
                  <a:pt x="2745321" y="47015"/>
                </a:lnTo>
                <a:lnTo>
                  <a:pt x="2745321" y="40665"/>
                </a:lnTo>
                <a:lnTo>
                  <a:pt x="2755544" y="40665"/>
                </a:lnTo>
                <a:lnTo>
                  <a:pt x="2755544" y="20345"/>
                </a:lnTo>
                <a:lnTo>
                  <a:pt x="2748800" y="20345"/>
                </a:lnTo>
                <a:lnTo>
                  <a:pt x="2748800" y="26695"/>
                </a:lnTo>
                <a:lnTo>
                  <a:pt x="2745397" y="26695"/>
                </a:lnTo>
                <a:lnTo>
                  <a:pt x="2741980" y="22885"/>
                </a:lnTo>
                <a:lnTo>
                  <a:pt x="2741980" y="20345"/>
                </a:lnTo>
                <a:lnTo>
                  <a:pt x="2714726" y="20345"/>
                </a:lnTo>
                <a:lnTo>
                  <a:pt x="2714726" y="26695"/>
                </a:lnTo>
                <a:lnTo>
                  <a:pt x="2711310" y="26695"/>
                </a:lnTo>
                <a:lnTo>
                  <a:pt x="2711310" y="16535"/>
                </a:lnTo>
                <a:lnTo>
                  <a:pt x="2711246" y="26695"/>
                </a:lnTo>
                <a:lnTo>
                  <a:pt x="2711246" y="40665"/>
                </a:lnTo>
                <a:lnTo>
                  <a:pt x="2704427" y="40665"/>
                </a:lnTo>
                <a:lnTo>
                  <a:pt x="2704427" y="33045"/>
                </a:lnTo>
                <a:lnTo>
                  <a:pt x="2704427" y="26695"/>
                </a:lnTo>
                <a:lnTo>
                  <a:pt x="2711246" y="26695"/>
                </a:lnTo>
                <a:lnTo>
                  <a:pt x="2711246" y="16535"/>
                </a:lnTo>
                <a:lnTo>
                  <a:pt x="2683980" y="16535"/>
                </a:lnTo>
                <a:lnTo>
                  <a:pt x="2683980" y="47015"/>
                </a:lnTo>
                <a:lnTo>
                  <a:pt x="2683980" y="57175"/>
                </a:lnTo>
                <a:lnTo>
                  <a:pt x="2673756" y="57175"/>
                </a:lnTo>
                <a:lnTo>
                  <a:pt x="2673756" y="53365"/>
                </a:lnTo>
                <a:lnTo>
                  <a:pt x="2676487" y="50825"/>
                </a:lnTo>
                <a:lnTo>
                  <a:pt x="2680576" y="47015"/>
                </a:lnTo>
                <a:lnTo>
                  <a:pt x="2683980" y="47015"/>
                </a:lnTo>
                <a:lnTo>
                  <a:pt x="2683980" y="16535"/>
                </a:lnTo>
                <a:lnTo>
                  <a:pt x="2673832" y="16535"/>
                </a:lnTo>
                <a:lnTo>
                  <a:pt x="2673832" y="30505"/>
                </a:lnTo>
                <a:lnTo>
                  <a:pt x="2667012" y="30505"/>
                </a:lnTo>
                <a:lnTo>
                  <a:pt x="2670416" y="33045"/>
                </a:lnTo>
                <a:lnTo>
                  <a:pt x="2663609" y="33045"/>
                </a:lnTo>
                <a:lnTo>
                  <a:pt x="2663609" y="36855"/>
                </a:lnTo>
                <a:lnTo>
                  <a:pt x="2656789" y="36855"/>
                </a:lnTo>
                <a:lnTo>
                  <a:pt x="2656789" y="33045"/>
                </a:lnTo>
                <a:lnTo>
                  <a:pt x="2656789" y="30505"/>
                </a:lnTo>
                <a:lnTo>
                  <a:pt x="2646565" y="30505"/>
                </a:lnTo>
                <a:lnTo>
                  <a:pt x="2646565" y="33045"/>
                </a:lnTo>
                <a:lnTo>
                  <a:pt x="2646502" y="63525"/>
                </a:lnTo>
                <a:lnTo>
                  <a:pt x="2646502" y="67335"/>
                </a:lnTo>
                <a:lnTo>
                  <a:pt x="2643086" y="71145"/>
                </a:lnTo>
                <a:lnTo>
                  <a:pt x="2639682" y="71145"/>
                </a:lnTo>
                <a:lnTo>
                  <a:pt x="2639682" y="67335"/>
                </a:lnTo>
                <a:lnTo>
                  <a:pt x="2643086" y="67335"/>
                </a:lnTo>
                <a:lnTo>
                  <a:pt x="2643086" y="63525"/>
                </a:lnTo>
                <a:lnTo>
                  <a:pt x="2646502" y="63525"/>
                </a:lnTo>
                <a:lnTo>
                  <a:pt x="2646502" y="33045"/>
                </a:lnTo>
                <a:lnTo>
                  <a:pt x="2639745" y="33045"/>
                </a:lnTo>
                <a:lnTo>
                  <a:pt x="2639745" y="30505"/>
                </a:lnTo>
                <a:lnTo>
                  <a:pt x="2636342" y="26695"/>
                </a:lnTo>
                <a:lnTo>
                  <a:pt x="2622639" y="26695"/>
                </a:lnTo>
                <a:lnTo>
                  <a:pt x="2622639" y="30505"/>
                </a:lnTo>
                <a:lnTo>
                  <a:pt x="2615895" y="30505"/>
                </a:lnTo>
                <a:lnTo>
                  <a:pt x="2615895" y="33045"/>
                </a:lnTo>
                <a:lnTo>
                  <a:pt x="2612491" y="36855"/>
                </a:lnTo>
                <a:lnTo>
                  <a:pt x="2609088" y="36855"/>
                </a:lnTo>
                <a:lnTo>
                  <a:pt x="2609088" y="33045"/>
                </a:lnTo>
                <a:lnTo>
                  <a:pt x="2609088" y="30505"/>
                </a:lnTo>
                <a:lnTo>
                  <a:pt x="2609088" y="26695"/>
                </a:lnTo>
                <a:lnTo>
                  <a:pt x="2595448" y="26695"/>
                </a:lnTo>
                <a:lnTo>
                  <a:pt x="2595448" y="30505"/>
                </a:lnTo>
                <a:lnTo>
                  <a:pt x="2588641" y="30505"/>
                </a:lnTo>
                <a:lnTo>
                  <a:pt x="2588641" y="22885"/>
                </a:lnTo>
                <a:lnTo>
                  <a:pt x="2588564" y="83845"/>
                </a:lnTo>
                <a:lnTo>
                  <a:pt x="2588564" y="87655"/>
                </a:lnTo>
                <a:lnTo>
                  <a:pt x="2581757" y="87655"/>
                </a:lnTo>
                <a:lnTo>
                  <a:pt x="2581757" y="81305"/>
                </a:lnTo>
                <a:lnTo>
                  <a:pt x="2588564" y="83845"/>
                </a:lnTo>
                <a:lnTo>
                  <a:pt x="2588564" y="22885"/>
                </a:lnTo>
                <a:lnTo>
                  <a:pt x="2574937" y="22885"/>
                </a:lnTo>
                <a:lnTo>
                  <a:pt x="2574937" y="73685"/>
                </a:lnTo>
                <a:lnTo>
                  <a:pt x="2574937" y="77495"/>
                </a:lnTo>
                <a:lnTo>
                  <a:pt x="2568117" y="81305"/>
                </a:lnTo>
                <a:lnTo>
                  <a:pt x="2568117" y="73685"/>
                </a:lnTo>
                <a:lnTo>
                  <a:pt x="2574937" y="77495"/>
                </a:lnTo>
                <a:lnTo>
                  <a:pt x="2571534" y="73685"/>
                </a:lnTo>
                <a:lnTo>
                  <a:pt x="2574937" y="73685"/>
                </a:lnTo>
                <a:lnTo>
                  <a:pt x="2574937" y="22885"/>
                </a:lnTo>
                <a:lnTo>
                  <a:pt x="2571597" y="22885"/>
                </a:lnTo>
                <a:lnTo>
                  <a:pt x="2571597" y="33045"/>
                </a:lnTo>
                <a:lnTo>
                  <a:pt x="2561374" y="33045"/>
                </a:lnTo>
                <a:lnTo>
                  <a:pt x="2561374" y="26695"/>
                </a:lnTo>
                <a:lnTo>
                  <a:pt x="2551150" y="26695"/>
                </a:lnTo>
                <a:lnTo>
                  <a:pt x="2551150" y="36855"/>
                </a:lnTo>
                <a:lnTo>
                  <a:pt x="2540863" y="36855"/>
                </a:lnTo>
                <a:lnTo>
                  <a:pt x="2540863" y="53365"/>
                </a:lnTo>
                <a:lnTo>
                  <a:pt x="2540863" y="57175"/>
                </a:lnTo>
                <a:lnTo>
                  <a:pt x="2534043" y="57175"/>
                </a:lnTo>
                <a:lnTo>
                  <a:pt x="2534043" y="50825"/>
                </a:lnTo>
                <a:lnTo>
                  <a:pt x="2537447" y="50825"/>
                </a:lnTo>
                <a:lnTo>
                  <a:pt x="2540863" y="53365"/>
                </a:lnTo>
                <a:lnTo>
                  <a:pt x="2540863" y="36855"/>
                </a:lnTo>
                <a:lnTo>
                  <a:pt x="2523820" y="36855"/>
                </a:lnTo>
                <a:lnTo>
                  <a:pt x="2523820" y="73685"/>
                </a:lnTo>
                <a:lnTo>
                  <a:pt x="2523820" y="87655"/>
                </a:lnTo>
                <a:lnTo>
                  <a:pt x="2520416" y="91465"/>
                </a:lnTo>
                <a:lnTo>
                  <a:pt x="2517000" y="87655"/>
                </a:lnTo>
                <a:lnTo>
                  <a:pt x="2517000" y="73685"/>
                </a:lnTo>
                <a:lnTo>
                  <a:pt x="2523820" y="73685"/>
                </a:lnTo>
                <a:lnTo>
                  <a:pt x="2523820" y="36855"/>
                </a:lnTo>
                <a:lnTo>
                  <a:pt x="2520416" y="36855"/>
                </a:lnTo>
                <a:lnTo>
                  <a:pt x="2520416" y="40665"/>
                </a:lnTo>
                <a:lnTo>
                  <a:pt x="2510193" y="40665"/>
                </a:lnTo>
                <a:lnTo>
                  <a:pt x="2510193" y="36855"/>
                </a:lnTo>
                <a:lnTo>
                  <a:pt x="2520416" y="36855"/>
                </a:lnTo>
                <a:lnTo>
                  <a:pt x="2520416" y="30505"/>
                </a:lnTo>
                <a:lnTo>
                  <a:pt x="2513596" y="30505"/>
                </a:lnTo>
                <a:lnTo>
                  <a:pt x="2506776" y="33045"/>
                </a:lnTo>
                <a:lnTo>
                  <a:pt x="2496553" y="33045"/>
                </a:lnTo>
                <a:lnTo>
                  <a:pt x="2493149" y="36855"/>
                </a:lnTo>
                <a:lnTo>
                  <a:pt x="2493149" y="39966"/>
                </a:lnTo>
                <a:lnTo>
                  <a:pt x="2493899" y="40665"/>
                </a:lnTo>
                <a:lnTo>
                  <a:pt x="2500033" y="40665"/>
                </a:lnTo>
                <a:lnTo>
                  <a:pt x="2500033" y="36855"/>
                </a:lnTo>
                <a:lnTo>
                  <a:pt x="2506776" y="36855"/>
                </a:lnTo>
                <a:lnTo>
                  <a:pt x="2506776" y="40665"/>
                </a:lnTo>
                <a:lnTo>
                  <a:pt x="2506776" y="50825"/>
                </a:lnTo>
                <a:lnTo>
                  <a:pt x="2506776" y="57175"/>
                </a:lnTo>
                <a:lnTo>
                  <a:pt x="2499969" y="57175"/>
                </a:lnTo>
                <a:lnTo>
                  <a:pt x="2499969" y="53365"/>
                </a:lnTo>
                <a:lnTo>
                  <a:pt x="2499969" y="50825"/>
                </a:lnTo>
                <a:lnTo>
                  <a:pt x="2506776" y="50825"/>
                </a:lnTo>
                <a:lnTo>
                  <a:pt x="2506776" y="40665"/>
                </a:lnTo>
                <a:lnTo>
                  <a:pt x="2500033" y="40665"/>
                </a:lnTo>
                <a:lnTo>
                  <a:pt x="2500033" y="43205"/>
                </a:lnTo>
                <a:lnTo>
                  <a:pt x="2496629" y="43205"/>
                </a:lnTo>
                <a:lnTo>
                  <a:pt x="2493899" y="40665"/>
                </a:lnTo>
                <a:lnTo>
                  <a:pt x="2493149" y="40665"/>
                </a:lnTo>
                <a:lnTo>
                  <a:pt x="2493149" y="39966"/>
                </a:lnTo>
                <a:lnTo>
                  <a:pt x="2489809" y="36855"/>
                </a:lnTo>
                <a:lnTo>
                  <a:pt x="2489809" y="26695"/>
                </a:lnTo>
                <a:lnTo>
                  <a:pt x="2486406" y="26695"/>
                </a:lnTo>
                <a:lnTo>
                  <a:pt x="2486329" y="73685"/>
                </a:lnTo>
                <a:lnTo>
                  <a:pt x="2486329" y="81305"/>
                </a:lnTo>
                <a:lnTo>
                  <a:pt x="2476119" y="81305"/>
                </a:lnTo>
                <a:lnTo>
                  <a:pt x="2476119" y="77495"/>
                </a:lnTo>
                <a:lnTo>
                  <a:pt x="2479522" y="73685"/>
                </a:lnTo>
                <a:lnTo>
                  <a:pt x="2486329" y="73685"/>
                </a:lnTo>
                <a:lnTo>
                  <a:pt x="2486329" y="26784"/>
                </a:lnTo>
                <a:lnTo>
                  <a:pt x="2483002" y="30505"/>
                </a:lnTo>
                <a:lnTo>
                  <a:pt x="2483002" y="36855"/>
                </a:lnTo>
                <a:lnTo>
                  <a:pt x="2421661" y="36855"/>
                </a:lnTo>
                <a:lnTo>
                  <a:pt x="2421661" y="47015"/>
                </a:lnTo>
                <a:lnTo>
                  <a:pt x="2418181" y="47015"/>
                </a:lnTo>
                <a:lnTo>
                  <a:pt x="2418181" y="57175"/>
                </a:lnTo>
                <a:lnTo>
                  <a:pt x="2418181" y="63525"/>
                </a:lnTo>
                <a:lnTo>
                  <a:pt x="2411361" y="63525"/>
                </a:lnTo>
                <a:lnTo>
                  <a:pt x="2414778" y="60985"/>
                </a:lnTo>
                <a:lnTo>
                  <a:pt x="2414778" y="57175"/>
                </a:lnTo>
                <a:lnTo>
                  <a:pt x="2418181" y="57175"/>
                </a:lnTo>
                <a:lnTo>
                  <a:pt x="2418181" y="47015"/>
                </a:lnTo>
                <a:lnTo>
                  <a:pt x="2414778" y="47015"/>
                </a:lnTo>
                <a:lnTo>
                  <a:pt x="2414778" y="43205"/>
                </a:lnTo>
                <a:lnTo>
                  <a:pt x="2418181" y="43205"/>
                </a:lnTo>
                <a:lnTo>
                  <a:pt x="2418181" y="40665"/>
                </a:lnTo>
                <a:lnTo>
                  <a:pt x="2411361" y="40665"/>
                </a:lnTo>
                <a:lnTo>
                  <a:pt x="2411361" y="47015"/>
                </a:lnTo>
                <a:lnTo>
                  <a:pt x="2404618" y="47015"/>
                </a:lnTo>
                <a:lnTo>
                  <a:pt x="2404618" y="43205"/>
                </a:lnTo>
                <a:lnTo>
                  <a:pt x="2404618" y="40665"/>
                </a:lnTo>
                <a:lnTo>
                  <a:pt x="2404554" y="53365"/>
                </a:lnTo>
                <a:lnTo>
                  <a:pt x="2404554" y="67335"/>
                </a:lnTo>
                <a:lnTo>
                  <a:pt x="2394331" y="67335"/>
                </a:lnTo>
                <a:lnTo>
                  <a:pt x="2394331" y="63525"/>
                </a:lnTo>
                <a:lnTo>
                  <a:pt x="2394331" y="60985"/>
                </a:lnTo>
                <a:lnTo>
                  <a:pt x="2394331" y="53365"/>
                </a:lnTo>
                <a:lnTo>
                  <a:pt x="2397734" y="57175"/>
                </a:lnTo>
                <a:lnTo>
                  <a:pt x="2401138" y="53365"/>
                </a:lnTo>
                <a:lnTo>
                  <a:pt x="2404554" y="53365"/>
                </a:lnTo>
                <a:lnTo>
                  <a:pt x="2404554" y="40665"/>
                </a:lnTo>
                <a:lnTo>
                  <a:pt x="2387511" y="40665"/>
                </a:lnTo>
                <a:lnTo>
                  <a:pt x="2387511" y="50825"/>
                </a:lnTo>
                <a:lnTo>
                  <a:pt x="2387511" y="57175"/>
                </a:lnTo>
                <a:lnTo>
                  <a:pt x="2384107" y="57175"/>
                </a:lnTo>
                <a:lnTo>
                  <a:pt x="2384107" y="60985"/>
                </a:lnTo>
                <a:lnTo>
                  <a:pt x="2377287" y="60985"/>
                </a:lnTo>
                <a:lnTo>
                  <a:pt x="2377287" y="73685"/>
                </a:lnTo>
                <a:lnTo>
                  <a:pt x="2377287" y="81305"/>
                </a:lnTo>
                <a:lnTo>
                  <a:pt x="2373884" y="81305"/>
                </a:lnTo>
                <a:lnTo>
                  <a:pt x="2370467" y="77495"/>
                </a:lnTo>
                <a:lnTo>
                  <a:pt x="2373884" y="73685"/>
                </a:lnTo>
                <a:lnTo>
                  <a:pt x="2377287" y="73685"/>
                </a:lnTo>
                <a:lnTo>
                  <a:pt x="2377287" y="60985"/>
                </a:lnTo>
                <a:lnTo>
                  <a:pt x="2377287" y="50825"/>
                </a:lnTo>
                <a:lnTo>
                  <a:pt x="2387511" y="50825"/>
                </a:lnTo>
                <a:lnTo>
                  <a:pt x="2387511" y="40665"/>
                </a:lnTo>
                <a:lnTo>
                  <a:pt x="2377351" y="40665"/>
                </a:lnTo>
                <a:lnTo>
                  <a:pt x="2377351" y="43205"/>
                </a:lnTo>
                <a:lnTo>
                  <a:pt x="2373947" y="43205"/>
                </a:lnTo>
                <a:lnTo>
                  <a:pt x="2373947" y="36855"/>
                </a:lnTo>
                <a:lnTo>
                  <a:pt x="2346693" y="36855"/>
                </a:lnTo>
                <a:lnTo>
                  <a:pt x="2346693" y="40665"/>
                </a:lnTo>
                <a:lnTo>
                  <a:pt x="2343277" y="43205"/>
                </a:lnTo>
                <a:lnTo>
                  <a:pt x="2333053" y="43205"/>
                </a:lnTo>
                <a:lnTo>
                  <a:pt x="2333053" y="36855"/>
                </a:lnTo>
                <a:lnTo>
                  <a:pt x="2329586" y="36855"/>
                </a:lnTo>
                <a:lnTo>
                  <a:pt x="2329586" y="60985"/>
                </a:lnTo>
                <a:lnTo>
                  <a:pt x="2329586" y="63525"/>
                </a:lnTo>
                <a:lnTo>
                  <a:pt x="2329586" y="81305"/>
                </a:lnTo>
                <a:lnTo>
                  <a:pt x="2329586" y="87655"/>
                </a:lnTo>
                <a:lnTo>
                  <a:pt x="2326170" y="87655"/>
                </a:lnTo>
                <a:lnTo>
                  <a:pt x="2329586" y="91465"/>
                </a:lnTo>
                <a:lnTo>
                  <a:pt x="2322766" y="91465"/>
                </a:lnTo>
                <a:lnTo>
                  <a:pt x="2322766" y="81305"/>
                </a:lnTo>
                <a:lnTo>
                  <a:pt x="2329586" y="81305"/>
                </a:lnTo>
                <a:lnTo>
                  <a:pt x="2329586" y="63525"/>
                </a:lnTo>
                <a:lnTo>
                  <a:pt x="2326170" y="63525"/>
                </a:lnTo>
                <a:lnTo>
                  <a:pt x="2329586" y="60985"/>
                </a:lnTo>
                <a:lnTo>
                  <a:pt x="2322766" y="63525"/>
                </a:lnTo>
                <a:lnTo>
                  <a:pt x="2322766" y="57175"/>
                </a:lnTo>
                <a:lnTo>
                  <a:pt x="2329586" y="60985"/>
                </a:lnTo>
                <a:lnTo>
                  <a:pt x="2329586" y="36855"/>
                </a:lnTo>
                <a:lnTo>
                  <a:pt x="2312543" y="36855"/>
                </a:lnTo>
                <a:lnTo>
                  <a:pt x="2312543" y="71145"/>
                </a:lnTo>
                <a:lnTo>
                  <a:pt x="2312543" y="81305"/>
                </a:lnTo>
                <a:lnTo>
                  <a:pt x="2305723" y="81305"/>
                </a:lnTo>
                <a:lnTo>
                  <a:pt x="2305723" y="77495"/>
                </a:lnTo>
                <a:lnTo>
                  <a:pt x="2305723" y="71145"/>
                </a:lnTo>
                <a:lnTo>
                  <a:pt x="2312543" y="71145"/>
                </a:lnTo>
                <a:lnTo>
                  <a:pt x="2312543" y="36855"/>
                </a:lnTo>
                <a:lnTo>
                  <a:pt x="2305799" y="36855"/>
                </a:lnTo>
                <a:lnTo>
                  <a:pt x="2302383" y="40665"/>
                </a:lnTo>
                <a:lnTo>
                  <a:pt x="2302383" y="47015"/>
                </a:lnTo>
                <a:lnTo>
                  <a:pt x="2302319" y="71145"/>
                </a:lnTo>
                <a:lnTo>
                  <a:pt x="2298916" y="71145"/>
                </a:lnTo>
                <a:lnTo>
                  <a:pt x="2298916" y="67335"/>
                </a:lnTo>
                <a:lnTo>
                  <a:pt x="2302319" y="71145"/>
                </a:lnTo>
                <a:lnTo>
                  <a:pt x="2302319" y="47015"/>
                </a:lnTo>
                <a:lnTo>
                  <a:pt x="2292159" y="47015"/>
                </a:lnTo>
                <a:lnTo>
                  <a:pt x="2292159" y="43205"/>
                </a:lnTo>
                <a:lnTo>
                  <a:pt x="2285276" y="43205"/>
                </a:lnTo>
                <a:lnTo>
                  <a:pt x="2285276" y="50825"/>
                </a:lnTo>
                <a:lnTo>
                  <a:pt x="2285276" y="57175"/>
                </a:lnTo>
                <a:lnTo>
                  <a:pt x="2281872" y="57175"/>
                </a:lnTo>
                <a:lnTo>
                  <a:pt x="2281872" y="53365"/>
                </a:lnTo>
                <a:lnTo>
                  <a:pt x="2285276" y="50825"/>
                </a:lnTo>
                <a:lnTo>
                  <a:pt x="2285276" y="43205"/>
                </a:lnTo>
                <a:lnTo>
                  <a:pt x="2227415" y="43205"/>
                </a:lnTo>
                <a:lnTo>
                  <a:pt x="2224011" y="47015"/>
                </a:lnTo>
                <a:lnTo>
                  <a:pt x="2224011" y="53365"/>
                </a:lnTo>
                <a:lnTo>
                  <a:pt x="2213787" y="53365"/>
                </a:lnTo>
                <a:lnTo>
                  <a:pt x="2213787" y="50825"/>
                </a:lnTo>
                <a:lnTo>
                  <a:pt x="2210384" y="50825"/>
                </a:lnTo>
                <a:lnTo>
                  <a:pt x="2206968" y="53365"/>
                </a:lnTo>
                <a:lnTo>
                  <a:pt x="2206968" y="60985"/>
                </a:lnTo>
                <a:lnTo>
                  <a:pt x="2200160" y="60985"/>
                </a:lnTo>
                <a:lnTo>
                  <a:pt x="2200160" y="53365"/>
                </a:lnTo>
                <a:lnTo>
                  <a:pt x="2193340" y="53365"/>
                </a:lnTo>
                <a:lnTo>
                  <a:pt x="2193340" y="60985"/>
                </a:lnTo>
                <a:lnTo>
                  <a:pt x="2186521" y="60985"/>
                </a:lnTo>
                <a:lnTo>
                  <a:pt x="2183117" y="63525"/>
                </a:lnTo>
                <a:lnTo>
                  <a:pt x="2186457" y="67335"/>
                </a:lnTo>
                <a:lnTo>
                  <a:pt x="2189861" y="67335"/>
                </a:lnTo>
                <a:lnTo>
                  <a:pt x="2189861" y="71145"/>
                </a:lnTo>
                <a:lnTo>
                  <a:pt x="2186457" y="73685"/>
                </a:lnTo>
                <a:lnTo>
                  <a:pt x="2183053" y="73685"/>
                </a:lnTo>
                <a:lnTo>
                  <a:pt x="2183053" y="71145"/>
                </a:lnTo>
                <a:lnTo>
                  <a:pt x="2176297" y="71145"/>
                </a:lnTo>
                <a:lnTo>
                  <a:pt x="2176297" y="60985"/>
                </a:lnTo>
                <a:lnTo>
                  <a:pt x="2176234" y="77495"/>
                </a:lnTo>
                <a:lnTo>
                  <a:pt x="2176234" y="87655"/>
                </a:lnTo>
                <a:lnTo>
                  <a:pt x="2166010" y="87655"/>
                </a:lnTo>
                <a:lnTo>
                  <a:pt x="2166010" y="81305"/>
                </a:lnTo>
                <a:lnTo>
                  <a:pt x="2169414" y="77495"/>
                </a:lnTo>
                <a:lnTo>
                  <a:pt x="2176234" y="77495"/>
                </a:lnTo>
                <a:lnTo>
                  <a:pt x="2176234" y="60985"/>
                </a:lnTo>
                <a:lnTo>
                  <a:pt x="2172893" y="60985"/>
                </a:lnTo>
                <a:lnTo>
                  <a:pt x="2166074" y="53365"/>
                </a:lnTo>
                <a:lnTo>
                  <a:pt x="2152446" y="53365"/>
                </a:lnTo>
                <a:lnTo>
                  <a:pt x="2152446" y="60985"/>
                </a:lnTo>
                <a:lnTo>
                  <a:pt x="2114893" y="60985"/>
                </a:lnTo>
                <a:lnTo>
                  <a:pt x="2114893" y="71145"/>
                </a:lnTo>
                <a:lnTo>
                  <a:pt x="2108073" y="71145"/>
                </a:lnTo>
                <a:lnTo>
                  <a:pt x="2108073" y="67335"/>
                </a:lnTo>
                <a:lnTo>
                  <a:pt x="2101291" y="67335"/>
                </a:lnTo>
                <a:lnTo>
                  <a:pt x="2101291" y="63525"/>
                </a:lnTo>
                <a:lnTo>
                  <a:pt x="2101291" y="60985"/>
                </a:lnTo>
                <a:lnTo>
                  <a:pt x="2091042" y="60985"/>
                </a:lnTo>
                <a:lnTo>
                  <a:pt x="2091042" y="73685"/>
                </a:lnTo>
                <a:lnTo>
                  <a:pt x="2091042" y="81305"/>
                </a:lnTo>
                <a:lnTo>
                  <a:pt x="2087626" y="77495"/>
                </a:lnTo>
                <a:lnTo>
                  <a:pt x="2084222" y="77495"/>
                </a:lnTo>
                <a:lnTo>
                  <a:pt x="2084222" y="73685"/>
                </a:lnTo>
                <a:lnTo>
                  <a:pt x="2091042" y="73685"/>
                </a:lnTo>
                <a:lnTo>
                  <a:pt x="2091042" y="60985"/>
                </a:lnTo>
                <a:lnTo>
                  <a:pt x="2056968" y="60985"/>
                </a:lnTo>
                <a:lnTo>
                  <a:pt x="2056968" y="73685"/>
                </a:lnTo>
                <a:lnTo>
                  <a:pt x="2056968" y="81305"/>
                </a:lnTo>
                <a:lnTo>
                  <a:pt x="2053551" y="81305"/>
                </a:lnTo>
                <a:lnTo>
                  <a:pt x="2053551" y="77495"/>
                </a:lnTo>
                <a:lnTo>
                  <a:pt x="2050148" y="77495"/>
                </a:lnTo>
                <a:lnTo>
                  <a:pt x="2050148" y="73685"/>
                </a:lnTo>
                <a:lnTo>
                  <a:pt x="2056968" y="73685"/>
                </a:lnTo>
                <a:lnTo>
                  <a:pt x="2056968" y="60985"/>
                </a:lnTo>
                <a:lnTo>
                  <a:pt x="2050148" y="60985"/>
                </a:lnTo>
                <a:lnTo>
                  <a:pt x="2050148" y="50825"/>
                </a:lnTo>
                <a:lnTo>
                  <a:pt x="2039924" y="50825"/>
                </a:lnTo>
                <a:lnTo>
                  <a:pt x="2039924" y="57175"/>
                </a:lnTo>
                <a:lnTo>
                  <a:pt x="2043328" y="60985"/>
                </a:lnTo>
                <a:lnTo>
                  <a:pt x="2033104" y="60985"/>
                </a:lnTo>
                <a:lnTo>
                  <a:pt x="2033104" y="63525"/>
                </a:lnTo>
                <a:lnTo>
                  <a:pt x="2033104" y="71145"/>
                </a:lnTo>
                <a:lnTo>
                  <a:pt x="2026297" y="71145"/>
                </a:lnTo>
                <a:lnTo>
                  <a:pt x="2026297" y="67335"/>
                </a:lnTo>
                <a:lnTo>
                  <a:pt x="2029701" y="63525"/>
                </a:lnTo>
                <a:lnTo>
                  <a:pt x="2033104" y="63525"/>
                </a:lnTo>
                <a:lnTo>
                  <a:pt x="2033104" y="60985"/>
                </a:lnTo>
                <a:lnTo>
                  <a:pt x="2002434" y="60985"/>
                </a:lnTo>
                <a:lnTo>
                  <a:pt x="2002434" y="94005"/>
                </a:lnTo>
                <a:lnTo>
                  <a:pt x="2002434" y="97815"/>
                </a:lnTo>
                <a:lnTo>
                  <a:pt x="1999030" y="97815"/>
                </a:lnTo>
                <a:lnTo>
                  <a:pt x="1995627" y="94005"/>
                </a:lnTo>
                <a:lnTo>
                  <a:pt x="1999030" y="91465"/>
                </a:lnTo>
                <a:lnTo>
                  <a:pt x="2002434" y="94005"/>
                </a:lnTo>
                <a:lnTo>
                  <a:pt x="2002434" y="60985"/>
                </a:lnTo>
                <a:lnTo>
                  <a:pt x="1944509" y="60985"/>
                </a:lnTo>
                <a:lnTo>
                  <a:pt x="1944509" y="94005"/>
                </a:lnTo>
                <a:lnTo>
                  <a:pt x="1944509" y="104165"/>
                </a:lnTo>
                <a:lnTo>
                  <a:pt x="1937689" y="101625"/>
                </a:lnTo>
                <a:lnTo>
                  <a:pt x="1937689" y="94005"/>
                </a:lnTo>
                <a:lnTo>
                  <a:pt x="1944509" y="94005"/>
                </a:lnTo>
                <a:lnTo>
                  <a:pt x="1944509" y="60985"/>
                </a:lnTo>
                <a:lnTo>
                  <a:pt x="1941131" y="60985"/>
                </a:lnTo>
                <a:lnTo>
                  <a:pt x="1937727" y="63525"/>
                </a:lnTo>
                <a:lnTo>
                  <a:pt x="1937727" y="67335"/>
                </a:lnTo>
                <a:lnTo>
                  <a:pt x="1927466" y="67335"/>
                </a:lnTo>
                <a:lnTo>
                  <a:pt x="1927466" y="94005"/>
                </a:lnTo>
                <a:lnTo>
                  <a:pt x="1927466" y="101625"/>
                </a:lnTo>
                <a:lnTo>
                  <a:pt x="1924062" y="104165"/>
                </a:lnTo>
                <a:lnTo>
                  <a:pt x="1913839" y="104165"/>
                </a:lnTo>
                <a:lnTo>
                  <a:pt x="1913839" y="94005"/>
                </a:lnTo>
                <a:lnTo>
                  <a:pt x="1917242" y="91465"/>
                </a:lnTo>
                <a:lnTo>
                  <a:pt x="1920659" y="94005"/>
                </a:lnTo>
                <a:lnTo>
                  <a:pt x="1927466" y="94005"/>
                </a:lnTo>
                <a:lnTo>
                  <a:pt x="1927466" y="67335"/>
                </a:lnTo>
                <a:lnTo>
                  <a:pt x="1924100" y="67335"/>
                </a:lnTo>
                <a:lnTo>
                  <a:pt x="1920684" y="63525"/>
                </a:lnTo>
                <a:lnTo>
                  <a:pt x="1907057" y="63525"/>
                </a:lnTo>
                <a:lnTo>
                  <a:pt x="1907057" y="71145"/>
                </a:lnTo>
                <a:lnTo>
                  <a:pt x="1903615" y="71145"/>
                </a:lnTo>
                <a:lnTo>
                  <a:pt x="1903615" y="77495"/>
                </a:lnTo>
                <a:lnTo>
                  <a:pt x="1903615" y="87655"/>
                </a:lnTo>
                <a:lnTo>
                  <a:pt x="1896795" y="87655"/>
                </a:lnTo>
                <a:lnTo>
                  <a:pt x="1896795" y="97815"/>
                </a:lnTo>
                <a:lnTo>
                  <a:pt x="1886572" y="97815"/>
                </a:lnTo>
                <a:lnTo>
                  <a:pt x="1886572" y="94005"/>
                </a:lnTo>
                <a:lnTo>
                  <a:pt x="1883168" y="94005"/>
                </a:lnTo>
                <a:lnTo>
                  <a:pt x="1883168" y="91465"/>
                </a:lnTo>
                <a:lnTo>
                  <a:pt x="1883168" y="87655"/>
                </a:lnTo>
                <a:lnTo>
                  <a:pt x="1896795" y="87655"/>
                </a:lnTo>
                <a:lnTo>
                  <a:pt x="1896795" y="83845"/>
                </a:lnTo>
                <a:lnTo>
                  <a:pt x="1896795" y="77495"/>
                </a:lnTo>
                <a:lnTo>
                  <a:pt x="1903615" y="77495"/>
                </a:lnTo>
                <a:lnTo>
                  <a:pt x="1903615" y="71145"/>
                </a:lnTo>
                <a:lnTo>
                  <a:pt x="1890014" y="71145"/>
                </a:lnTo>
                <a:lnTo>
                  <a:pt x="1890014" y="67335"/>
                </a:lnTo>
                <a:lnTo>
                  <a:pt x="1876348" y="67335"/>
                </a:lnTo>
                <a:lnTo>
                  <a:pt x="1879765" y="71145"/>
                </a:lnTo>
                <a:lnTo>
                  <a:pt x="1872983" y="71145"/>
                </a:lnTo>
                <a:lnTo>
                  <a:pt x="1872983" y="73685"/>
                </a:lnTo>
                <a:lnTo>
                  <a:pt x="1879790" y="73685"/>
                </a:lnTo>
                <a:lnTo>
                  <a:pt x="1879765" y="81330"/>
                </a:lnTo>
                <a:lnTo>
                  <a:pt x="1876386" y="83845"/>
                </a:lnTo>
                <a:lnTo>
                  <a:pt x="1869567" y="83845"/>
                </a:lnTo>
                <a:lnTo>
                  <a:pt x="1869567" y="73685"/>
                </a:lnTo>
                <a:lnTo>
                  <a:pt x="1855901" y="73685"/>
                </a:lnTo>
                <a:lnTo>
                  <a:pt x="1855901" y="91465"/>
                </a:lnTo>
                <a:lnTo>
                  <a:pt x="1855901" y="97815"/>
                </a:lnTo>
                <a:lnTo>
                  <a:pt x="1849094" y="97815"/>
                </a:lnTo>
                <a:lnTo>
                  <a:pt x="1849094" y="91465"/>
                </a:lnTo>
                <a:lnTo>
                  <a:pt x="1855901" y="91465"/>
                </a:lnTo>
                <a:lnTo>
                  <a:pt x="1855901" y="73685"/>
                </a:lnTo>
                <a:lnTo>
                  <a:pt x="1852498" y="73685"/>
                </a:lnTo>
                <a:lnTo>
                  <a:pt x="1852498" y="63525"/>
                </a:lnTo>
                <a:lnTo>
                  <a:pt x="1849094" y="63525"/>
                </a:lnTo>
                <a:lnTo>
                  <a:pt x="1845678" y="71145"/>
                </a:lnTo>
                <a:lnTo>
                  <a:pt x="1845678" y="73685"/>
                </a:lnTo>
                <a:lnTo>
                  <a:pt x="1808200" y="73685"/>
                </a:lnTo>
                <a:lnTo>
                  <a:pt x="1811604" y="77495"/>
                </a:lnTo>
                <a:lnTo>
                  <a:pt x="1808200" y="81305"/>
                </a:lnTo>
                <a:lnTo>
                  <a:pt x="1808200" y="77495"/>
                </a:lnTo>
                <a:lnTo>
                  <a:pt x="1804797" y="77495"/>
                </a:lnTo>
                <a:lnTo>
                  <a:pt x="1804797" y="73685"/>
                </a:lnTo>
                <a:lnTo>
                  <a:pt x="1770710" y="73685"/>
                </a:lnTo>
                <a:lnTo>
                  <a:pt x="1770710" y="91465"/>
                </a:lnTo>
                <a:lnTo>
                  <a:pt x="1767306" y="97815"/>
                </a:lnTo>
                <a:lnTo>
                  <a:pt x="1770710" y="94005"/>
                </a:lnTo>
                <a:lnTo>
                  <a:pt x="1770710" y="97815"/>
                </a:lnTo>
                <a:lnTo>
                  <a:pt x="1770710" y="114325"/>
                </a:lnTo>
                <a:lnTo>
                  <a:pt x="1770710" y="121945"/>
                </a:lnTo>
                <a:lnTo>
                  <a:pt x="1767306" y="121945"/>
                </a:lnTo>
                <a:lnTo>
                  <a:pt x="1767306" y="118135"/>
                </a:lnTo>
                <a:lnTo>
                  <a:pt x="1767306" y="114325"/>
                </a:lnTo>
                <a:lnTo>
                  <a:pt x="1770710" y="114325"/>
                </a:lnTo>
                <a:lnTo>
                  <a:pt x="1770710" y="97815"/>
                </a:lnTo>
                <a:lnTo>
                  <a:pt x="1767306" y="97815"/>
                </a:lnTo>
                <a:lnTo>
                  <a:pt x="1763903" y="94005"/>
                </a:lnTo>
                <a:lnTo>
                  <a:pt x="1763903" y="91465"/>
                </a:lnTo>
                <a:lnTo>
                  <a:pt x="1770710" y="91465"/>
                </a:lnTo>
                <a:lnTo>
                  <a:pt x="1770710" y="73685"/>
                </a:lnTo>
                <a:lnTo>
                  <a:pt x="1763903" y="73685"/>
                </a:lnTo>
                <a:lnTo>
                  <a:pt x="1763903" y="81305"/>
                </a:lnTo>
                <a:lnTo>
                  <a:pt x="1757083" y="81305"/>
                </a:lnTo>
                <a:lnTo>
                  <a:pt x="1757083" y="77495"/>
                </a:lnTo>
                <a:lnTo>
                  <a:pt x="1753679" y="77495"/>
                </a:lnTo>
                <a:lnTo>
                  <a:pt x="1757083" y="73685"/>
                </a:lnTo>
                <a:lnTo>
                  <a:pt x="1699183" y="73685"/>
                </a:lnTo>
                <a:lnTo>
                  <a:pt x="1699183" y="81305"/>
                </a:lnTo>
                <a:lnTo>
                  <a:pt x="1699145" y="97815"/>
                </a:lnTo>
                <a:lnTo>
                  <a:pt x="1699145" y="104165"/>
                </a:lnTo>
                <a:lnTo>
                  <a:pt x="1695742" y="107975"/>
                </a:lnTo>
                <a:lnTo>
                  <a:pt x="1692338" y="107975"/>
                </a:lnTo>
                <a:lnTo>
                  <a:pt x="1688922" y="104165"/>
                </a:lnTo>
                <a:lnTo>
                  <a:pt x="1688922" y="101625"/>
                </a:lnTo>
                <a:lnTo>
                  <a:pt x="1692338" y="97815"/>
                </a:lnTo>
                <a:lnTo>
                  <a:pt x="1699145" y="97815"/>
                </a:lnTo>
                <a:lnTo>
                  <a:pt x="1699145" y="81305"/>
                </a:lnTo>
                <a:lnTo>
                  <a:pt x="1692363" y="81305"/>
                </a:lnTo>
                <a:lnTo>
                  <a:pt x="1692363" y="87655"/>
                </a:lnTo>
                <a:lnTo>
                  <a:pt x="1682153" y="87655"/>
                </a:lnTo>
                <a:lnTo>
                  <a:pt x="1682153" y="97815"/>
                </a:lnTo>
                <a:lnTo>
                  <a:pt x="1675333" y="97815"/>
                </a:lnTo>
                <a:lnTo>
                  <a:pt x="1675333" y="91465"/>
                </a:lnTo>
                <a:lnTo>
                  <a:pt x="1668513" y="91465"/>
                </a:lnTo>
                <a:lnTo>
                  <a:pt x="1668513" y="87655"/>
                </a:lnTo>
                <a:lnTo>
                  <a:pt x="1668513" y="83845"/>
                </a:lnTo>
                <a:lnTo>
                  <a:pt x="1665109" y="81305"/>
                </a:lnTo>
                <a:lnTo>
                  <a:pt x="1658289" y="81305"/>
                </a:lnTo>
                <a:lnTo>
                  <a:pt x="1658289" y="73685"/>
                </a:lnTo>
                <a:lnTo>
                  <a:pt x="1658264" y="83845"/>
                </a:lnTo>
                <a:lnTo>
                  <a:pt x="1651444" y="87655"/>
                </a:lnTo>
                <a:lnTo>
                  <a:pt x="1651444" y="83845"/>
                </a:lnTo>
                <a:lnTo>
                  <a:pt x="1654848" y="81305"/>
                </a:lnTo>
                <a:lnTo>
                  <a:pt x="1658264" y="83845"/>
                </a:lnTo>
                <a:lnTo>
                  <a:pt x="1658264" y="73685"/>
                </a:lnTo>
                <a:lnTo>
                  <a:pt x="1641259" y="73685"/>
                </a:lnTo>
                <a:lnTo>
                  <a:pt x="1637842" y="77495"/>
                </a:lnTo>
                <a:lnTo>
                  <a:pt x="1637842" y="81305"/>
                </a:lnTo>
                <a:lnTo>
                  <a:pt x="1627619" y="81305"/>
                </a:lnTo>
                <a:lnTo>
                  <a:pt x="1627619" y="73685"/>
                </a:lnTo>
                <a:lnTo>
                  <a:pt x="1620812" y="73685"/>
                </a:lnTo>
                <a:lnTo>
                  <a:pt x="1620774" y="81330"/>
                </a:lnTo>
                <a:lnTo>
                  <a:pt x="1617395" y="83845"/>
                </a:lnTo>
                <a:lnTo>
                  <a:pt x="1617395" y="87655"/>
                </a:lnTo>
                <a:lnTo>
                  <a:pt x="1607172" y="87655"/>
                </a:lnTo>
                <a:lnTo>
                  <a:pt x="1607172" y="81305"/>
                </a:lnTo>
                <a:lnTo>
                  <a:pt x="1600327" y="81305"/>
                </a:lnTo>
                <a:lnTo>
                  <a:pt x="1600327" y="97815"/>
                </a:lnTo>
                <a:lnTo>
                  <a:pt x="1600327" y="104165"/>
                </a:lnTo>
                <a:lnTo>
                  <a:pt x="1596923" y="107975"/>
                </a:lnTo>
                <a:lnTo>
                  <a:pt x="1590103" y="107975"/>
                </a:lnTo>
                <a:lnTo>
                  <a:pt x="1590103" y="97815"/>
                </a:lnTo>
                <a:lnTo>
                  <a:pt x="1600327" y="97815"/>
                </a:lnTo>
                <a:lnTo>
                  <a:pt x="1600327" y="81305"/>
                </a:lnTo>
                <a:lnTo>
                  <a:pt x="1583321" y="81305"/>
                </a:lnTo>
                <a:lnTo>
                  <a:pt x="1583321" y="73685"/>
                </a:lnTo>
                <a:lnTo>
                  <a:pt x="1579918" y="73685"/>
                </a:lnTo>
                <a:lnTo>
                  <a:pt x="1576501" y="77495"/>
                </a:lnTo>
                <a:lnTo>
                  <a:pt x="1576501" y="81305"/>
                </a:lnTo>
                <a:lnTo>
                  <a:pt x="1576476" y="83845"/>
                </a:lnTo>
                <a:lnTo>
                  <a:pt x="1573060" y="91465"/>
                </a:lnTo>
                <a:lnTo>
                  <a:pt x="1573060" y="107975"/>
                </a:lnTo>
                <a:lnTo>
                  <a:pt x="1573060" y="114325"/>
                </a:lnTo>
                <a:lnTo>
                  <a:pt x="1562836" y="114325"/>
                </a:lnTo>
                <a:lnTo>
                  <a:pt x="1559433" y="111785"/>
                </a:lnTo>
                <a:lnTo>
                  <a:pt x="1556029" y="111785"/>
                </a:lnTo>
                <a:lnTo>
                  <a:pt x="1556029" y="107975"/>
                </a:lnTo>
                <a:lnTo>
                  <a:pt x="1573060" y="107975"/>
                </a:lnTo>
                <a:lnTo>
                  <a:pt x="1573060" y="91465"/>
                </a:lnTo>
                <a:lnTo>
                  <a:pt x="1571358" y="87655"/>
                </a:lnTo>
                <a:lnTo>
                  <a:pt x="1569656" y="83845"/>
                </a:lnTo>
                <a:lnTo>
                  <a:pt x="1569656" y="81330"/>
                </a:lnTo>
                <a:lnTo>
                  <a:pt x="1566278" y="83845"/>
                </a:lnTo>
                <a:lnTo>
                  <a:pt x="1566278" y="87655"/>
                </a:lnTo>
                <a:lnTo>
                  <a:pt x="1559471" y="87655"/>
                </a:lnTo>
                <a:lnTo>
                  <a:pt x="1559471" y="81305"/>
                </a:lnTo>
                <a:lnTo>
                  <a:pt x="1535582" y="81305"/>
                </a:lnTo>
                <a:lnTo>
                  <a:pt x="1535582" y="114325"/>
                </a:lnTo>
                <a:lnTo>
                  <a:pt x="1535582" y="121945"/>
                </a:lnTo>
                <a:lnTo>
                  <a:pt x="1525358" y="121945"/>
                </a:lnTo>
                <a:lnTo>
                  <a:pt x="1525358" y="107975"/>
                </a:lnTo>
                <a:lnTo>
                  <a:pt x="1525358" y="104165"/>
                </a:lnTo>
                <a:lnTo>
                  <a:pt x="1528762" y="104165"/>
                </a:lnTo>
                <a:lnTo>
                  <a:pt x="1528762" y="114325"/>
                </a:lnTo>
                <a:lnTo>
                  <a:pt x="1535582" y="114325"/>
                </a:lnTo>
                <a:lnTo>
                  <a:pt x="1535582" y="81305"/>
                </a:lnTo>
                <a:lnTo>
                  <a:pt x="1521980" y="81305"/>
                </a:lnTo>
                <a:lnTo>
                  <a:pt x="1518577" y="77495"/>
                </a:lnTo>
                <a:lnTo>
                  <a:pt x="1518577" y="83845"/>
                </a:lnTo>
                <a:lnTo>
                  <a:pt x="1511757" y="83845"/>
                </a:lnTo>
                <a:lnTo>
                  <a:pt x="1511757" y="77495"/>
                </a:lnTo>
                <a:lnTo>
                  <a:pt x="1501533" y="77495"/>
                </a:lnTo>
                <a:lnTo>
                  <a:pt x="1501533" y="83845"/>
                </a:lnTo>
                <a:lnTo>
                  <a:pt x="1501508" y="94005"/>
                </a:lnTo>
                <a:lnTo>
                  <a:pt x="1504911" y="97815"/>
                </a:lnTo>
                <a:lnTo>
                  <a:pt x="1494688" y="97815"/>
                </a:lnTo>
                <a:lnTo>
                  <a:pt x="1494688" y="94005"/>
                </a:lnTo>
                <a:lnTo>
                  <a:pt x="1494688" y="83845"/>
                </a:lnTo>
                <a:lnTo>
                  <a:pt x="1491310" y="83845"/>
                </a:lnTo>
                <a:lnTo>
                  <a:pt x="1491310" y="94005"/>
                </a:lnTo>
                <a:lnTo>
                  <a:pt x="1481086" y="94005"/>
                </a:lnTo>
                <a:lnTo>
                  <a:pt x="1481086" y="87655"/>
                </a:lnTo>
                <a:lnTo>
                  <a:pt x="1481086" y="81305"/>
                </a:lnTo>
                <a:lnTo>
                  <a:pt x="1481086" y="77495"/>
                </a:lnTo>
                <a:lnTo>
                  <a:pt x="1477645" y="77495"/>
                </a:lnTo>
                <a:lnTo>
                  <a:pt x="1474241" y="81305"/>
                </a:lnTo>
                <a:lnTo>
                  <a:pt x="1474241" y="77495"/>
                </a:lnTo>
                <a:lnTo>
                  <a:pt x="1464056" y="77495"/>
                </a:lnTo>
                <a:lnTo>
                  <a:pt x="1464056" y="81305"/>
                </a:lnTo>
                <a:lnTo>
                  <a:pt x="1447012" y="81305"/>
                </a:lnTo>
                <a:lnTo>
                  <a:pt x="1447012" y="73685"/>
                </a:lnTo>
                <a:lnTo>
                  <a:pt x="1440192" y="73685"/>
                </a:lnTo>
                <a:lnTo>
                  <a:pt x="1440192" y="83845"/>
                </a:lnTo>
                <a:lnTo>
                  <a:pt x="1426565" y="83845"/>
                </a:lnTo>
                <a:lnTo>
                  <a:pt x="1426565" y="87655"/>
                </a:lnTo>
                <a:lnTo>
                  <a:pt x="1419758" y="87655"/>
                </a:lnTo>
                <a:lnTo>
                  <a:pt x="1419758" y="83845"/>
                </a:lnTo>
                <a:lnTo>
                  <a:pt x="1416342" y="81305"/>
                </a:lnTo>
                <a:lnTo>
                  <a:pt x="1412900" y="81305"/>
                </a:lnTo>
                <a:lnTo>
                  <a:pt x="1412900" y="83845"/>
                </a:lnTo>
                <a:lnTo>
                  <a:pt x="1409496" y="83845"/>
                </a:lnTo>
                <a:lnTo>
                  <a:pt x="1406118" y="81330"/>
                </a:lnTo>
                <a:lnTo>
                  <a:pt x="1406093" y="73685"/>
                </a:lnTo>
                <a:lnTo>
                  <a:pt x="1399311" y="73685"/>
                </a:lnTo>
                <a:lnTo>
                  <a:pt x="1399311" y="81305"/>
                </a:lnTo>
                <a:lnTo>
                  <a:pt x="1395869" y="81305"/>
                </a:lnTo>
                <a:lnTo>
                  <a:pt x="1395869" y="87655"/>
                </a:lnTo>
                <a:lnTo>
                  <a:pt x="1395869" y="101625"/>
                </a:lnTo>
                <a:lnTo>
                  <a:pt x="1392453" y="104165"/>
                </a:lnTo>
                <a:lnTo>
                  <a:pt x="1389049" y="104165"/>
                </a:lnTo>
                <a:lnTo>
                  <a:pt x="1389049" y="101625"/>
                </a:lnTo>
                <a:lnTo>
                  <a:pt x="1389049" y="97815"/>
                </a:lnTo>
                <a:lnTo>
                  <a:pt x="1392453" y="97815"/>
                </a:lnTo>
                <a:lnTo>
                  <a:pt x="1395869" y="101625"/>
                </a:lnTo>
                <a:lnTo>
                  <a:pt x="1395869" y="87655"/>
                </a:lnTo>
                <a:lnTo>
                  <a:pt x="1389049" y="87655"/>
                </a:lnTo>
                <a:lnTo>
                  <a:pt x="1389049" y="81305"/>
                </a:lnTo>
                <a:lnTo>
                  <a:pt x="1372006" y="81305"/>
                </a:lnTo>
                <a:lnTo>
                  <a:pt x="1372006" y="111785"/>
                </a:lnTo>
                <a:lnTo>
                  <a:pt x="1368602" y="114325"/>
                </a:lnTo>
                <a:lnTo>
                  <a:pt x="1365199" y="114325"/>
                </a:lnTo>
                <a:lnTo>
                  <a:pt x="1365199" y="111785"/>
                </a:lnTo>
                <a:lnTo>
                  <a:pt x="1368602" y="107975"/>
                </a:lnTo>
                <a:lnTo>
                  <a:pt x="1372006" y="111785"/>
                </a:lnTo>
                <a:lnTo>
                  <a:pt x="1372006" y="81305"/>
                </a:lnTo>
                <a:lnTo>
                  <a:pt x="1354975" y="81305"/>
                </a:lnTo>
                <a:lnTo>
                  <a:pt x="1354975" y="107975"/>
                </a:lnTo>
                <a:lnTo>
                  <a:pt x="1354975" y="121945"/>
                </a:lnTo>
                <a:lnTo>
                  <a:pt x="1348155" y="121945"/>
                </a:lnTo>
                <a:lnTo>
                  <a:pt x="1348155" y="107975"/>
                </a:lnTo>
                <a:lnTo>
                  <a:pt x="1354975" y="107975"/>
                </a:lnTo>
                <a:lnTo>
                  <a:pt x="1354975" y="81305"/>
                </a:lnTo>
                <a:lnTo>
                  <a:pt x="1341374" y="81305"/>
                </a:lnTo>
                <a:lnTo>
                  <a:pt x="1341374" y="71145"/>
                </a:lnTo>
                <a:lnTo>
                  <a:pt x="1337970" y="71145"/>
                </a:lnTo>
                <a:lnTo>
                  <a:pt x="1337970" y="73685"/>
                </a:lnTo>
                <a:lnTo>
                  <a:pt x="1314081" y="73685"/>
                </a:lnTo>
                <a:lnTo>
                  <a:pt x="1314081" y="67335"/>
                </a:lnTo>
                <a:lnTo>
                  <a:pt x="1307261" y="67335"/>
                </a:lnTo>
                <a:lnTo>
                  <a:pt x="1307261" y="73685"/>
                </a:lnTo>
                <a:lnTo>
                  <a:pt x="1290256" y="73685"/>
                </a:lnTo>
                <a:lnTo>
                  <a:pt x="1286852" y="71145"/>
                </a:lnTo>
                <a:lnTo>
                  <a:pt x="1286852" y="67335"/>
                </a:lnTo>
                <a:lnTo>
                  <a:pt x="1280033" y="67335"/>
                </a:lnTo>
                <a:lnTo>
                  <a:pt x="1280033" y="73685"/>
                </a:lnTo>
                <a:lnTo>
                  <a:pt x="1273187" y="73685"/>
                </a:lnTo>
                <a:lnTo>
                  <a:pt x="1273187" y="81305"/>
                </a:lnTo>
                <a:lnTo>
                  <a:pt x="1269784" y="77495"/>
                </a:lnTo>
                <a:lnTo>
                  <a:pt x="1266367" y="77495"/>
                </a:lnTo>
                <a:lnTo>
                  <a:pt x="1269784" y="73685"/>
                </a:lnTo>
                <a:lnTo>
                  <a:pt x="1242555" y="73685"/>
                </a:lnTo>
                <a:lnTo>
                  <a:pt x="1242555" y="77495"/>
                </a:lnTo>
                <a:lnTo>
                  <a:pt x="1235735" y="77495"/>
                </a:lnTo>
                <a:lnTo>
                  <a:pt x="1235735" y="71145"/>
                </a:lnTo>
                <a:lnTo>
                  <a:pt x="1235697" y="101625"/>
                </a:lnTo>
                <a:lnTo>
                  <a:pt x="1235697" y="107975"/>
                </a:lnTo>
                <a:lnTo>
                  <a:pt x="1225473" y="107975"/>
                </a:lnTo>
                <a:lnTo>
                  <a:pt x="1225473" y="97815"/>
                </a:lnTo>
                <a:lnTo>
                  <a:pt x="1232293" y="97815"/>
                </a:lnTo>
                <a:lnTo>
                  <a:pt x="1235697" y="101625"/>
                </a:lnTo>
                <a:lnTo>
                  <a:pt x="1235697" y="71145"/>
                </a:lnTo>
                <a:lnTo>
                  <a:pt x="1225511" y="71145"/>
                </a:lnTo>
                <a:lnTo>
                  <a:pt x="1222108" y="67335"/>
                </a:lnTo>
                <a:lnTo>
                  <a:pt x="1215288" y="71145"/>
                </a:lnTo>
                <a:lnTo>
                  <a:pt x="1211884" y="71145"/>
                </a:lnTo>
                <a:lnTo>
                  <a:pt x="1211884" y="87655"/>
                </a:lnTo>
                <a:lnTo>
                  <a:pt x="1205064" y="87655"/>
                </a:lnTo>
                <a:lnTo>
                  <a:pt x="1205064" y="77495"/>
                </a:lnTo>
                <a:lnTo>
                  <a:pt x="1205064" y="71145"/>
                </a:lnTo>
                <a:lnTo>
                  <a:pt x="1205064" y="63525"/>
                </a:lnTo>
                <a:lnTo>
                  <a:pt x="1201623" y="63525"/>
                </a:lnTo>
                <a:lnTo>
                  <a:pt x="1201623" y="111785"/>
                </a:lnTo>
                <a:lnTo>
                  <a:pt x="1201623" y="128295"/>
                </a:lnTo>
                <a:lnTo>
                  <a:pt x="1198219" y="132105"/>
                </a:lnTo>
                <a:lnTo>
                  <a:pt x="1198219" y="128295"/>
                </a:lnTo>
                <a:lnTo>
                  <a:pt x="1184579" y="128295"/>
                </a:lnTo>
                <a:lnTo>
                  <a:pt x="1184579" y="121945"/>
                </a:lnTo>
                <a:lnTo>
                  <a:pt x="1191399" y="121945"/>
                </a:lnTo>
                <a:lnTo>
                  <a:pt x="1191399" y="111785"/>
                </a:lnTo>
                <a:lnTo>
                  <a:pt x="1201623" y="111785"/>
                </a:lnTo>
                <a:lnTo>
                  <a:pt x="1201623" y="63525"/>
                </a:lnTo>
                <a:lnTo>
                  <a:pt x="1188021" y="63525"/>
                </a:lnTo>
                <a:lnTo>
                  <a:pt x="1184617" y="60985"/>
                </a:lnTo>
                <a:lnTo>
                  <a:pt x="1184579" y="77495"/>
                </a:lnTo>
                <a:lnTo>
                  <a:pt x="1184579" y="87655"/>
                </a:lnTo>
                <a:lnTo>
                  <a:pt x="1174356" y="87655"/>
                </a:lnTo>
                <a:lnTo>
                  <a:pt x="1170952" y="83845"/>
                </a:lnTo>
                <a:lnTo>
                  <a:pt x="1167549" y="83845"/>
                </a:lnTo>
                <a:lnTo>
                  <a:pt x="1167549" y="77495"/>
                </a:lnTo>
                <a:lnTo>
                  <a:pt x="1184579" y="77495"/>
                </a:lnTo>
                <a:lnTo>
                  <a:pt x="1184579" y="61010"/>
                </a:lnTo>
                <a:lnTo>
                  <a:pt x="1177798" y="63525"/>
                </a:lnTo>
                <a:lnTo>
                  <a:pt x="1174394" y="63525"/>
                </a:lnTo>
                <a:lnTo>
                  <a:pt x="1174394" y="71145"/>
                </a:lnTo>
                <a:lnTo>
                  <a:pt x="1164170" y="71145"/>
                </a:lnTo>
                <a:lnTo>
                  <a:pt x="1164170" y="67335"/>
                </a:lnTo>
                <a:lnTo>
                  <a:pt x="1164170" y="60985"/>
                </a:lnTo>
                <a:lnTo>
                  <a:pt x="1153909" y="60985"/>
                </a:lnTo>
                <a:lnTo>
                  <a:pt x="1153909" y="124485"/>
                </a:lnTo>
                <a:lnTo>
                  <a:pt x="1153909" y="132105"/>
                </a:lnTo>
                <a:lnTo>
                  <a:pt x="1143698" y="132105"/>
                </a:lnTo>
                <a:lnTo>
                  <a:pt x="1143698" y="121945"/>
                </a:lnTo>
                <a:lnTo>
                  <a:pt x="1150505" y="121945"/>
                </a:lnTo>
                <a:lnTo>
                  <a:pt x="1150505" y="124485"/>
                </a:lnTo>
                <a:lnTo>
                  <a:pt x="1153909" y="124485"/>
                </a:lnTo>
                <a:lnTo>
                  <a:pt x="1153909" y="60985"/>
                </a:lnTo>
                <a:lnTo>
                  <a:pt x="1147140" y="60985"/>
                </a:lnTo>
                <a:lnTo>
                  <a:pt x="1147140" y="67335"/>
                </a:lnTo>
                <a:lnTo>
                  <a:pt x="1140320" y="67335"/>
                </a:lnTo>
                <a:lnTo>
                  <a:pt x="1140320" y="63525"/>
                </a:lnTo>
                <a:lnTo>
                  <a:pt x="1140320" y="57175"/>
                </a:lnTo>
                <a:lnTo>
                  <a:pt x="1130096" y="57175"/>
                </a:lnTo>
                <a:lnTo>
                  <a:pt x="1130096" y="63525"/>
                </a:lnTo>
                <a:lnTo>
                  <a:pt x="1126655" y="63525"/>
                </a:lnTo>
                <a:lnTo>
                  <a:pt x="1126655" y="132105"/>
                </a:lnTo>
                <a:lnTo>
                  <a:pt x="1126655" y="138455"/>
                </a:lnTo>
                <a:lnTo>
                  <a:pt x="1119835" y="138455"/>
                </a:lnTo>
                <a:lnTo>
                  <a:pt x="1119835" y="132105"/>
                </a:lnTo>
                <a:lnTo>
                  <a:pt x="1126655" y="132105"/>
                </a:lnTo>
                <a:lnTo>
                  <a:pt x="1126655" y="63525"/>
                </a:lnTo>
                <a:lnTo>
                  <a:pt x="1123276" y="63525"/>
                </a:lnTo>
                <a:lnTo>
                  <a:pt x="1123276" y="57175"/>
                </a:lnTo>
                <a:lnTo>
                  <a:pt x="1116431" y="57175"/>
                </a:lnTo>
                <a:lnTo>
                  <a:pt x="1116431" y="107975"/>
                </a:lnTo>
                <a:lnTo>
                  <a:pt x="1116431" y="114325"/>
                </a:lnTo>
                <a:lnTo>
                  <a:pt x="1113028" y="111785"/>
                </a:lnTo>
                <a:lnTo>
                  <a:pt x="1113028" y="107975"/>
                </a:lnTo>
                <a:lnTo>
                  <a:pt x="1113028" y="104165"/>
                </a:lnTo>
                <a:lnTo>
                  <a:pt x="1116431" y="107975"/>
                </a:lnTo>
                <a:lnTo>
                  <a:pt x="1116431" y="57175"/>
                </a:lnTo>
                <a:lnTo>
                  <a:pt x="1031265" y="57175"/>
                </a:lnTo>
                <a:lnTo>
                  <a:pt x="1031265" y="63525"/>
                </a:lnTo>
                <a:lnTo>
                  <a:pt x="1021054" y="63525"/>
                </a:lnTo>
                <a:lnTo>
                  <a:pt x="1021054" y="57175"/>
                </a:lnTo>
                <a:lnTo>
                  <a:pt x="993749" y="57175"/>
                </a:lnTo>
                <a:lnTo>
                  <a:pt x="993749" y="114325"/>
                </a:lnTo>
                <a:lnTo>
                  <a:pt x="993749" y="118135"/>
                </a:lnTo>
                <a:lnTo>
                  <a:pt x="990346" y="121945"/>
                </a:lnTo>
                <a:lnTo>
                  <a:pt x="990346" y="118135"/>
                </a:lnTo>
                <a:lnTo>
                  <a:pt x="990346" y="114325"/>
                </a:lnTo>
                <a:lnTo>
                  <a:pt x="993749" y="114325"/>
                </a:lnTo>
                <a:lnTo>
                  <a:pt x="993749" y="57175"/>
                </a:lnTo>
                <a:lnTo>
                  <a:pt x="959713" y="57175"/>
                </a:lnTo>
                <a:lnTo>
                  <a:pt x="956297" y="60985"/>
                </a:lnTo>
                <a:lnTo>
                  <a:pt x="956297" y="67335"/>
                </a:lnTo>
                <a:lnTo>
                  <a:pt x="956271" y="107975"/>
                </a:lnTo>
                <a:lnTo>
                  <a:pt x="956271" y="111785"/>
                </a:lnTo>
                <a:lnTo>
                  <a:pt x="952855" y="114325"/>
                </a:lnTo>
                <a:lnTo>
                  <a:pt x="949452" y="114325"/>
                </a:lnTo>
                <a:lnTo>
                  <a:pt x="949452" y="111785"/>
                </a:lnTo>
                <a:lnTo>
                  <a:pt x="949452" y="107975"/>
                </a:lnTo>
                <a:lnTo>
                  <a:pt x="956271" y="107975"/>
                </a:lnTo>
                <a:lnTo>
                  <a:pt x="956271" y="67335"/>
                </a:lnTo>
                <a:lnTo>
                  <a:pt x="932446" y="67335"/>
                </a:lnTo>
                <a:lnTo>
                  <a:pt x="932446" y="60985"/>
                </a:lnTo>
                <a:lnTo>
                  <a:pt x="925626" y="60985"/>
                </a:lnTo>
                <a:lnTo>
                  <a:pt x="925626" y="71145"/>
                </a:lnTo>
                <a:lnTo>
                  <a:pt x="915403" y="71145"/>
                </a:lnTo>
                <a:lnTo>
                  <a:pt x="915403" y="63525"/>
                </a:lnTo>
                <a:lnTo>
                  <a:pt x="898334" y="63525"/>
                </a:lnTo>
                <a:lnTo>
                  <a:pt x="898334" y="87655"/>
                </a:lnTo>
                <a:lnTo>
                  <a:pt x="891514" y="87655"/>
                </a:lnTo>
                <a:lnTo>
                  <a:pt x="891514" y="81305"/>
                </a:lnTo>
                <a:lnTo>
                  <a:pt x="891514" y="67335"/>
                </a:lnTo>
                <a:lnTo>
                  <a:pt x="891514" y="63525"/>
                </a:lnTo>
                <a:lnTo>
                  <a:pt x="888111" y="63525"/>
                </a:lnTo>
                <a:lnTo>
                  <a:pt x="888111" y="91465"/>
                </a:lnTo>
                <a:lnTo>
                  <a:pt x="888111" y="97815"/>
                </a:lnTo>
                <a:lnTo>
                  <a:pt x="881303" y="97815"/>
                </a:lnTo>
                <a:lnTo>
                  <a:pt x="881303" y="94005"/>
                </a:lnTo>
                <a:lnTo>
                  <a:pt x="884707" y="91465"/>
                </a:lnTo>
                <a:lnTo>
                  <a:pt x="888111" y="91465"/>
                </a:lnTo>
                <a:lnTo>
                  <a:pt x="888111" y="63525"/>
                </a:lnTo>
                <a:lnTo>
                  <a:pt x="847217" y="63525"/>
                </a:lnTo>
                <a:lnTo>
                  <a:pt x="847217" y="81305"/>
                </a:lnTo>
                <a:lnTo>
                  <a:pt x="847217" y="91465"/>
                </a:lnTo>
                <a:lnTo>
                  <a:pt x="840409" y="91465"/>
                </a:lnTo>
                <a:lnTo>
                  <a:pt x="840409" y="107975"/>
                </a:lnTo>
                <a:lnTo>
                  <a:pt x="840409" y="111785"/>
                </a:lnTo>
                <a:lnTo>
                  <a:pt x="836993" y="111785"/>
                </a:lnTo>
                <a:lnTo>
                  <a:pt x="840409" y="107975"/>
                </a:lnTo>
                <a:lnTo>
                  <a:pt x="833589" y="111785"/>
                </a:lnTo>
                <a:lnTo>
                  <a:pt x="833589" y="104165"/>
                </a:lnTo>
                <a:lnTo>
                  <a:pt x="840409" y="107975"/>
                </a:lnTo>
                <a:lnTo>
                  <a:pt x="840409" y="91465"/>
                </a:lnTo>
                <a:lnTo>
                  <a:pt x="840409" y="83845"/>
                </a:lnTo>
                <a:lnTo>
                  <a:pt x="840409" y="81305"/>
                </a:lnTo>
                <a:lnTo>
                  <a:pt x="847217" y="81305"/>
                </a:lnTo>
                <a:lnTo>
                  <a:pt x="847217" y="63525"/>
                </a:lnTo>
                <a:lnTo>
                  <a:pt x="843851" y="63525"/>
                </a:lnTo>
                <a:lnTo>
                  <a:pt x="840435" y="67335"/>
                </a:lnTo>
                <a:lnTo>
                  <a:pt x="837031" y="63525"/>
                </a:lnTo>
                <a:lnTo>
                  <a:pt x="837031" y="73685"/>
                </a:lnTo>
                <a:lnTo>
                  <a:pt x="819962" y="73685"/>
                </a:lnTo>
                <a:lnTo>
                  <a:pt x="819962" y="83845"/>
                </a:lnTo>
                <a:lnTo>
                  <a:pt x="816546" y="83845"/>
                </a:lnTo>
                <a:lnTo>
                  <a:pt x="816546" y="77495"/>
                </a:lnTo>
                <a:lnTo>
                  <a:pt x="813142" y="73685"/>
                </a:lnTo>
                <a:lnTo>
                  <a:pt x="809764" y="73685"/>
                </a:lnTo>
                <a:lnTo>
                  <a:pt x="809764" y="67335"/>
                </a:lnTo>
                <a:lnTo>
                  <a:pt x="802957" y="67335"/>
                </a:lnTo>
                <a:lnTo>
                  <a:pt x="802957" y="73685"/>
                </a:lnTo>
                <a:lnTo>
                  <a:pt x="806323" y="73685"/>
                </a:lnTo>
                <a:lnTo>
                  <a:pt x="806323" y="104165"/>
                </a:lnTo>
                <a:lnTo>
                  <a:pt x="796099" y="104165"/>
                </a:lnTo>
                <a:lnTo>
                  <a:pt x="799515" y="107975"/>
                </a:lnTo>
                <a:lnTo>
                  <a:pt x="796099" y="107975"/>
                </a:lnTo>
                <a:lnTo>
                  <a:pt x="796099" y="104165"/>
                </a:lnTo>
                <a:lnTo>
                  <a:pt x="796099" y="101625"/>
                </a:lnTo>
                <a:lnTo>
                  <a:pt x="799515" y="101625"/>
                </a:lnTo>
                <a:lnTo>
                  <a:pt x="799515" y="87655"/>
                </a:lnTo>
                <a:lnTo>
                  <a:pt x="799515" y="73685"/>
                </a:lnTo>
                <a:lnTo>
                  <a:pt x="796137" y="73685"/>
                </a:lnTo>
                <a:lnTo>
                  <a:pt x="796137" y="71145"/>
                </a:lnTo>
                <a:lnTo>
                  <a:pt x="796137" y="67335"/>
                </a:lnTo>
                <a:lnTo>
                  <a:pt x="792695" y="67335"/>
                </a:lnTo>
                <a:lnTo>
                  <a:pt x="792695" y="73685"/>
                </a:lnTo>
                <a:lnTo>
                  <a:pt x="792695" y="87655"/>
                </a:lnTo>
                <a:lnTo>
                  <a:pt x="782472" y="87655"/>
                </a:lnTo>
                <a:lnTo>
                  <a:pt x="782472" y="104165"/>
                </a:lnTo>
                <a:lnTo>
                  <a:pt x="775652" y="104165"/>
                </a:lnTo>
                <a:lnTo>
                  <a:pt x="775652" y="101625"/>
                </a:lnTo>
                <a:lnTo>
                  <a:pt x="779068" y="97815"/>
                </a:lnTo>
                <a:lnTo>
                  <a:pt x="782472" y="104165"/>
                </a:lnTo>
                <a:lnTo>
                  <a:pt x="782472" y="87655"/>
                </a:lnTo>
                <a:lnTo>
                  <a:pt x="785876" y="83845"/>
                </a:lnTo>
                <a:lnTo>
                  <a:pt x="785876" y="71145"/>
                </a:lnTo>
                <a:lnTo>
                  <a:pt x="789292" y="71145"/>
                </a:lnTo>
                <a:lnTo>
                  <a:pt x="792695" y="73685"/>
                </a:lnTo>
                <a:lnTo>
                  <a:pt x="792695" y="67335"/>
                </a:lnTo>
                <a:lnTo>
                  <a:pt x="762063" y="67335"/>
                </a:lnTo>
                <a:lnTo>
                  <a:pt x="762063" y="77495"/>
                </a:lnTo>
                <a:lnTo>
                  <a:pt x="755243" y="77495"/>
                </a:lnTo>
                <a:lnTo>
                  <a:pt x="755243" y="87655"/>
                </a:lnTo>
                <a:lnTo>
                  <a:pt x="745020" y="87655"/>
                </a:lnTo>
                <a:lnTo>
                  <a:pt x="745020" y="81305"/>
                </a:lnTo>
                <a:lnTo>
                  <a:pt x="745020" y="77495"/>
                </a:lnTo>
                <a:lnTo>
                  <a:pt x="755243" y="77495"/>
                </a:lnTo>
                <a:lnTo>
                  <a:pt x="755243" y="73685"/>
                </a:lnTo>
                <a:lnTo>
                  <a:pt x="755243" y="71145"/>
                </a:lnTo>
                <a:lnTo>
                  <a:pt x="741578" y="71145"/>
                </a:lnTo>
                <a:lnTo>
                  <a:pt x="741578" y="128295"/>
                </a:lnTo>
                <a:lnTo>
                  <a:pt x="741578" y="134645"/>
                </a:lnTo>
                <a:lnTo>
                  <a:pt x="724547" y="134645"/>
                </a:lnTo>
                <a:lnTo>
                  <a:pt x="724547" y="138455"/>
                </a:lnTo>
                <a:lnTo>
                  <a:pt x="717727" y="138455"/>
                </a:lnTo>
                <a:lnTo>
                  <a:pt x="717727" y="132105"/>
                </a:lnTo>
                <a:lnTo>
                  <a:pt x="724547" y="132105"/>
                </a:lnTo>
                <a:lnTo>
                  <a:pt x="724547" y="128295"/>
                </a:lnTo>
                <a:lnTo>
                  <a:pt x="721131" y="128295"/>
                </a:lnTo>
                <a:lnTo>
                  <a:pt x="721131" y="121945"/>
                </a:lnTo>
                <a:lnTo>
                  <a:pt x="724547" y="121945"/>
                </a:lnTo>
                <a:lnTo>
                  <a:pt x="724547" y="128295"/>
                </a:lnTo>
                <a:lnTo>
                  <a:pt x="741578" y="128295"/>
                </a:lnTo>
                <a:lnTo>
                  <a:pt x="741578" y="71145"/>
                </a:lnTo>
                <a:lnTo>
                  <a:pt x="734771" y="71145"/>
                </a:lnTo>
                <a:lnTo>
                  <a:pt x="734771" y="81305"/>
                </a:lnTo>
                <a:lnTo>
                  <a:pt x="734771" y="97815"/>
                </a:lnTo>
                <a:lnTo>
                  <a:pt x="727951" y="97815"/>
                </a:lnTo>
                <a:lnTo>
                  <a:pt x="724547" y="94005"/>
                </a:lnTo>
                <a:lnTo>
                  <a:pt x="724547" y="87655"/>
                </a:lnTo>
                <a:lnTo>
                  <a:pt x="727951" y="83845"/>
                </a:lnTo>
                <a:lnTo>
                  <a:pt x="724547" y="83845"/>
                </a:lnTo>
                <a:lnTo>
                  <a:pt x="724547" y="81305"/>
                </a:lnTo>
                <a:lnTo>
                  <a:pt x="734771" y="81305"/>
                </a:lnTo>
                <a:lnTo>
                  <a:pt x="734771" y="71145"/>
                </a:lnTo>
                <a:lnTo>
                  <a:pt x="724547" y="71145"/>
                </a:lnTo>
                <a:lnTo>
                  <a:pt x="721131" y="73685"/>
                </a:lnTo>
                <a:lnTo>
                  <a:pt x="717727" y="71145"/>
                </a:lnTo>
                <a:lnTo>
                  <a:pt x="717727" y="121945"/>
                </a:lnTo>
                <a:lnTo>
                  <a:pt x="717727" y="128295"/>
                </a:lnTo>
                <a:lnTo>
                  <a:pt x="710907" y="128295"/>
                </a:lnTo>
                <a:lnTo>
                  <a:pt x="707504" y="124485"/>
                </a:lnTo>
                <a:lnTo>
                  <a:pt x="710907" y="121945"/>
                </a:lnTo>
                <a:lnTo>
                  <a:pt x="717727" y="121945"/>
                </a:lnTo>
                <a:lnTo>
                  <a:pt x="717727" y="71145"/>
                </a:lnTo>
                <a:lnTo>
                  <a:pt x="707504" y="71145"/>
                </a:lnTo>
                <a:lnTo>
                  <a:pt x="707504" y="91465"/>
                </a:lnTo>
                <a:lnTo>
                  <a:pt x="707504" y="94005"/>
                </a:lnTo>
                <a:lnTo>
                  <a:pt x="704100" y="97815"/>
                </a:lnTo>
                <a:lnTo>
                  <a:pt x="697280" y="97815"/>
                </a:lnTo>
                <a:lnTo>
                  <a:pt x="697280" y="104165"/>
                </a:lnTo>
                <a:lnTo>
                  <a:pt x="683653" y="104165"/>
                </a:lnTo>
                <a:lnTo>
                  <a:pt x="683653" y="94005"/>
                </a:lnTo>
                <a:lnTo>
                  <a:pt x="690460" y="94005"/>
                </a:lnTo>
                <a:lnTo>
                  <a:pt x="693877" y="91465"/>
                </a:lnTo>
                <a:lnTo>
                  <a:pt x="693877" y="87655"/>
                </a:lnTo>
                <a:lnTo>
                  <a:pt x="700684" y="87655"/>
                </a:lnTo>
                <a:lnTo>
                  <a:pt x="700684" y="91465"/>
                </a:lnTo>
                <a:lnTo>
                  <a:pt x="707504" y="91465"/>
                </a:lnTo>
                <a:lnTo>
                  <a:pt x="707504" y="71145"/>
                </a:lnTo>
                <a:lnTo>
                  <a:pt x="663232" y="71145"/>
                </a:lnTo>
                <a:lnTo>
                  <a:pt x="663232" y="83845"/>
                </a:lnTo>
                <a:lnTo>
                  <a:pt x="656424" y="83845"/>
                </a:lnTo>
                <a:lnTo>
                  <a:pt x="656424" y="81305"/>
                </a:lnTo>
                <a:lnTo>
                  <a:pt x="656424" y="77495"/>
                </a:lnTo>
                <a:lnTo>
                  <a:pt x="656424" y="67335"/>
                </a:lnTo>
                <a:lnTo>
                  <a:pt x="652983" y="67335"/>
                </a:lnTo>
                <a:lnTo>
                  <a:pt x="652983" y="83845"/>
                </a:lnTo>
                <a:lnTo>
                  <a:pt x="652983" y="87655"/>
                </a:lnTo>
                <a:lnTo>
                  <a:pt x="649566" y="91465"/>
                </a:lnTo>
                <a:lnTo>
                  <a:pt x="642759" y="91465"/>
                </a:lnTo>
                <a:lnTo>
                  <a:pt x="642759" y="107975"/>
                </a:lnTo>
                <a:lnTo>
                  <a:pt x="642759" y="114325"/>
                </a:lnTo>
                <a:lnTo>
                  <a:pt x="639343" y="114325"/>
                </a:lnTo>
                <a:lnTo>
                  <a:pt x="639318" y="148615"/>
                </a:lnTo>
                <a:lnTo>
                  <a:pt x="639318" y="154965"/>
                </a:lnTo>
                <a:lnTo>
                  <a:pt x="635901" y="154965"/>
                </a:lnTo>
                <a:lnTo>
                  <a:pt x="635901" y="148615"/>
                </a:lnTo>
                <a:lnTo>
                  <a:pt x="639318" y="148615"/>
                </a:lnTo>
                <a:lnTo>
                  <a:pt x="639318" y="114312"/>
                </a:lnTo>
                <a:lnTo>
                  <a:pt x="635939" y="111785"/>
                </a:lnTo>
                <a:lnTo>
                  <a:pt x="635939" y="132105"/>
                </a:lnTo>
                <a:lnTo>
                  <a:pt x="635939" y="138455"/>
                </a:lnTo>
                <a:lnTo>
                  <a:pt x="632536" y="142265"/>
                </a:lnTo>
                <a:lnTo>
                  <a:pt x="625716" y="142265"/>
                </a:lnTo>
                <a:lnTo>
                  <a:pt x="625716" y="138455"/>
                </a:lnTo>
                <a:lnTo>
                  <a:pt x="625716" y="132105"/>
                </a:lnTo>
                <a:lnTo>
                  <a:pt x="635939" y="132105"/>
                </a:lnTo>
                <a:lnTo>
                  <a:pt x="635939" y="111785"/>
                </a:lnTo>
                <a:lnTo>
                  <a:pt x="632536" y="111785"/>
                </a:lnTo>
                <a:lnTo>
                  <a:pt x="629119" y="114325"/>
                </a:lnTo>
                <a:lnTo>
                  <a:pt x="625716" y="114325"/>
                </a:lnTo>
                <a:lnTo>
                  <a:pt x="625716" y="107975"/>
                </a:lnTo>
                <a:lnTo>
                  <a:pt x="622312" y="107975"/>
                </a:lnTo>
                <a:lnTo>
                  <a:pt x="622312" y="104165"/>
                </a:lnTo>
                <a:lnTo>
                  <a:pt x="622312" y="101625"/>
                </a:lnTo>
                <a:lnTo>
                  <a:pt x="622312" y="97815"/>
                </a:lnTo>
                <a:lnTo>
                  <a:pt x="629119" y="97815"/>
                </a:lnTo>
                <a:lnTo>
                  <a:pt x="632536" y="101625"/>
                </a:lnTo>
                <a:lnTo>
                  <a:pt x="632536" y="107975"/>
                </a:lnTo>
                <a:lnTo>
                  <a:pt x="642759" y="107975"/>
                </a:lnTo>
                <a:lnTo>
                  <a:pt x="642759" y="91465"/>
                </a:lnTo>
                <a:lnTo>
                  <a:pt x="642759" y="81305"/>
                </a:lnTo>
                <a:lnTo>
                  <a:pt x="649566" y="81305"/>
                </a:lnTo>
                <a:lnTo>
                  <a:pt x="652983" y="83845"/>
                </a:lnTo>
                <a:lnTo>
                  <a:pt x="652983" y="67335"/>
                </a:lnTo>
                <a:lnTo>
                  <a:pt x="635939" y="67335"/>
                </a:lnTo>
                <a:lnTo>
                  <a:pt x="635939" y="81305"/>
                </a:lnTo>
                <a:lnTo>
                  <a:pt x="635939" y="91465"/>
                </a:lnTo>
                <a:lnTo>
                  <a:pt x="625716" y="91465"/>
                </a:lnTo>
                <a:lnTo>
                  <a:pt x="625716" y="87655"/>
                </a:lnTo>
                <a:lnTo>
                  <a:pt x="625716" y="81305"/>
                </a:lnTo>
                <a:lnTo>
                  <a:pt x="635939" y="81305"/>
                </a:lnTo>
                <a:lnTo>
                  <a:pt x="635939" y="67335"/>
                </a:lnTo>
                <a:lnTo>
                  <a:pt x="618896" y="67335"/>
                </a:lnTo>
                <a:lnTo>
                  <a:pt x="618896" y="111785"/>
                </a:lnTo>
                <a:lnTo>
                  <a:pt x="615492" y="114325"/>
                </a:lnTo>
                <a:lnTo>
                  <a:pt x="612089" y="114325"/>
                </a:lnTo>
                <a:lnTo>
                  <a:pt x="612089" y="111785"/>
                </a:lnTo>
                <a:lnTo>
                  <a:pt x="615492" y="107975"/>
                </a:lnTo>
                <a:lnTo>
                  <a:pt x="618896" y="111785"/>
                </a:lnTo>
                <a:lnTo>
                  <a:pt x="618896" y="67335"/>
                </a:lnTo>
                <a:lnTo>
                  <a:pt x="578040" y="67335"/>
                </a:lnTo>
                <a:lnTo>
                  <a:pt x="578040" y="60985"/>
                </a:lnTo>
                <a:lnTo>
                  <a:pt x="571233" y="60985"/>
                </a:lnTo>
                <a:lnTo>
                  <a:pt x="571233" y="67335"/>
                </a:lnTo>
                <a:lnTo>
                  <a:pt x="564413" y="67335"/>
                </a:lnTo>
                <a:lnTo>
                  <a:pt x="564413" y="73685"/>
                </a:lnTo>
                <a:lnTo>
                  <a:pt x="560971" y="73685"/>
                </a:lnTo>
                <a:lnTo>
                  <a:pt x="560971" y="83845"/>
                </a:lnTo>
                <a:lnTo>
                  <a:pt x="560971" y="97815"/>
                </a:lnTo>
                <a:lnTo>
                  <a:pt x="560971" y="101625"/>
                </a:lnTo>
                <a:lnTo>
                  <a:pt x="557568" y="97815"/>
                </a:lnTo>
                <a:lnTo>
                  <a:pt x="560971" y="104165"/>
                </a:lnTo>
                <a:lnTo>
                  <a:pt x="554151" y="104165"/>
                </a:lnTo>
                <a:lnTo>
                  <a:pt x="554151" y="97815"/>
                </a:lnTo>
                <a:lnTo>
                  <a:pt x="557568" y="97815"/>
                </a:lnTo>
                <a:lnTo>
                  <a:pt x="560971" y="97815"/>
                </a:lnTo>
                <a:lnTo>
                  <a:pt x="560971" y="83845"/>
                </a:lnTo>
                <a:lnTo>
                  <a:pt x="557568" y="87655"/>
                </a:lnTo>
                <a:lnTo>
                  <a:pt x="554151" y="87655"/>
                </a:lnTo>
                <a:lnTo>
                  <a:pt x="554151" y="91465"/>
                </a:lnTo>
                <a:lnTo>
                  <a:pt x="554151" y="94005"/>
                </a:lnTo>
                <a:lnTo>
                  <a:pt x="550748" y="91465"/>
                </a:lnTo>
                <a:lnTo>
                  <a:pt x="554151" y="91465"/>
                </a:lnTo>
                <a:lnTo>
                  <a:pt x="554151" y="87655"/>
                </a:lnTo>
                <a:lnTo>
                  <a:pt x="554151" y="81305"/>
                </a:lnTo>
                <a:lnTo>
                  <a:pt x="560971" y="83845"/>
                </a:lnTo>
                <a:lnTo>
                  <a:pt x="560971" y="73685"/>
                </a:lnTo>
                <a:lnTo>
                  <a:pt x="554151" y="73685"/>
                </a:lnTo>
                <a:lnTo>
                  <a:pt x="550748" y="77495"/>
                </a:lnTo>
                <a:lnTo>
                  <a:pt x="547370" y="73723"/>
                </a:lnTo>
                <a:lnTo>
                  <a:pt x="547344" y="67335"/>
                </a:lnTo>
                <a:lnTo>
                  <a:pt x="530301" y="67335"/>
                </a:lnTo>
                <a:lnTo>
                  <a:pt x="530301" y="71145"/>
                </a:lnTo>
                <a:lnTo>
                  <a:pt x="526897" y="73685"/>
                </a:lnTo>
                <a:lnTo>
                  <a:pt x="526897" y="91465"/>
                </a:lnTo>
                <a:lnTo>
                  <a:pt x="520077" y="91465"/>
                </a:lnTo>
                <a:lnTo>
                  <a:pt x="520077" y="67335"/>
                </a:lnTo>
                <a:lnTo>
                  <a:pt x="492810" y="67335"/>
                </a:lnTo>
                <a:lnTo>
                  <a:pt x="492810" y="71145"/>
                </a:lnTo>
                <a:lnTo>
                  <a:pt x="496227" y="71145"/>
                </a:lnTo>
                <a:lnTo>
                  <a:pt x="496227" y="87655"/>
                </a:lnTo>
                <a:lnTo>
                  <a:pt x="496227" y="107975"/>
                </a:lnTo>
                <a:lnTo>
                  <a:pt x="496227" y="111785"/>
                </a:lnTo>
                <a:lnTo>
                  <a:pt x="492810" y="111785"/>
                </a:lnTo>
                <a:lnTo>
                  <a:pt x="492810" y="107975"/>
                </a:lnTo>
                <a:lnTo>
                  <a:pt x="496227" y="107975"/>
                </a:lnTo>
                <a:lnTo>
                  <a:pt x="496227" y="87655"/>
                </a:lnTo>
                <a:lnTo>
                  <a:pt x="489407" y="87655"/>
                </a:lnTo>
                <a:lnTo>
                  <a:pt x="489407" y="73685"/>
                </a:lnTo>
                <a:lnTo>
                  <a:pt x="486003" y="73685"/>
                </a:lnTo>
                <a:lnTo>
                  <a:pt x="486003" y="63525"/>
                </a:lnTo>
                <a:lnTo>
                  <a:pt x="482600" y="63525"/>
                </a:lnTo>
                <a:lnTo>
                  <a:pt x="482600" y="73685"/>
                </a:lnTo>
                <a:lnTo>
                  <a:pt x="482600" y="81305"/>
                </a:lnTo>
                <a:lnTo>
                  <a:pt x="479183" y="81305"/>
                </a:lnTo>
                <a:lnTo>
                  <a:pt x="479183" y="94005"/>
                </a:lnTo>
                <a:lnTo>
                  <a:pt x="475780" y="97815"/>
                </a:lnTo>
                <a:lnTo>
                  <a:pt x="472376" y="94005"/>
                </a:lnTo>
                <a:lnTo>
                  <a:pt x="472376" y="91465"/>
                </a:lnTo>
                <a:lnTo>
                  <a:pt x="475780" y="91465"/>
                </a:lnTo>
                <a:lnTo>
                  <a:pt x="479183" y="94005"/>
                </a:lnTo>
                <a:lnTo>
                  <a:pt x="479183" y="81305"/>
                </a:lnTo>
                <a:lnTo>
                  <a:pt x="465556" y="81305"/>
                </a:lnTo>
                <a:lnTo>
                  <a:pt x="465556" y="83845"/>
                </a:lnTo>
                <a:lnTo>
                  <a:pt x="465556" y="87655"/>
                </a:lnTo>
                <a:lnTo>
                  <a:pt x="455333" y="87655"/>
                </a:lnTo>
                <a:lnTo>
                  <a:pt x="455333" y="94005"/>
                </a:lnTo>
                <a:lnTo>
                  <a:pt x="458736" y="94005"/>
                </a:lnTo>
                <a:lnTo>
                  <a:pt x="458736" y="97815"/>
                </a:lnTo>
                <a:lnTo>
                  <a:pt x="448513" y="97815"/>
                </a:lnTo>
                <a:lnTo>
                  <a:pt x="448513" y="94005"/>
                </a:lnTo>
                <a:lnTo>
                  <a:pt x="448513" y="87655"/>
                </a:lnTo>
                <a:lnTo>
                  <a:pt x="455333" y="87655"/>
                </a:lnTo>
                <a:lnTo>
                  <a:pt x="455333" y="83845"/>
                </a:lnTo>
                <a:lnTo>
                  <a:pt x="465556" y="83845"/>
                </a:lnTo>
                <a:lnTo>
                  <a:pt x="465556" y="81305"/>
                </a:lnTo>
                <a:lnTo>
                  <a:pt x="465556" y="73685"/>
                </a:lnTo>
                <a:lnTo>
                  <a:pt x="482600" y="73685"/>
                </a:lnTo>
                <a:lnTo>
                  <a:pt x="482600" y="63525"/>
                </a:lnTo>
                <a:lnTo>
                  <a:pt x="462153" y="63525"/>
                </a:lnTo>
                <a:lnTo>
                  <a:pt x="462153" y="57175"/>
                </a:lnTo>
                <a:lnTo>
                  <a:pt x="448513" y="57175"/>
                </a:lnTo>
                <a:lnTo>
                  <a:pt x="448513" y="63525"/>
                </a:lnTo>
                <a:lnTo>
                  <a:pt x="458736" y="63525"/>
                </a:lnTo>
                <a:lnTo>
                  <a:pt x="458736" y="73685"/>
                </a:lnTo>
                <a:lnTo>
                  <a:pt x="448513" y="73685"/>
                </a:lnTo>
                <a:lnTo>
                  <a:pt x="448513" y="63525"/>
                </a:lnTo>
                <a:lnTo>
                  <a:pt x="438289" y="63525"/>
                </a:lnTo>
                <a:lnTo>
                  <a:pt x="438289" y="77495"/>
                </a:lnTo>
                <a:lnTo>
                  <a:pt x="438289" y="83845"/>
                </a:lnTo>
                <a:lnTo>
                  <a:pt x="431482" y="83845"/>
                </a:lnTo>
                <a:lnTo>
                  <a:pt x="431482" y="73685"/>
                </a:lnTo>
                <a:lnTo>
                  <a:pt x="434886" y="73685"/>
                </a:lnTo>
                <a:lnTo>
                  <a:pt x="438289" y="77495"/>
                </a:lnTo>
                <a:lnTo>
                  <a:pt x="438289" y="63525"/>
                </a:lnTo>
                <a:lnTo>
                  <a:pt x="438289" y="60985"/>
                </a:lnTo>
                <a:lnTo>
                  <a:pt x="438289" y="57175"/>
                </a:lnTo>
                <a:lnTo>
                  <a:pt x="438289" y="53365"/>
                </a:lnTo>
                <a:lnTo>
                  <a:pt x="431482" y="53365"/>
                </a:lnTo>
                <a:lnTo>
                  <a:pt x="428066" y="57175"/>
                </a:lnTo>
                <a:lnTo>
                  <a:pt x="421259" y="57175"/>
                </a:lnTo>
                <a:lnTo>
                  <a:pt x="421259" y="77495"/>
                </a:lnTo>
                <a:lnTo>
                  <a:pt x="421259" y="81305"/>
                </a:lnTo>
                <a:lnTo>
                  <a:pt x="414439" y="81305"/>
                </a:lnTo>
                <a:lnTo>
                  <a:pt x="414439" y="101625"/>
                </a:lnTo>
                <a:lnTo>
                  <a:pt x="411035" y="104165"/>
                </a:lnTo>
                <a:lnTo>
                  <a:pt x="407619" y="101625"/>
                </a:lnTo>
                <a:lnTo>
                  <a:pt x="411035" y="97815"/>
                </a:lnTo>
                <a:lnTo>
                  <a:pt x="414439" y="101625"/>
                </a:lnTo>
                <a:lnTo>
                  <a:pt x="414439" y="81305"/>
                </a:lnTo>
                <a:lnTo>
                  <a:pt x="414439" y="73685"/>
                </a:lnTo>
                <a:lnTo>
                  <a:pt x="417842" y="73685"/>
                </a:lnTo>
                <a:lnTo>
                  <a:pt x="421259" y="77495"/>
                </a:lnTo>
                <a:lnTo>
                  <a:pt x="421259" y="57175"/>
                </a:lnTo>
                <a:lnTo>
                  <a:pt x="400812" y="57175"/>
                </a:lnTo>
                <a:lnTo>
                  <a:pt x="397395" y="53365"/>
                </a:lnTo>
                <a:lnTo>
                  <a:pt x="397395" y="50825"/>
                </a:lnTo>
                <a:lnTo>
                  <a:pt x="390588" y="50825"/>
                </a:lnTo>
                <a:lnTo>
                  <a:pt x="390588" y="73685"/>
                </a:lnTo>
                <a:lnTo>
                  <a:pt x="390588" y="77495"/>
                </a:lnTo>
                <a:lnTo>
                  <a:pt x="390588" y="94005"/>
                </a:lnTo>
                <a:lnTo>
                  <a:pt x="383768" y="94005"/>
                </a:lnTo>
                <a:lnTo>
                  <a:pt x="387172" y="91465"/>
                </a:lnTo>
                <a:lnTo>
                  <a:pt x="390588" y="94005"/>
                </a:lnTo>
                <a:lnTo>
                  <a:pt x="390588" y="77495"/>
                </a:lnTo>
                <a:lnTo>
                  <a:pt x="383768" y="81305"/>
                </a:lnTo>
                <a:lnTo>
                  <a:pt x="383768" y="77495"/>
                </a:lnTo>
                <a:lnTo>
                  <a:pt x="387172" y="77495"/>
                </a:lnTo>
                <a:lnTo>
                  <a:pt x="387172" y="73685"/>
                </a:lnTo>
                <a:lnTo>
                  <a:pt x="390588" y="73685"/>
                </a:lnTo>
                <a:lnTo>
                  <a:pt x="390588" y="50825"/>
                </a:lnTo>
                <a:lnTo>
                  <a:pt x="380365" y="50825"/>
                </a:lnTo>
                <a:lnTo>
                  <a:pt x="380365" y="60985"/>
                </a:lnTo>
                <a:lnTo>
                  <a:pt x="370141" y="60985"/>
                </a:lnTo>
                <a:lnTo>
                  <a:pt x="370141" y="57175"/>
                </a:lnTo>
                <a:lnTo>
                  <a:pt x="366725" y="53365"/>
                </a:lnTo>
                <a:lnTo>
                  <a:pt x="363321" y="53365"/>
                </a:lnTo>
                <a:lnTo>
                  <a:pt x="363321" y="77495"/>
                </a:lnTo>
                <a:lnTo>
                  <a:pt x="356501" y="77495"/>
                </a:lnTo>
                <a:lnTo>
                  <a:pt x="356501" y="71145"/>
                </a:lnTo>
                <a:lnTo>
                  <a:pt x="356501" y="60985"/>
                </a:lnTo>
                <a:lnTo>
                  <a:pt x="349694" y="60985"/>
                </a:lnTo>
                <a:lnTo>
                  <a:pt x="349694" y="71145"/>
                </a:lnTo>
                <a:lnTo>
                  <a:pt x="342874" y="71145"/>
                </a:lnTo>
                <a:lnTo>
                  <a:pt x="342874" y="114325"/>
                </a:lnTo>
                <a:lnTo>
                  <a:pt x="336067" y="114325"/>
                </a:lnTo>
                <a:lnTo>
                  <a:pt x="336067" y="111785"/>
                </a:lnTo>
                <a:lnTo>
                  <a:pt x="339471" y="107975"/>
                </a:lnTo>
                <a:lnTo>
                  <a:pt x="339471" y="111785"/>
                </a:lnTo>
                <a:lnTo>
                  <a:pt x="342874" y="114325"/>
                </a:lnTo>
                <a:lnTo>
                  <a:pt x="342874" y="71145"/>
                </a:lnTo>
                <a:lnTo>
                  <a:pt x="339471" y="71145"/>
                </a:lnTo>
                <a:lnTo>
                  <a:pt x="339471" y="63525"/>
                </a:lnTo>
                <a:lnTo>
                  <a:pt x="342874" y="60985"/>
                </a:lnTo>
                <a:lnTo>
                  <a:pt x="346290" y="60985"/>
                </a:lnTo>
                <a:lnTo>
                  <a:pt x="346290" y="53365"/>
                </a:lnTo>
                <a:lnTo>
                  <a:pt x="332651" y="53365"/>
                </a:lnTo>
                <a:lnTo>
                  <a:pt x="332651" y="60985"/>
                </a:lnTo>
                <a:lnTo>
                  <a:pt x="325843" y="60985"/>
                </a:lnTo>
                <a:lnTo>
                  <a:pt x="325843" y="57175"/>
                </a:lnTo>
                <a:lnTo>
                  <a:pt x="322427" y="53365"/>
                </a:lnTo>
                <a:lnTo>
                  <a:pt x="308800" y="53365"/>
                </a:lnTo>
                <a:lnTo>
                  <a:pt x="308800" y="91465"/>
                </a:lnTo>
                <a:lnTo>
                  <a:pt x="308800" y="97815"/>
                </a:lnTo>
                <a:lnTo>
                  <a:pt x="301980" y="97815"/>
                </a:lnTo>
                <a:lnTo>
                  <a:pt x="301980" y="91465"/>
                </a:lnTo>
                <a:lnTo>
                  <a:pt x="308800" y="91465"/>
                </a:lnTo>
                <a:lnTo>
                  <a:pt x="308800" y="53365"/>
                </a:lnTo>
                <a:lnTo>
                  <a:pt x="305396" y="50825"/>
                </a:lnTo>
                <a:lnTo>
                  <a:pt x="305396" y="47015"/>
                </a:lnTo>
                <a:lnTo>
                  <a:pt x="298577" y="47015"/>
                </a:lnTo>
                <a:lnTo>
                  <a:pt x="298577" y="50825"/>
                </a:lnTo>
                <a:lnTo>
                  <a:pt x="288353" y="50825"/>
                </a:lnTo>
                <a:lnTo>
                  <a:pt x="288353" y="101625"/>
                </a:lnTo>
                <a:lnTo>
                  <a:pt x="288353" y="107975"/>
                </a:lnTo>
                <a:lnTo>
                  <a:pt x="278130" y="107975"/>
                </a:lnTo>
                <a:lnTo>
                  <a:pt x="278130" y="97815"/>
                </a:lnTo>
                <a:lnTo>
                  <a:pt x="284949" y="97815"/>
                </a:lnTo>
                <a:lnTo>
                  <a:pt x="288353" y="101625"/>
                </a:lnTo>
                <a:lnTo>
                  <a:pt x="288353" y="50825"/>
                </a:lnTo>
                <a:lnTo>
                  <a:pt x="288353" y="47015"/>
                </a:lnTo>
                <a:lnTo>
                  <a:pt x="284949" y="43205"/>
                </a:lnTo>
                <a:lnTo>
                  <a:pt x="284949" y="77495"/>
                </a:lnTo>
                <a:lnTo>
                  <a:pt x="278130" y="81305"/>
                </a:lnTo>
                <a:lnTo>
                  <a:pt x="278130" y="73685"/>
                </a:lnTo>
                <a:lnTo>
                  <a:pt x="284949" y="77495"/>
                </a:lnTo>
                <a:lnTo>
                  <a:pt x="284949" y="43205"/>
                </a:lnTo>
                <a:lnTo>
                  <a:pt x="281533" y="43205"/>
                </a:lnTo>
                <a:lnTo>
                  <a:pt x="281533" y="50825"/>
                </a:lnTo>
                <a:lnTo>
                  <a:pt x="274726" y="50825"/>
                </a:lnTo>
                <a:lnTo>
                  <a:pt x="274726" y="43205"/>
                </a:lnTo>
                <a:lnTo>
                  <a:pt x="271310" y="40665"/>
                </a:lnTo>
                <a:lnTo>
                  <a:pt x="267906" y="40665"/>
                </a:lnTo>
                <a:lnTo>
                  <a:pt x="267906" y="50825"/>
                </a:lnTo>
                <a:lnTo>
                  <a:pt x="264502" y="50825"/>
                </a:lnTo>
                <a:lnTo>
                  <a:pt x="264502" y="81305"/>
                </a:lnTo>
                <a:lnTo>
                  <a:pt x="264502" y="83845"/>
                </a:lnTo>
                <a:lnTo>
                  <a:pt x="261086" y="87655"/>
                </a:lnTo>
                <a:lnTo>
                  <a:pt x="254279" y="87655"/>
                </a:lnTo>
                <a:lnTo>
                  <a:pt x="254279" y="81305"/>
                </a:lnTo>
                <a:lnTo>
                  <a:pt x="257683" y="81305"/>
                </a:lnTo>
                <a:lnTo>
                  <a:pt x="261086" y="83845"/>
                </a:lnTo>
                <a:lnTo>
                  <a:pt x="264502" y="81305"/>
                </a:lnTo>
                <a:lnTo>
                  <a:pt x="264502" y="50825"/>
                </a:lnTo>
                <a:lnTo>
                  <a:pt x="254279" y="50825"/>
                </a:lnTo>
                <a:lnTo>
                  <a:pt x="254279" y="47015"/>
                </a:lnTo>
                <a:lnTo>
                  <a:pt x="254279" y="43205"/>
                </a:lnTo>
                <a:lnTo>
                  <a:pt x="250863" y="43205"/>
                </a:lnTo>
                <a:lnTo>
                  <a:pt x="250863" y="53365"/>
                </a:lnTo>
                <a:lnTo>
                  <a:pt x="247459" y="57175"/>
                </a:lnTo>
                <a:lnTo>
                  <a:pt x="245414" y="53365"/>
                </a:lnTo>
                <a:lnTo>
                  <a:pt x="244055" y="50825"/>
                </a:lnTo>
                <a:lnTo>
                  <a:pt x="247459" y="50825"/>
                </a:lnTo>
                <a:lnTo>
                  <a:pt x="250863" y="53365"/>
                </a:lnTo>
                <a:lnTo>
                  <a:pt x="250863" y="43205"/>
                </a:lnTo>
                <a:lnTo>
                  <a:pt x="227012" y="43205"/>
                </a:lnTo>
                <a:lnTo>
                  <a:pt x="227012" y="63525"/>
                </a:lnTo>
                <a:lnTo>
                  <a:pt x="227012" y="71145"/>
                </a:lnTo>
                <a:lnTo>
                  <a:pt x="220192" y="71145"/>
                </a:lnTo>
                <a:lnTo>
                  <a:pt x="220192" y="67335"/>
                </a:lnTo>
                <a:lnTo>
                  <a:pt x="223608" y="63525"/>
                </a:lnTo>
                <a:lnTo>
                  <a:pt x="227012" y="63525"/>
                </a:lnTo>
                <a:lnTo>
                  <a:pt x="227012" y="43205"/>
                </a:lnTo>
                <a:lnTo>
                  <a:pt x="209981" y="43205"/>
                </a:lnTo>
                <a:lnTo>
                  <a:pt x="209981" y="73685"/>
                </a:lnTo>
                <a:lnTo>
                  <a:pt x="209981" y="81305"/>
                </a:lnTo>
                <a:lnTo>
                  <a:pt x="203161" y="81305"/>
                </a:lnTo>
                <a:lnTo>
                  <a:pt x="203161" y="83845"/>
                </a:lnTo>
                <a:lnTo>
                  <a:pt x="206565" y="87655"/>
                </a:lnTo>
                <a:lnTo>
                  <a:pt x="203161" y="91465"/>
                </a:lnTo>
                <a:lnTo>
                  <a:pt x="196342" y="91465"/>
                </a:lnTo>
                <a:lnTo>
                  <a:pt x="196342" y="81305"/>
                </a:lnTo>
                <a:lnTo>
                  <a:pt x="203161" y="81305"/>
                </a:lnTo>
                <a:lnTo>
                  <a:pt x="203161" y="73685"/>
                </a:lnTo>
                <a:lnTo>
                  <a:pt x="209981" y="73685"/>
                </a:lnTo>
                <a:lnTo>
                  <a:pt x="209981" y="43205"/>
                </a:lnTo>
                <a:lnTo>
                  <a:pt x="206565" y="43205"/>
                </a:lnTo>
                <a:lnTo>
                  <a:pt x="206565" y="47015"/>
                </a:lnTo>
                <a:lnTo>
                  <a:pt x="192938" y="47015"/>
                </a:lnTo>
                <a:lnTo>
                  <a:pt x="192938" y="43205"/>
                </a:lnTo>
                <a:lnTo>
                  <a:pt x="192900" y="142265"/>
                </a:lnTo>
                <a:lnTo>
                  <a:pt x="192900" y="148615"/>
                </a:lnTo>
                <a:lnTo>
                  <a:pt x="186093" y="148615"/>
                </a:lnTo>
                <a:lnTo>
                  <a:pt x="186093" y="145986"/>
                </a:lnTo>
                <a:lnTo>
                  <a:pt x="186118" y="142265"/>
                </a:lnTo>
                <a:lnTo>
                  <a:pt x="192900" y="142265"/>
                </a:lnTo>
                <a:lnTo>
                  <a:pt x="192900" y="43180"/>
                </a:lnTo>
                <a:lnTo>
                  <a:pt x="189534" y="40665"/>
                </a:lnTo>
                <a:lnTo>
                  <a:pt x="186093" y="40665"/>
                </a:lnTo>
                <a:lnTo>
                  <a:pt x="186093" y="132397"/>
                </a:lnTo>
                <a:lnTo>
                  <a:pt x="186093" y="139192"/>
                </a:lnTo>
                <a:lnTo>
                  <a:pt x="179311" y="139192"/>
                </a:lnTo>
                <a:lnTo>
                  <a:pt x="179311" y="142265"/>
                </a:lnTo>
                <a:lnTo>
                  <a:pt x="175869" y="142265"/>
                </a:lnTo>
                <a:lnTo>
                  <a:pt x="175869" y="132105"/>
                </a:lnTo>
                <a:lnTo>
                  <a:pt x="179311" y="132105"/>
                </a:lnTo>
                <a:lnTo>
                  <a:pt x="179311" y="132397"/>
                </a:lnTo>
                <a:lnTo>
                  <a:pt x="186093" y="132397"/>
                </a:lnTo>
                <a:lnTo>
                  <a:pt x="186093" y="40665"/>
                </a:lnTo>
                <a:lnTo>
                  <a:pt x="155448" y="40665"/>
                </a:lnTo>
                <a:lnTo>
                  <a:pt x="155448" y="43205"/>
                </a:lnTo>
                <a:lnTo>
                  <a:pt x="152044" y="43205"/>
                </a:lnTo>
                <a:lnTo>
                  <a:pt x="152044" y="63525"/>
                </a:lnTo>
                <a:lnTo>
                  <a:pt x="152044" y="73685"/>
                </a:lnTo>
                <a:lnTo>
                  <a:pt x="141820" y="73685"/>
                </a:lnTo>
                <a:lnTo>
                  <a:pt x="141820" y="83845"/>
                </a:lnTo>
                <a:lnTo>
                  <a:pt x="138417" y="87655"/>
                </a:lnTo>
                <a:lnTo>
                  <a:pt x="135001" y="87655"/>
                </a:lnTo>
                <a:lnTo>
                  <a:pt x="135001" y="91465"/>
                </a:lnTo>
                <a:lnTo>
                  <a:pt x="131597" y="94005"/>
                </a:lnTo>
                <a:lnTo>
                  <a:pt x="131597" y="97815"/>
                </a:lnTo>
                <a:lnTo>
                  <a:pt x="124777" y="97815"/>
                </a:lnTo>
                <a:lnTo>
                  <a:pt x="121373" y="94005"/>
                </a:lnTo>
                <a:lnTo>
                  <a:pt x="121373" y="91465"/>
                </a:lnTo>
                <a:lnTo>
                  <a:pt x="121373" y="87655"/>
                </a:lnTo>
                <a:lnTo>
                  <a:pt x="121373" y="83845"/>
                </a:lnTo>
                <a:lnTo>
                  <a:pt x="131597" y="83845"/>
                </a:lnTo>
                <a:lnTo>
                  <a:pt x="131597" y="81305"/>
                </a:lnTo>
                <a:lnTo>
                  <a:pt x="131597" y="77495"/>
                </a:lnTo>
                <a:lnTo>
                  <a:pt x="128193" y="73685"/>
                </a:lnTo>
                <a:lnTo>
                  <a:pt x="121373" y="73685"/>
                </a:lnTo>
                <a:lnTo>
                  <a:pt x="121373" y="63525"/>
                </a:lnTo>
                <a:lnTo>
                  <a:pt x="135001" y="63525"/>
                </a:lnTo>
                <a:lnTo>
                  <a:pt x="138417" y="71145"/>
                </a:lnTo>
                <a:lnTo>
                  <a:pt x="141820" y="71145"/>
                </a:lnTo>
                <a:lnTo>
                  <a:pt x="141820" y="63525"/>
                </a:lnTo>
                <a:lnTo>
                  <a:pt x="152044" y="63525"/>
                </a:lnTo>
                <a:lnTo>
                  <a:pt x="152044" y="43205"/>
                </a:lnTo>
                <a:lnTo>
                  <a:pt x="148640" y="43205"/>
                </a:lnTo>
                <a:lnTo>
                  <a:pt x="148640" y="33045"/>
                </a:lnTo>
                <a:lnTo>
                  <a:pt x="145224" y="33045"/>
                </a:lnTo>
                <a:lnTo>
                  <a:pt x="145224" y="50825"/>
                </a:lnTo>
                <a:lnTo>
                  <a:pt x="145224" y="57175"/>
                </a:lnTo>
                <a:lnTo>
                  <a:pt x="138417" y="60985"/>
                </a:lnTo>
                <a:lnTo>
                  <a:pt x="135001" y="60985"/>
                </a:lnTo>
                <a:lnTo>
                  <a:pt x="135001" y="53365"/>
                </a:lnTo>
                <a:lnTo>
                  <a:pt x="135001" y="50825"/>
                </a:lnTo>
                <a:lnTo>
                  <a:pt x="145224" y="50825"/>
                </a:lnTo>
                <a:lnTo>
                  <a:pt x="145224" y="33045"/>
                </a:lnTo>
                <a:lnTo>
                  <a:pt x="131597" y="33045"/>
                </a:lnTo>
                <a:lnTo>
                  <a:pt x="131597" y="40665"/>
                </a:lnTo>
                <a:lnTo>
                  <a:pt x="128193" y="43205"/>
                </a:lnTo>
                <a:lnTo>
                  <a:pt x="128193" y="47015"/>
                </a:lnTo>
                <a:lnTo>
                  <a:pt x="121373" y="47015"/>
                </a:lnTo>
                <a:lnTo>
                  <a:pt x="117970" y="43205"/>
                </a:lnTo>
                <a:lnTo>
                  <a:pt x="117970" y="36855"/>
                </a:lnTo>
                <a:lnTo>
                  <a:pt x="111150" y="36855"/>
                </a:lnTo>
                <a:lnTo>
                  <a:pt x="111150" y="47015"/>
                </a:lnTo>
                <a:lnTo>
                  <a:pt x="111150" y="91465"/>
                </a:lnTo>
                <a:lnTo>
                  <a:pt x="111150" y="97815"/>
                </a:lnTo>
                <a:lnTo>
                  <a:pt x="100926" y="97815"/>
                </a:lnTo>
                <a:lnTo>
                  <a:pt x="100926" y="91465"/>
                </a:lnTo>
                <a:lnTo>
                  <a:pt x="111150" y="91465"/>
                </a:lnTo>
                <a:lnTo>
                  <a:pt x="111150" y="47015"/>
                </a:lnTo>
                <a:lnTo>
                  <a:pt x="104330" y="47015"/>
                </a:lnTo>
                <a:lnTo>
                  <a:pt x="100926" y="43205"/>
                </a:lnTo>
                <a:lnTo>
                  <a:pt x="100926" y="40665"/>
                </a:lnTo>
                <a:lnTo>
                  <a:pt x="94107" y="40665"/>
                </a:lnTo>
                <a:lnTo>
                  <a:pt x="94107" y="57175"/>
                </a:lnTo>
                <a:lnTo>
                  <a:pt x="100863" y="57175"/>
                </a:lnTo>
                <a:lnTo>
                  <a:pt x="97447" y="53365"/>
                </a:lnTo>
                <a:lnTo>
                  <a:pt x="100863" y="53365"/>
                </a:lnTo>
                <a:lnTo>
                  <a:pt x="100863" y="57175"/>
                </a:lnTo>
                <a:lnTo>
                  <a:pt x="100863" y="63525"/>
                </a:lnTo>
                <a:lnTo>
                  <a:pt x="94043" y="63525"/>
                </a:lnTo>
                <a:lnTo>
                  <a:pt x="94043" y="57175"/>
                </a:lnTo>
                <a:lnTo>
                  <a:pt x="91274" y="55905"/>
                </a:lnTo>
                <a:lnTo>
                  <a:pt x="87299" y="59728"/>
                </a:lnTo>
                <a:lnTo>
                  <a:pt x="87299" y="81305"/>
                </a:lnTo>
                <a:lnTo>
                  <a:pt x="87299" y="87655"/>
                </a:lnTo>
                <a:lnTo>
                  <a:pt x="80479" y="87655"/>
                </a:lnTo>
                <a:lnTo>
                  <a:pt x="80479" y="81305"/>
                </a:lnTo>
                <a:lnTo>
                  <a:pt x="87299" y="81305"/>
                </a:lnTo>
                <a:lnTo>
                  <a:pt x="87299" y="59728"/>
                </a:lnTo>
                <a:lnTo>
                  <a:pt x="84670" y="62255"/>
                </a:lnTo>
                <a:lnTo>
                  <a:pt x="69126" y="81305"/>
                </a:lnTo>
                <a:lnTo>
                  <a:pt x="39522" y="118135"/>
                </a:lnTo>
                <a:lnTo>
                  <a:pt x="39522" y="104165"/>
                </a:lnTo>
                <a:lnTo>
                  <a:pt x="0" y="104165"/>
                </a:lnTo>
                <a:lnTo>
                  <a:pt x="0" y="143535"/>
                </a:lnTo>
                <a:lnTo>
                  <a:pt x="5473" y="138455"/>
                </a:lnTo>
                <a:lnTo>
                  <a:pt x="15697" y="138455"/>
                </a:lnTo>
                <a:lnTo>
                  <a:pt x="15697" y="144805"/>
                </a:lnTo>
                <a:lnTo>
                  <a:pt x="22517" y="144805"/>
                </a:lnTo>
                <a:lnTo>
                  <a:pt x="22517" y="138455"/>
                </a:lnTo>
                <a:lnTo>
                  <a:pt x="29337" y="138455"/>
                </a:lnTo>
                <a:lnTo>
                  <a:pt x="29337" y="144805"/>
                </a:lnTo>
                <a:lnTo>
                  <a:pt x="36144" y="144805"/>
                </a:lnTo>
                <a:lnTo>
                  <a:pt x="36144" y="138455"/>
                </a:lnTo>
                <a:lnTo>
                  <a:pt x="39560" y="134645"/>
                </a:lnTo>
                <a:lnTo>
                  <a:pt x="39560" y="132105"/>
                </a:lnTo>
                <a:lnTo>
                  <a:pt x="42964" y="128295"/>
                </a:lnTo>
                <a:lnTo>
                  <a:pt x="56591" y="128295"/>
                </a:lnTo>
                <a:lnTo>
                  <a:pt x="56591" y="134645"/>
                </a:lnTo>
                <a:lnTo>
                  <a:pt x="66814" y="134645"/>
                </a:lnTo>
                <a:lnTo>
                  <a:pt x="66814" y="144805"/>
                </a:lnTo>
                <a:lnTo>
                  <a:pt x="77038" y="144805"/>
                </a:lnTo>
                <a:lnTo>
                  <a:pt x="77038" y="138455"/>
                </a:lnTo>
                <a:lnTo>
                  <a:pt x="83858" y="138455"/>
                </a:lnTo>
                <a:lnTo>
                  <a:pt x="83858" y="154965"/>
                </a:lnTo>
                <a:lnTo>
                  <a:pt x="94081" y="154965"/>
                </a:lnTo>
                <a:lnTo>
                  <a:pt x="94081" y="144805"/>
                </a:lnTo>
                <a:lnTo>
                  <a:pt x="100888" y="144805"/>
                </a:lnTo>
                <a:lnTo>
                  <a:pt x="100888" y="138455"/>
                </a:lnTo>
                <a:lnTo>
                  <a:pt x="100888" y="128295"/>
                </a:lnTo>
                <a:lnTo>
                  <a:pt x="111112" y="128295"/>
                </a:lnTo>
                <a:lnTo>
                  <a:pt x="111112" y="134645"/>
                </a:lnTo>
                <a:lnTo>
                  <a:pt x="128155" y="134645"/>
                </a:lnTo>
                <a:lnTo>
                  <a:pt x="128155" y="128295"/>
                </a:lnTo>
                <a:lnTo>
                  <a:pt x="145199" y="128295"/>
                </a:lnTo>
                <a:lnTo>
                  <a:pt x="145199" y="144805"/>
                </a:lnTo>
                <a:lnTo>
                  <a:pt x="162229" y="144805"/>
                </a:lnTo>
                <a:lnTo>
                  <a:pt x="162229" y="154965"/>
                </a:lnTo>
                <a:lnTo>
                  <a:pt x="172453" y="154965"/>
                </a:lnTo>
                <a:lnTo>
                  <a:pt x="172453" y="152425"/>
                </a:lnTo>
                <a:lnTo>
                  <a:pt x="179273" y="152425"/>
                </a:lnTo>
                <a:lnTo>
                  <a:pt x="179273" y="158775"/>
                </a:lnTo>
                <a:lnTo>
                  <a:pt x="196316" y="158775"/>
                </a:lnTo>
                <a:lnTo>
                  <a:pt x="196316" y="152425"/>
                </a:lnTo>
                <a:lnTo>
                  <a:pt x="196316" y="148615"/>
                </a:lnTo>
                <a:lnTo>
                  <a:pt x="203123" y="148615"/>
                </a:lnTo>
                <a:lnTo>
                  <a:pt x="203123" y="132105"/>
                </a:lnTo>
                <a:lnTo>
                  <a:pt x="203123" y="128295"/>
                </a:lnTo>
                <a:lnTo>
                  <a:pt x="213347" y="128295"/>
                </a:lnTo>
                <a:lnTo>
                  <a:pt x="213347" y="138455"/>
                </a:lnTo>
                <a:lnTo>
                  <a:pt x="209943" y="142265"/>
                </a:lnTo>
                <a:lnTo>
                  <a:pt x="213347" y="148615"/>
                </a:lnTo>
                <a:lnTo>
                  <a:pt x="213347" y="154965"/>
                </a:lnTo>
                <a:lnTo>
                  <a:pt x="223570" y="154965"/>
                </a:lnTo>
                <a:lnTo>
                  <a:pt x="226974" y="158775"/>
                </a:lnTo>
                <a:lnTo>
                  <a:pt x="230390" y="158775"/>
                </a:lnTo>
                <a:lnTo>
                  <a:pt x="230390" y="162585"/>
                </a:lnTo>
                <a:lnTo>
                  <a:pt x="233794" y="165125"/>
                </a:lnTo>
                <a:lnTo>
                  <a:pt x="247421" y="165125"/>
                </a:lnTo>
                <a:lnTo>
                  <a:pt x="247421" y="152425"/>
                </a:lnTo>
                <a:lnTo>
                  <a:pt x="264464" y="152425"/>
                </a:lnTo>
                <a:lnTo>
                  <a:pt x="264464" y="175285"/>
                </a:lnTo>
                <a:lnTo>
                  <a:pt x="274688" y="175285"/>
                </a:lnTo>
                <a:lnTo>
                  <a:pt x="274688" y="168935"/>
                </a:lnTo>
                <a:lnTo>
                  <a:pt x="284911" y="168935"/>
                </a:lnTo>
                <a:lnTo>
                  <a:pt x="284911" y="172745"/>
                </a:lnTo>
                <a:lnTo>
                  <a:pt x="301955" y="172745"/>
                </a:lnTo>
                <a:lnTo>
                  <a:pt x="301955" y="168935"/>
                </a:lnTo>
                <a:lnTo>
                  <a:pt x="301955" y="158775"/>
                </a:lnTo>
                <a:lnTo>
                  <a:pt x="336029" y="158775"/>
                </a:lnTo>
                <a:lnTo>
                  <a:pt x="336029" y="162585"/>
                </a:lnTo>
                <a:lnTo>
                  <a:pt x="332625" y="165125"/>
                </a:lnTo>
                <a:lnTo>
                  <a:pt x="325805" y="165125"/>
                </a:lnTo>
                <a:lnTo>
                  <a:pt x="325805" y="172745"/>
                </a:lnTo>
                <a:lnTo>
                  <a:pt x="336029" y="172745"/>
                </a:lnTo>
                <a:lnTo>
                  <a:pt x="336029" y="165125"/>
                </a:lnTo>
                <a:lnTo>
                  <a:pt x="342849" y="165125"/>
                </a:lnTo>
                <a:lnTo>
                  <a:pt x="342849" y="168935"/>
                </a:lnTo>
                <a:lnTo>
                  <a:pt x="356476" y="168935"/>
                </a:lnTo>
                <a:lnTo>
                  <a:pt x="356476" y="154965"/>
                </a:lnTo>
                <a:lnTo>
                  <a:pt x="363283" y="154965"/>
                </a:lnTo>
                <a:lnTo>
                  <a:pt x="363283" y="152425"/>
                </a:lnTo>
                <a:lnTo>
                  <a:pt x="363283" y="148615"/>
                </a:lnTo>
                <a:lnTo>
                  <a:pt x="349656" y="148615"/>
                </a:lnTo>
                <a:lnTo>
                  <a:pt x="349656" y="154965"/>
                </a:lnTo>
                <a:lnTo>
                  <a:pt x="349656" y="162585"/>
                </a:lnTo>
                <a:lnTo>
                  <a:pt x="342849" y="162585"/>
                </a:lnTo>
                <a:lnTo>
                  <a:pt x="342849" y="158775"/>
                </a:lnTo>
                <a:lnTo>
                  <a:pt x="342849" y="154965"/>
                </a:lnTo>
                <a:lnTo>
                  <a:pt x="349656" y="154965"/>
                </a:lnTo>
                <a:lnTo>
                  <a:pt x="349656" y="148615"/>
                </a:lnTo>
                <a:lnTo>
                  <a:pt x="349656" y="144805"/>
                </a:lnTo>
                <a:lnTo>
                  <a:pt x="353060" y="142265"/>
                </a:lnTo>
                <a:lnTo>
                  <a:pt x="356476" y="142265"/>
                </a:lnTo>
                <a:lnTo>
                  <a:pt x="359879" y="138455"/>
                </a:lnTo>
                <a:lnTo>
                  <a:pt x="359879" y="132105"/>
                </a:lnTo>
                <a:lnTo>
                  <a:pt x="366699" y="132105"/>
                </a:lnTo>
                <a:lnTo>
                  <a:pt x="366699" y="134645"/>
                </a:lnTo>
                <a:lnTo>
                  <a:pt x="370103" y="138455"/>
                </a:lnTo>
                <a:lnTo>
                  <a:pt x="370103" y="144805"/>
                </a:lnTo>
                <a:lnTo>
                  <a:pt x="376923" y="144805"/>
                </a:lnTo>
                <a:lnTo>
                  <a:pt x="376923" y="154965"/>
                </a:lnTo>
                <a:lnTo>
                  <a:pt x="393954" y="154965"/>
                </a:lnTo>
                <a:lnTo>
                  <a:pt x="393954" y="162585"/>
                </a:lnTo>
                <a:lnTo>
                  <a:pt x="397370" y="162585"/>
                </a:lnTo>
                <a:lnTo>
                  <a:pt x="400773" y="165125"/>
                </a:lnTo>
                <a:lnTo>
                  <a:pt x="400773" y="168935"/>
                </a:lnTo>
                <a:lnTo>
                  <a:pt x="404177" y="168935"/>
                </a:lnTo>
                <a:lnTo>
                  <a:pt x="404177" y="162585"/>
                </a:lnTo>
                <a:lnTo>
                  <a:pt x="410997" y="162585"/>
                </a:lnTo>
                <a:lnTo>
                  <a:pt x="414401" y="158775"/>
                </a:lnTo>
                <a:lnTo>
                  <a:pt x="414401" y="154965"/>
                </a:lnTo>
                <a:lnTo>
                  <a:pt x="417817" y="152425"/>
                </a:lnTo>
                <a:lnTo>
                  <a:pt x="441667" y="152425"/>
                </a:lnTo>
                <a:lnTo>
                  <a:pt x="441667" y="138455"/>
                </a:lnTo>
                <a:lnTo>
                  <a:pt x="448487" y="138455"/>
                </a:lnTo>
                <a:lnTo>
                  <a:pt x="448487" y="162585"/>
                </a:lnTo>
                <a:lnTo>
                  <a:pt x="455295" y="162585"/>
                </a:lnTo>
                <a:lnTo>
                  <a:pt x="458711" y="158775"/>
                </a:lnTo>
                <a:lnTo>
                  <a:pt x="458711" y="154965"/>
                </a:lnTo>
                <a:lnTo>
                  <a:pt x="462114" y="152425"/>
                </a:lnTo>
                <a:lnTo>
                  <a:pt x="465518" y="152425"/>
                </a:lnTo>
                <a:lnTo>
                  <a:pt x="465518" y="158775"/>
                </a:lnTo>
                <a:lnTo>
                  <a:pt x="472338" y="158775"/>
                </a:lnTo>
                <a:lnTo>
                  <a:pt x="472338" y="152425"/>
                </a:lnTo>
                <a:lnTo>
                  <a:pt x="472338" y="138455"/>
                </a:lnTo>
                <a:lnTo>
                  <a:pt x="475742" y="132105"/>
                </a:lnTo>
                <a:lnTo>
                  <a:pt x="475742" y="128295"/>
                </a:lnTo>
                <a:lnTo>
                  <a:pt x="482561" y="128295"/>
                </a:lnTo>
                <a:lnTo>
                  <a:pt x="482561" y="152425"/>
                </a:lnTo>
                <a:lnTo>
                  <a:pt x="516636" y="152425"/>
                </a:lnTo>
                <a:lnTo>
                  <a:pt x="516636" y="154965"/>
                </a:lnTo>
                <a:lnTo>
                  <a:pt x="520039" y="158775"/>
                </a:lnTo>
                <a:lnTo>
                  <a:pt x="526859" y="158775"/>
                </a:lnTo>
                <a:lnTo>
                  <a:pt x="526859" y="165125"/>
                </a:lnTo>
                <a:lnTo>
                  <a:pt x="533679" y="165125"/>
                </a:lnTo>
                <a:lnTo>
                  <a:pt x="537083" y="162585"/>
                </a:lnTo>
                <a:lnTo>
                  <a:pt x="537083" y="154965"/>
                </a:lnTo>
                <a:lnTo>
                  <a:pt x="530263" y="154965"/>
                </a:lnTo>
                <a:lnTo>
                  <a:pt x="530263" y="148615"/>
                </a:lnTo>
                <a:lnTo>
                  <a:pt x="547306" y="148615"/>
                </a:lnTo>
                <a:lnTo>
                  <a:pt x="547306" y="158775"/>
                </a:lnTo>
                <a:lnTo>
                  <a:pt x="554126" y="158775"/>
                </a:lnTo>
                <a:lnTo>
                  <a:pt x="557530" y="162585"/>
                </a:lnTo>
                <a:lnTo>
                  <a:pt x="557530" y="168935"/>
                </a:lnTo>
                <a:lnTo>
                  <a:pt x="564349" y="168935"/>
                </a:lnTo>
                <a:lnTo>
                  <a:pt x="564349" y="175285"/>
                </a:lnTo>
                <a:lnTo>
                  <a:pt x="571157" y="175285"/>
                </a:lnTo>
                <a:lnTo>
                  <a:pt x="571157" y="162585"/>
                </a:lnTo>
                <a:lnTo>
                  <a:pt x="560933" y="162585"/>
                </a:lnTo>
                <a:lnTo>
                  <a:pt x="560933" y="152425"/>
                </a:lnTo>
                <a:lnTo>
                  <a:pt x="554126" y="152425"/>
                </a:lnTo>
                <a:lnTo>
                  <a:pt x="554126" y="148615"/>
                </a:lnTo>
                <a:lnTo>
                  <a:pt x="554126" y="144805"/>
                </a:lnTo>
                <a:lnTo>
                  <a:pt x="547306" y="144805"/>
                </a:lnTo>
                <a:lnTo>
                  <a:pt x="547306" y="138455"/>
                </a:lnTo>
                <a:lnTo>
                  <a:pt x="567753" y="138455"/>
                </a:lnTo>
                <a:lnTo>
                  <a:pt x="567753" y="142265"/>
                </a:lnTo>
                <a:lnTo>
                  <a:pt x="571157" y="144805"/>
                </a:lnTo>
                <a:lnTo>
                  <a:pt x="560933" y="144805"/>
                </a:lnTo>
                <a:lnTo>
                  <a:pt x="560933" y="152425"/>
                </a:lnTo>
                <a:lnTo>
                  <a:pt x="571157" y="152425"/>
                </a:lnTo>
                <a:lnTo>
                  <a:pt x="571157" y="158775"/>
                </a:lnTo>
                <a:lnTo>
                  <a:pt x="581380" y="158775"/>
                </a:lnTo>
                <a:lnTo>
                  <a:pt x="581380" y="148615"/>
                </a:lnTo>
                <a:lnTo>
                  <a:pt x="588200" y="148615"/>
                </a:lnTo>
                <a:lnTo>
                  <a:pt x="588200" y="158775"/>
                </a:lnTo>
                <a:lnTo>
                  <a:pt x="595020" y="158775"/>
                </a:lnTo>
                <a:lnTo>
                  <a:pt x="595020" y="162585"/>
                </a:lnTo>
                <a:lnTo>
                  <a:pt x="598424" y="162585"/>
                </a:lnTo>
                <a:lnTo>
                  <a:pt x="598424" y="172745"/>
                </a:lnTo>
                <a:lnTo>
                  <a:pt x="618871" y="172745"/>
                </a:lnTo>
                <a:lnTo>
                  <a:pt x="622274" y="168935"/>
                </a:lnTo>
                <a:lnTo>
                  <a:pt x="622274" y="165125"/>
                </a:lnTo>
                <a:lnTo>
                  <a:pt x="618871" y="165125"/>
                </a:lnTo>
                <a:lnTo>
                  <a:pt x="618871" y="158775"/>
                </a:lnTo>
                <a:lnTo>
                  <a:pt x="632498" y="158775"/>
                </a:lnTo>
                <a:lnTo>
                  <a:pt x="632498" y="162585"/>
                </a:lnTo>
                <a:lnTo>
                  <a:pt x="656348" y="162585"/>
                </a:lnTo>
                <a:lnTo>
                  <a:pt x="659765" y="158775"/>
                </a:lnTo>
                <a:lnTo>
                  <a:pt x="663168" y="154965"/>
                </a:lnTo>
                <a:lnTo>
                  <a:pt x="663168" y="148615"/>
                </a:lnTo>
                <a:lnTo>
                  <a:pt x="663168" y="144805"/>
                </a:lnTo>
                <a:lnTo>
                  <a:pt x="680212" y="144805"/>
                </a:lnTo>
                <a:lnTo>
                  <a:pt x="680212" y="152425"/>
                </a:lnTo>
                <a:lnTo>
                  <a:pt x="676795" y="152425"/>
                </a:lnTo>
                <a:lnTo>
                  <a:pt x="676795" y="154965"/>
                </a:lnTo>
                <a:lnTo>
                  <a:pt x="697242" y="154965"/>
                </a:lnTo>
                <a:lnTo>
                  <a:pt x="697242" y="148615"/>
                </a:lnTo>
                <a:lnTo>
                  <a:pt x="721131" y="148615"/>
                </a:lnTo>
                <a:lnTo>
                  <a:pt x="723480" y="145986"/>
                </a:lnTo>
                <a:lnTo>
                  <a:pt x="731354" y="145986"/>
                </a:lnTo>
                <a:lnTo>
                  <a:pt x="731354" y="154965"/>
                </a:lnTo>
                <a:lnTo>
                  <a:pt x="765429" y="154965"/>
                </a:lnTo>
                <a:lnTo>
                  <a:pt x="765429" y="158775"/>
                </a:lnTo>
                <a:lnTo>
                  <a:pt x="772248" y="158775"/>
                </a:lnTo>
                <a:lnTo>
                  <a:pt x="772248" y="148615"/>
                </a:lnTo>
                <a:lnTo>
                  <a:pt x="765429" y="148615"/>
                </a:lnTo>
                <a:lnTo>
                  <a:pt x="765429" y="138455"/>
                </a:lnTo>
                <a:lnTo>
                  <a:pt x="758621" y="138455"/>
                </a:lnTo>
                <a:lnTo>
                  <a:pt x="758621" y="134645"/>
                </a:lnTo>
                <a:lnTo>
                  <a:pt x="775652" y="134645"/>
                </a:lnTo>
                <a:lnTo>
                  <a:pt x="775652" y="148615"/>
                </a:lnTo>
                <a:lnTo>
                  <a:pt x="792695" y="148615"/>
                </a:lnTo>
                <a:lnTo>
                  <a:pt x="792695" y="144805"/>
                </a:lnTo>
                <a:lnTo>
                  <a:pt x="799515" y="144805"/>
                </a:lnTo>
                <a:lnTo>
                  <a:pt x="799515" y="148615"/>
                </a:lnTo>
                <a:lnTo>
                  <a:pt x="809739" y="148615"/>
                </a:lnTo>
                <a:lnTo>
                  <a:pt x="813142" y="144805"/>
                </a:lnTo>
                <a:lnTo>
                  <a:pt x="826770" y="144805"/>
                </a:lnTo>
                <a:lnTo>
                  <a:pt x="826770" y="152425"/>
                </a:lnTo>
                <a:lnTo>
                  <a:pt x="864260" y="152425"/>
                </a:lnTo>
                <a:lnTo>
                  <a:pt x="864260" y="154965"/>
                </a:lnTo>
                <a:lnTo>
                  <a:pt x="871080" y="154965"/>
                </a:lnTo>
                <a:lnTo>
                  <a:pt x="871080" y="152425"/>
                </a:lnTo>
                <a:lnTo>
                  <a:pt x="874483" y="148615"/>
                </a:lnTo>
                <a:lnTo>
                  <a:pt x="888111" y="148615"/>
                </a:lnTo>
                <a:lnTo>
                  <a:pt x="888111" y="154965"/>
                </a:lnTo>
                <a:lnTo>
                  <a:pt x="891514" y="158775"/>
                </a:lnTo>
                <a:lnTo>
                  <a:pt x="898334" y="158775"/>
                </a:lnTo>
                <a:lnTo>
                  <a:pt x="898334" y="165125"/>
                </a:lnTo>
                <a:lnTo>
                  <a:pt x="905154" y="165125"/>
                </a:lnTo>
                <a:lnTo>
                  <a:pt x="905154" y="158775"/>
                </a:lnTo>
                <a:lnTo>
                  <a:pt x="918781" y="158775"/>
                </a:lnTo>
                <a:lnTo>
                  <a:pt x="922185" y="154965"/>
                </a:lnTo>
                <a:lnTo>
                  <a:pt x="922185" y="152425"/>
                </a:lnTo>
                <a:lnTo>
                  <a:pt x="925601" y="152425"/>
                </a:lnTo>
                <a:lnTo>
                  <a:pt x="929005" y="148615"/>
                </a:lnTo>
                <a:lnTo>
                  <a:pt x="932408" y="152425"/>
                </a:lnTo>
                <a:lnTo>
                  <a:pt x="932408" y="158775"/>
                </a:lnTo>
                <a:lnTo>
                  <a:pt x="956271" y="158775"/>
                </a:lnTo>
                <a:lnTo>
                  <a:pt x="956271" y="152425"/>
                </a:lnTo>
                <a:lnTo>
                  <a:pt x="959675" y="148615"/>
                </a:lnTo>
                <a:lnTo>
                  <a:pt x="969899" y="148615"/>
                </a:lnTo>
                <a:lnTo>
                  <a:pt x="973302" y="152425"/>
                </a:lnTo>
                <a:lnTo>
                  <a:pt x="980122" y="152425"/>
                </a:lnTo>
                <a:lnTo>
                  <a:pt x="983526" y="154965"/>
                </a:lnTo>
                <a:lnTo>
                  <a:pt x="983526" y="162585"/>
                </a:lnTo>
                <a:lnTo>
                  <a:pt x="993749" y="162585"/>
                </a:lnTo>
                <a:lnTo>
                  <a:pt x="993749" y="152425"/>
                </a:lnTo>
                <a:lnTo>
                  <a:pt x="1007389" y="152425"/>
                </a:lnTo>
                <a:lnTo>
                  <a:pt x="1010793" y="148615"/>
                </a:lnTo>
                <a:lnTo>
                  <a:pt x="1010793" y="144805"/>
                </a:lnTo>
                <a:lnTo>
                  <a:pt x="1010793" y="142265"/>
                </a:lnTo>
                <a:lnTo>
                  <a:pt x="1021016" y="142265"/>
                </a:lnTo>
                <a:lnTo>
                  <a:pt x="1021016" y="148615"/>
                </a:lnTo>
                <a:lnTo>
                  <a:pt x="1034643" y="148615"/>
                </a:lnTo>
                <a:lnTo>
                  <a:pt x="1034643" y="149377"/>
                </a:lnTo>
                <a:lnTo>
                  <a:pt x="1034643" y="154965"/>
                </a:lnTo>
                <a:lnTo>
                  <a:pt x="1061910" y="154965"/>
                </a:lnTo>
                <a:lnTo>
                  <a:pt x="1061910" y="148615"/>
                </a:lnTo>
                <a:lnTo>
                  <a:pt x="1075537" y="148615"/>
                </a:lnTo>
                <a:lnTo>
                  <a:pt x="1075537" y="154965"/>
                </a:lnTo>
                <a:lnTo>
                  <a:pt x="1092581" y="154965"/>
                </a:lnTo>
                <a:lnTo>
                  <a:pt x="1092581" y="165125"/>
                </a:lnTo>
                <a:lnTo>
                  <a:pt x="1119835" y="165125"/>
                </a:lnTo>
                <a:lnTo>
                  <a:pt x="1123251" y="162585"/>
                </a:lnTo>
                <a:lnTo>
                  <a:pt x="1123251" y="154965"/>
                </a:lnTo>
                <a:lnTo>
                  <a:pt x="1160729" y="154965"/>
                </a:lnTo>
                <a:lnTo>
                  <a:pt x="1164132" y="158775"/>
                </a:lnTo>
                <a:lnTo>
                  <a:pt x="1167549" y="158775"/>
                </a:lnTo>
                <a:lnTo>
                  <a:pt x="1167549" y="162585"/>
                </a:lnTo>
                <a:lnTo>
                  <a:pt x="1170952" y="162585"/>
                </a:lnTo>
                <a:lnTo>
                  <a:pt x="1170952" y="158775"/>
                </a:lnTo>
                <a:lnTo>
                  <a:pt x="1164132" y="152425"/>
                </a:lnTo>
                <a:lnTo>
                  <a:pt x="1164132" y="144805"/>
                </a:lnTo>
                <a:lnTo>
                  <a:pt x="1153909" y="144805"/>
                </a:lnTo>
                <a:lnTo>
                  <a:pt x="1153909" y="142265"/>
                </a:lnTo>
                <a:lnTo>
                  <a:pt x="1153909" y="138455"/>
                </a:lnTo>
                <a:lnTo>
                  <a:pt x="1157325" y="134645"/>
                </a:lnTo>
                <a:lnTo>
                  <a:pt x="1164132" y="134645"/>
                </a:lnTo>
                <a:lnTo>
                  <a:pt x="1164132" y="144805"/>
                </a:lnTo>
                <a:lnTo>
                  <a:pt x="1177772" y="144805"/>
                </a:lnTo>
                <a:lnTo>
                  <a:pt x="1177772" y="152425"/>
                </a:lnTo>
                <a:lnTo>
                  <a:pt x="1184579" y="152425"/>
                </a:lnTo>
                <a:lnTo>
                  <a:pt x="1184579" y="158775"/>
                </a:lnTo>
                <a:lnTo>
                  <a:pt x="1198219" y="158775"/>
                </a:lnTo>
                <a:lnTo>
                  <a:pt x="1198219" y="142265"/>
                </a:lnTo>
                <a:lnTo>
                  <a:pt x="1215250" y="142265"/>
                </a:lnTo>
                <a:lnTo>
                  <a:pt x="1218666" y="144805"/>
                </a:lnTo>
                <a:lnTo>
                  <a:pt x="1218666" y="152425"/>
                </a:lnTo>
                <a:lnTo>
                  <a:pt x="1235697" y="152425"/>
                </a:lnTo>
                <a:lnTo>
                  <a:pt x="1235697" y="142265"/>
                </a:lnTo>
                <a:lnTo>
                  <a:pt x="1252740" y="142265"/>
                </a:lnTo>
                <a:lnTo>
                  <a:pt x="1252740" y="134645"/>
                </a:lnTo>
                <a:lnTo>
                  <a:pt x="1252740" y="124485"/>
                </a:lnTo>
                <a:lnTo>
                  <a:pt x="1245920" y="124485"/>
                </a:lnTo>
                <a:lnTo>
                  <a:pt x="1245920" y="121945"/>
                </a:lnTo>
                <a:lnTo>
                  <a:pt x="1242517" y="121945"/>
                </a:lnTo>
                <a:lnTo>
                  <a:pt x="1242517" y="111785"/>
                </a:lnTo>
                <a:lnTo>
                  <a:pt x="1249337" y="111785"/>
                </a:lnTo>
                <a:lnTo>
                  <a:pt x="1249337" y="118135"/>
                </a:lnTo>
                <a:lnTo>
                  <a:pt x="1262964" y="118135"/>
                </a:lnTo>
                <a:lnTo>
                  <a:pt x="1262964" y="111785"/>
                </a:lnTo>
                <a:lnTo>
                  <a:pt x="1262964" y="107975"/>
                </a:lnTo>
                <a:lnTo>
                  <a:pt x="1262964" y="101625"/>
                </a:lnTo>
                <a:lnTo>
                  <a:pt x="1273187" y="101625"/>
                </a:lnTo>
                <a:lnTo>
                  <a:pt x="1273187" y="118135"/>
                </a:lnTo>
                <a:lnTo>
                  <a:pt x="1266367" y="118135"/>
                </a:lnTo>
                <a:lnTo>
                  <a:pt x="1262964" y="121945"/>
                </a:lnTo>
                <a:lnTo>
                  <a:pt x="1262964" y="132105"/>
                </a:lnTo>
                <a:lnTo>
                  <a:pt x="1266367" y="134645"/>
                </a:lnTo>
                <a:lnTo>
                  <a:pt x="1269784" y="134645"/>
                </a:lnTo>
                <a:lnTo>
                  <a:pt x="1269784" y="142265"/>
                </a:lnTo>
                <a:lnTo>
                  <a:pt x="1280007" y="142265"/>
                </a:lnTo>
                <a:lnTo>
                  <a:pt x="1280007" y="144805"/>
                </a:lnTo>
                <a:lnTo>
                  <a:pt x="1293634" y="144805"/>
                </a:lnTo>
                <a:lnTo>
                  <a:pt x="1293634" y="128295"/>
                </a:lnTo>
                <a:lnTo>
                  <a:pt x="1286814" y="128295"/>
                </a:lnTo>
                <a:lnTo>
                  <a:pt x="1286814" y="118135"/>
                </a:lnTo>
                <a:lnTo>
                  <a:pt x="1297038" y="118135"/>
                </a:lnTo>
                <a:lnTo>
                  <a:pt x="1297038" y="128295"/>
                </a:lnTo>
                <a:lnTo>
                  <a:pt x="1307261" y="128295"/>
                </a:lnTo>
                <a:lnTo>
                  <a:pt x="1307261" y="142265"/>
                </a:lnTo>
                <a:lnTo>
                  <a:pt x="1314081" y="142265"/>
                </a:lnTo>
                <a:lnTo>
                  <a:pt x="1314081" y="138455"/>
                </a:lnTo>
                <a:lnTo>
                  <a:pt x="1317485" y="134645"/>
                </a:lnTo>
                <a:lnTo>
                  <a:pt x="1324305" y="134645"/>
                </a:lnTo>
                <a:lnTo>
                  <a:pt x="1327708" y="132105"/>
                </a:lnTo>
                <a:lnTo>
                  <a:pt x="1331112" y="132105"/>
                </a:lnTo>
                <a:lnTo>
                  <a:pt x="1331112" y="128295"/>
                </a:lnTo>
                <a:lnTo>
                  <a:pt x="1337932" y="128295"/>
                </a:lnTo>
                <a:lnTo>
                  <a:pt x="1337932" y="138455"/>
                </a:lnTo>
                <a:lnTo>
                  <a:pt x="1341335" y="142265"/>
                </a:lnTo>
                <a:lnTo>
                  <a:pt x="1341335" y="152425"/>
                </a:lnTo>
                <a:lnTo>
                  <a:pt x="1351559" y="152425"/>
                </a:lnTo>
                <a:lnTo>
                  <a:pt x="1351559" y="148615"/>
                </a:lnTo>
                <a:lnTo>
                  <a:pt x="1354975" y="144805"/>
                </a:lnTo>
                <a:lnTo>
                  <a:pt x="1365199" y="144805"/>
                </a:lnTo>
                <a:lnTo>
                  <a:pt x="1372006" y="152425"/>
                </a:lnTo>
                <a:lnTo>
                  <a:pt x="1372006" y="158775"/>
                </a:lnTo>
                <a:lnTo>
                  <a:pt x="1378826" y="158775"/>
                </a:lnTo>
                <a:lnTo>
                  <a:pt x="1378826" y="156171"/>
                </a:lnTo>
                <a:lnTo>
                  <a:pt x="1389049" y="156171"/>
                </a:lnTo>
                <a:lnTo>
                  <a:pt x="1389049" y="139192"/>
                </a:lnTo>
                <a:lnTo>
                  <a:pt x="1378826" y="139192"/>
                </a:lnTo>
                <a:lnTo>
                  <a:pt x="1378826" y="128295"/>
                </a:lnTo>
                <a:lnTo>
                  <a:pt x="1385646" y="128295"/>
                </a:lnTo>
                <a:lnTo>
                  <a:pt x="1385646" y="138455"/>
                </a:lnTo>
                <a:lnTo>
                  <a:pt x="1395869" y="138455"/>
                </a:lnTo>
                <a:lnTo>
                  <a:pt x="1395869" y="124485"/>
                </a:lnTo>
                <a:lnTo>
                  <a:pt x="1399273" y="124485"/>
                </a:lnTo>
                <a:lnTo>
                  <a:pt x="1399273" y="142265"/>
                </a:lnTo>
                <a:lnTo>
                  <a:pt x="1402676" y="142265"/>
                </a:lnTo>
                <a:lnTo>
                  <a:pt x="1406093" y="144805"/>
                </a:lnTo>
                <a:lnTo>
                  <a:pt x="1406093" y="148615"/>
                </a:lnTo>
                <a:lnTo>
                  <a:pt x="1412900" y="148615"/>
                </a:lnTo>
                <a:lnTo>
                  <a:pt x="1412900" y="154965"/>
                </a:lnTo>
                <a:lnTo>
                  <a:pt x="1423123" y="154965"/>
                </a:lnTo>
                <a:lnTo>
                  <a:pt x="1423123" y="162585"/>
                </a:lnTo>
                <a:lnTo>
                  <a:pt x="1426527" y="162585"/>
                </a:lnTo>
                <a:lnTo>
                  <a:pt x="1426527" y="138455"/>
                </a:lnTo>
                <a:lnTo>
                  <a:pt x="1433347" y="138455"/>
                </a:lnTo>
                <a:lnTo>
                  <a:pt x="1433347" y="144805"/>
                </a:lnTo>
                <a:lnTo>
                  <a:pt x="1464017" y="144805"/>
                </a:lnTo>
                <a:lnTo>
                  <a:pt x="1467421" y="142265"/>
                </a:lnTo>
                <a:lnTo>
                  <a:pt x="1467421" y="139192"/>
                </a:lnTo>
                <a:lnTo>
                  <a:pt x="1477645" y="139192"/>
                </a:lnTo>
                <a:lnTo>
                  <a:pt x="1477645" y="132397"/>
                </a:lnTo>
                <a:lnTo>
                  <a:pt x="1474241" y="132397"/>
                </a:lnTo>
                <a:lnTo>
                  <a:pt x="1474241" y="132105"/>
                </a:lnTo>
                <a:lnTo>
                  <a:pt x="1477645" y="124485"/>
                </a:lnTo>
                <a:lnTo>
                  <a:pt x="1477645" y="121945"/>
                </a:lnTo>
                <a:lnTo>
                  <a:pt x="1477645" y="118135"/>
                </a:lnTo>
                <a:lnTo>
                  <a:pt x="1484464" y="118135"/>
                </a:lnTo>
                <a:lnTo>
                  <a:pt x="1484464" y="134645"/>
                </a:lnTo>
                <a:lnTo>
                  <a:pt x="1491284" y="134645"/>
                </a:lnTo>
                <a:lnTo>
                  <a:pt x="1494688" y="132105"/>
                </a:lnTo>
                <a:lnTo>
                  <a:pt x="1494688" y="124485"/>
                </a:lnTo>
                <a:lnTo>
                  <a:pt x="1501508" y="124485"/>
                </a:lnTo>
                <a:lnTo>
                  <a:pt x="1501508" y="144805"/>
                </a:lnTo>
                <a:lnTo>
                  <a:pt x="1508315" y="144805"/>
                </a:lnTo>
                <a:lnTo>
                  <a:pt x="1508315" y="138455"/>
                </a:lnTo>
                <a:lnTo>
                  <a:pt x="1518539" y="138455"/>
                </a:lnTo>
                <a:lnTo>
                  <a:pt x="1518539" y="132105"/>
                </a:lnTo>
                <a:lnTo>
                  <a:pt x="1515135" y="128295"/>
                </a:lnTo>
                <a:lnTo>
                  <a:pt x="1515135" y="124485"/>
                </a:lnTo>
                <a:lnTo>
                  <a:pt x="1508315" y="124485"/>
                </a:lnTo>
                <a:lnTo>
                  <a:pt x="1508315" y="118135"/>
                </a:lnTo>
                <a:lnTo>
                  <a:pt x="1508315" y="114325"/>
                </a:lnTo>
                <a:lnTo>
                  <a:pt x="1518539" y="114325"/>
                </a:lnTo>
                <a:lnTo>
                  <a:pt x="1518539" y="128295"/>
                </a:lnTo>
                <a:lnTo>
                  <a:pt x="1521955" y="132105"/>
                </a:lnTo>
                <a:lnTo>
                  <a:pt x="1525358" y="132105"/>
                </a:lnTo>
                <a:lnTo>
                  <a:pt x="1528762" y="134645"/>
                </a:lnTo>
                <a:lnTo>
                  <a:pt x="1528762" y="142265"/>
                </a:lnTo>
                <a:lnTo>
                  <a:pt x="1542402" y="142265"/>
                </a:lnTo>
                <a:lnTo>
                  <a:pt x="1545805" y="138455"/>
                </a:lnTo>
                <a:lnTo>
                  <a:pt x="1545805" y="132105"/>
                </a:lnTo>
                <a:lnTo>
                  <a:pt x="1538986" y="132105"/>
                </a:lnTo>
                <a:lnTo>
                  <a:pt x="1538986" y="124485"/>
                </a:lnTo>
                <a:lnTo>
                  <a:pt x="1545805" y="124485"/>
                </a:lnTo>
                <a:lnTo>
                  <a:pt x="1545805" y="132105"/>
                </a:lnTo>
                <a:lnTo>
                  <a:pt x="1562836" y="132105"/>
                </a:lnTo>
                <a:lnTo>
                  <a:pt x="1562836" y="138455"/>
                </a:lnTo>
                <a:lnTo>
                  <a:pt x="1566252" y="134645"/>
                </a:lnTo>
                <a:lnTo>
                  <a:pt x="1566252" y="128295"/>
                </a:lnTo>
                <a:lnTo>
                  <a:pt x="1583283" y="128295"/>
                </a:lnTo>
                <a:lnTo>
                  <a:pt x="1583283" y="144805"/>
                </a:lnTo>
                <a:lnTo>
                  <a:pt x="1600327" y="144805"/>
                </a:lnTo>
                <a:lnTo>
                  <a:pt x="1600327" y="142265"/>
                </a:lnTo>
                <a:lnTo>
                  <a:pt x="1607172" y="142265"/>
                </a:lnTo>
                <a:lnTo>
                  <a:pt x="1607172" y="148615"/>
                </a:lnTo>
                <a:lnTo>
                  <a:pt x="1613992" y="148615"/>
                </a:lnTo>
                <a:lnTo>
                  <a:pt x="1613992" y="144805"/>
                </a:lnTo>
                <a:lnTo>
                  <a:pt x="1617395" y="144805"/>
                </a:lnTo>
                <a:lnTo>
                  <a:pt x="1617395" y="142265"/>
                </a:lnTo>
                <a:lnTo>
                  <a:pt x="1617395" y="138455"/>
                </a:lnTo>
                <a:lnTo>
                  <a:pt x="1624215" y="138455"/>
                </a:lnTo>
                <a:lnTo>
                  <a:pt x="1624215" y="148615"/>
                </a:lnTo>
                <a:lnTo>
                  <a:pt x="1631035" y="148615"/>
                </a:lnTo>
                <a:lnTo>
                  <a:pt x="1631035" y="138455"/>
                </a:lnTo>
                <a:lnTo>
                  <a:pt x="1631035" y="128295"/>
                </a:lnTo>
                <a:lnTo>
                  <a:pt x="1648066" y="128295"/>
                </a:lnTo>
                <a:lnTo>
                  <a:pt x="1648066" y="144805"/>
                </a:lnTo>
                <a:lnTo>
                  <a:pt x="1651482" y="144805"/>
                </a:lnTo>
                <a:lnTo>
                  <a:pt x="1654886" y="142265"/>
                </a:lnTo>
                <a:lnTo>
                  <a:pt x="1654886" y="134645"/>
                </a:lnTo>
                <a:lnTo>
                  <a:pt x="1688960" y="134645"/>
                </a:lnTo>
                <a:lnTo>
                  <a:pt x="1688960" y="128295"/>
                </a:lnTo>
                <a:lnTo>
                  <a:pt x="1688960" y="124485"/>
                </a:lnTo>
                <a:lnTo>
                  <a:pt x="1706003" y="124485"/>
                </a:lnTo>
                <a:lnTo>
                  <a:pt x="1706003" y="121945"/>
                </a:lnTo>
                <a:lnTo>
                  <a:pt x="1706003" y="118135"/>
                </a:lnTo>
                <a:lnTo>
                  <a:pt x="1712810" y="118135"/>
                </a:lnTo>
                <a:lnTo>
                  <a:pt x="1712810" y="142265"/>
                </a:lnTo>
                <a:lnTo>
                  <a:pt x="1716227" y="142265"/>
                </a:lnTo>
                <a:lnTo>
                  <a:pt x="1719630" y="138455"/>
                </a:lnTo>
                <a:lnTo>
                  <a:pt x="1719630" y="134645"/>
                </a:lnTo>
                <a:lnTo>
                  <a:pt x="1733257" y="134645"/>
                </a:lnTo>
                <a:lnTo>
                  <a:pt x="1733257" y="124485"/>
                </a:lnTo>
                <a:lnTo>
                  <a:pt x="1750301" y="124485"/>
                </a:lnTo>
                <a:lnTo>
                  <a:pt x="1750301" y="134645"/>
                </a:lnTo>
                <a:lnTo>
                  <a:pt x="1757121" y="134645"/>
                </a:lnTo>
                <a:lnTo>
                  <a:pt x="1757121" y="142265"/>
                </a:lnTo>
                <a:lnTo>
                  <a:pt x="1767344" y="142265"/>
                </a:lnTo>
                <a:lnTo>
                  <a:pt x="1767344" y="148615"/>
                </a:lnTo>
                <a:lnTo>
                  <a:pt x="1774151" y="148615"/>
                </a:lnTo>
                <a:lnTo>
                  <a:pt x="1774151" y="124485"/>
                </a:lnTo>
                <a:lnTo>
                  <a:pt x="1774151" y="121945"/>
                </a:lnTo>
                <a:lnTo>
                  <a:pt x="1774151" y="118135"/>
                </a:lnTo>
                <a:lnTo>
                  <a:pt x="1777568" y="118135"/>
                </a:lnTo>
                <a:lnTo>
                  <a:pt x="1780971" y="114325"/>
                </a:lnTo>
                <a:lnTo>
                  <a:pt x="1780971" y="97815"/>
                </a:lnTo>
                <a:lnTo>
                  <a:pt x="1777568" y="97815"/>
                </a:lnTo>
                <a:lnTo>
                  <a:pt x="1777568" y="94005"/>
                </a:lnTo>
                <a:lnTo>
                  <a:pt x="1777568" y="91465"/>
                </a:lnTo>
                <a:lnTo>
                  <a:pt x="1787791" y="91465"/>
                </a:lnTo>
                <a:lnTo>
                  <a:pt x="1794598" y="97815"/>
                </a:lnTo>
                <a:lnTo>
                  <a:pt x="1804822" y="97815"/>
                </a:lnTo>
                <a:lnTo>
                  <a:pt x="1804822" y="104165"/>
                </a:lnTo>
                <a:lnTo>
                  <a:pt x="1798015" y="104165"/>
                </a:lnTo>
                <a:lnTo>
                  <a:pt x="1798015" y="124485"/>
                </a:lnTo>
                <a:lnTo>
                  <a:pt x="1791195" y="124485"/>
                </a:lnTo>
                <a:lnTo>
                  <a:pt x="1791195" y="132105"/>
                </a:lnTo>
                <a:lnTo>
                  <a:pt x="1808238" y="132105"/>
                </a:lnTo>
                <a:lnTo>
                  <a:pt x="1808238" y="121945"/>
                </a:lnTo>
                <a:lnTo>
                  <a:pt x="1815045" y="121945"/>
                </a:lnTo>
                <a:lnTo>
                  <a:pt x="1815045" y="128257"/>
                </a:lnTo>
                <a:lnTo>
                  <a:pt x="1818424" y="124485"/>
                </a:lnTo>
                <a:lnTo>
                  <a:pt x="1821827" y="124485"/>
                </a:lnTo>
                <a:lnTo>
                  <a:pt x="1821827" y="128295"/>
                </a:lnTo>
                <a:lnTo>
                  <a:pt x="1818424" y="128295"/>
                </a:lnTo>
                <a:lnTo>
                  <a:pt x="1821827" y="124485"/>
                </a:lnTo>
                <a:lnTo>
                  <a:pt x="1815084" y="128257"/>
                </a:lnTo>
                <a:lnTo>
                  <a:pt x="1811642" y="132105"/>
                </a:lnTo>
                <a:lnTo>
                  <a:pt x="1808238" y="132105"/>
                </a:lnTo>
                <a:lnTo>
                  <a:pt x="1808238" y="142265"/>
                </a:lnTo>
                <a:lnTo>
                  <a:pt x="1815045" y="142265"/>
                </a:lnTo>
                <a:lnTo>
                  <a:pt x="1815045" y="152425"/>
                </a:lnTo>
                <a:lnTo>
                  <a:pt x="1818462" y="152425"/>
                </a:lnTo>
                <a:lnTo>
                  <a:pt x="1821865" y="148615"/>
                </a:lnTo>
                <a:lnTo>
                  <a:pt x="1821865" y="142265"/>
                </a:lnTo>
                <a:lnTo>
                  <a:pt x="1832089" y="142265"/>
                </a:lnTo>
                <a:lnTo>
                  <a:pt x="1832089" y="148615"/>
                </a:lnTo>
                <a:lnTo>
                  <a:pt x="1845716" y="148615"/>
                </a:lnTo>
                <a:lnTo>
                  <a:pt x="1845716" y="138455"/>
                </a:lnTo>
                <a:lnTo>
                  <a:pt x="1852536" y="138455"/>
                </a:lnTo>
                <a:lnTo>
                  <a:pt x="1852536" y="132105"/>
                </a:lnTo>
                <a:lnTo>
                  <a:pt x="1859343" y="132105"/>
                </a:lnTo>
                <a:lnTo>
                  <a:pt x="1859343" y="148615"/>
                </a:lnTo>
                <a:lnTo>
                  <a:pt x="1866163" y="148615"/>
                </a:lnTo>
                <a:lnTo>
                  <a:pt x="1866163" y="128295"/>
                </a:lnTo>
                <a:lnTo>
                  <a:pt x="1872983" y="128295"/>
                </a:lnTo>
                <a:lnTo>
                  <a:pt x="1872983" y="134645"/>
                </a:lnTo>
                <a:lnTo>
                  <a:pt x="1876386" y="138455"/>
                </a:lnTo>
                <a:lnTo>
                  <a:pt x="1883206" y="138455"/>
                </a:lnTo>
                <a:lnTo>
                  <a:pt x="1883206" y="134645"/>
                </a:lnTo>
                <a:lnTo>
                  <a:pt x="1890014" y="134645"/>
                </a:lnTo>
                <a:lnTo>
                  <a:pt x="1890014" y="121945"/>
                </a:lnTo>
                <a:lnTo>
                  <a:pt x="1890014" y="118135"/>
                </a:lnTo>
                <a:lnTo>
                  <a:pt x="1893430" y="118135"/>
                </a:lnTo>
                <a:lnTo>
                  <a:pt x="1900237" y="124485"/>
                </a:lnTo>
                <a:lnTo>
                  <a:pt x="1900237" y="138455"/>
                </a:lnTo>
                <a:lnTo>
                  <a:pt x="1903653" y="138455"/>
                </a:lnTo>
                <a:lnTo>
                  <a:pt x="1903653" y="128295"/>
                </a:lnTo>
                <a:lnTo>
                  <a:pt x="1913877" y="128295"/>
                </a:lnTo>
                <a:lnTo>
                  <a:pt x="1913877" y="138455"/>
                </a:lnTo>
                <a:lnTo>
                  <a:pt x="1917280" y="138455"/>
                </a:lnTo>
                <a:lnTo>
                  <a:pt x="1920684" y="134645"/>
                </a:lnTo>
                <a:lnTo>
                  <a:pt x="1920684" y="128295"/>
                </a:lnTo>
                <a:lnTo>
                  <a:pt x="1951355" y="128295"/>
                </a:lnTo>
                <a:lnTo>
                  <a:pt x="1951355" y="138455"/>
                </a:lnTo>
                <a:lnTo>
                  <a:pt x="1961578" y="138455"/>
                </a:lnTo>
                <a:lnTo>
                  <a:pt x="1961578" y="142265"/>
                </a:lnTo>
                <a:lnTo>
                  <a:pt x="1971802" y="142265"/>
                </a:lnTo>
                <a:lnTo>
                  <a:pt x="1971802" y="128295"/>
                </a:lnTo>
                <a:lnTo>
                  <a:pt x="1971802" y="124485"/>
                </a:lnTo>
                <a:lnTo>
                  <a:pt x="1973935" y="118135"/>
                </a:lnTo>
                <a:lnTo>
                  <a:pt x="1975205" y="114325"/>
                </a:lnTo>
                <a:lnTo>
                  <a:pt x="1988845" y="114325"/>
                </a:lnTo>
                <a:lnTo>
                  <a:pt x="1988845" y="132105"/>
                </a:lnTo>
                <a:lnTo>
                  <a:pt x="1982025" y="132105"/>
                </a:lnTo>
                <a:lnTo>
                  <a:pt x="1982025" y="138455"/>
                </a:lnTo>
                <a:lnTo>
                  <a:pt x="2005876" y="138455"/>
                </a:lnTo>
                <a:lnTo>
                  <a:pt x="2005876" y="134645"/>
                </a:lnTo>
                <a:lnTo>
                  <a:pt x="2039962" y="134645"/>
                </a:lnTo>
                <a:lnTo>
                  <a:pt x="2039962" y="124485"/>
                </a:lnTo>
                <a:lnTo>
                  <a:pt x="2080856" y="124485"/>
                </a:lnTo>
                <a:lnTo>
                  <a:pt x="2080856" y="128295"/>
                </a:lnTo>
                <a:lnTo>
                  <a:pt x="2084260" y="132105"/>
                </a:lnTo>
                <a:lnTo>
                  <a:pt x="2091067" y="132105"/>
                </a:lnTo>
                <a:lnTo>
                  <a:pt x="2091067" y="134645"/>
                </a:lnTo>
                <a:lnTo>
                  <a:pt x="2101291" y="134645"/>
                </a:lnTo>
                <a:lnTo>
                  <a:pt x="2101291" y="128295"/>
                </a:lnTo>
                <a:lnTo>
                  <a:pt x="2111514" y="128295"/>
                </a:lnTo>
                <a:lnTo>
                  <a:pt x="2111514" y="124485"/>
                </a:lnTo>
                <a:lnTo>
                  <a:pt x="2111514" y="121945"/>
                </a:lnTo>
                <a:lnTo>
                  <a:pt x="2118334" y="121945"/>
                </a:lnTo>
                <a:lnTo>
                  <a:pt x="2121738" y="118135"/>
                </a:lnTo>
                <a:lnTo>
                  <a:pt x="2121738" y="114325"/>
                </a:lnTo>
                <a:lnTo>
                  <a:pt x="2128558" y="114325"/>
                </a:lnTo>
                <a:lnTo>
                  <a:pt x="2128558" y="121945"/>
                </a:lnTo>
                <a:lnTo>
                  <a:pt x="2145601" y="121945"/>
                </a:lnTo>
                <a:lnTo>
                  <a:pt x="2145601" y="118135"/>
                </a:lnTo>
                <a:lnTo>
                  <a:pt x="2149005" y="114325"/>
                </a:lnTo>
                <a:lnTo>
                  <a:pt x="2155825" y="114325"/>
                </a:lnTo>
                <a:lnTo>
                  <a:pt x="2155825" y="115430"/>
                </a:lnTo>
                <a:lnTo>
                  <a:pt x="2152383" y="115430"/>
                </a:lnTo>
                <a:lnTo>
                  <a:pt x="2152383" y="122212"/>
                </a:lnTo>
                <a:lnTo>
                  <a:pt x="2142159" y="122212"/>
                </a:lnTo>
                <a:lnTo>
                  <a:pt x="2142159" y="129006"/>
                </a:lnTo>
                <a:lnTo>
                  <a:pt x="2162606" y="129006"/>
                </a:lnTo>
                <a:lnTo>
                  <a:pt x="2166010" y="125615"/>
                </a:lnTo>
                <a:lnTo>
                  <a:pt x="2166010" y="121945"/>
                </a:lnTo>
                <a:lnTo>
                  <a:pt x="2203526" y="121945"/>
                </a:lnTo>
                <a:lnTo>
                  <a:pt x="2203526" y="128295"/>
                </a:lnTo>
                <a:lnTo>
                  <a:pt x="2213749" y="128295"/>
                </a:lnTo>
                <a:lnTo>
                  <a:pt x="2213749" y="114325"/>
                </a:lnTo>
                <a:lnTo>
                  <a:pt x="2213749" y="112026"/>
                </a:lnTo>
                <a:lnTo>
                  <a:pt x="2227351" y="112026"/>
                </a:lnTo>
                <a:lnTo>
                  <a:pt x="2227351" y="105244"/>
                </a:lnTo>
                <a:lnTo>
                  <a:pt x="2220531" y="105244"/>
                </a:lnTo>
                <a:lnTo>
                  <a:pt x="2220531" y="98450"/>
                </a:lnTo>
                <a:lnTo>
                  <a:pt x="2219883" y="97815"/>
                </a:lnTo>
                <a:lnTo>
                  <a:pt x="2223973" y="97815"/>
                </a:lnTo>
                <a:lnTo>
                  <a:pt x="2223973" y="101625"/>
                </a:lnTo>
                <a:lnTo>
                  <a:pt x="2230793" y="101625"/>
                </a:lnTo>
                <a:lnTo>
                  <a:pt x="2230793" y="107975"/>
                </a:lnTo>
                <a:lnTo>
                  <a:pt x="2241016" y="107975"/>
                </a:lnTo>
                <a:lnTo>
                  <a:pt x="2241016" y="111785"/>
                </a:lnTo>
                <a:lnTo>
                  <a:pt x="2244420" y="111785"/>
                </a:lnTo>
                <a:lnTo>
                  <a:pt x="2247823" y="107975"/>
                </a:lnTo>
                <a:lnTo>
                  <a:pt x="2247823" y="91465"/>
                </a:lnTo>
                <a:lnTo>
                  <a:pt x="2247823" y="87655"/>
                </a:lnTo>
                <a:lnTo>
                  <a:pt x="2251240" y="87655"/>
                </a:lnTo>
                <a:lnTo>
                  <a:pt x="2251240" y="111785"/>
                </a:lnTo>
                <a:lnTo>
                  <a:pt x="2268270" y="111785"/>
                </a:lnTo>
                <a:lnTo>
                  <a:pt x="2268270" y="114325"/>
                </a:lnTo>
                <a:lnTo>
                  <a:pt x="2275090" y="114325"/>
                </a:lnTo>
                <a:lnTo>
                  <a:pt x="2275090" y="91465"/>
                </a:lnTo>
                <a:lnTo>
                  <a:pt x="2298941" y="91465"/>
                </a:lnTo>
                <a:lnTo>
                  <a:pt x="2302357" y="94005"/>
                </a:lnTo>
                <a:lnTo>
                  <a:pt x="2302357" y="101625"/>
                </a:lnTo>
                <a:lnTo>
                  <a:pt x="2319388" y="101625"/>
                </a:lnTo>
                <a:lnTo>
                  <a:pt x="2319388" y="111785"/>
                </a:lnTo>
                <a:lnTo>
                  <a:pt x="2326208" y="111785"/>
                </a:lnTo>
                <a:lnTo>
                  <a:pt x="2326208" y="121945"/>
                </a:lnTo>
                <a:lnTo>
                  <a:pt x="2333028" y="121945"/>
                </a:lnTo>
                <a:lnTo>
                  <a:pt x="2333028" y="132105"/>
                </a:lnTo>
                <a:lnTo>
                  <a:pt x="2339835" y="132105"/>
                </a:lnTo>
                <a:lnTo>
                  <a:pt x="2339835" y="128295"/>
                </a:lnTo>
                <a:lnTo>
                  <a:pt x="2343251" y="128295"/>
                </a:lnTo>
                <a:lnTo>
                  <a:pt x="2346655" y="124485"/>
                </a:lnTo>
                <a:lnTo>
                  <a:pt x="2356878" y="124485"/>
                </a:lnTo>
                <a:lnTo>
                  <a:pt x="2356878" y="114325"/>
                </a:lnTo>
                <a:lnTo>
                  <a:pt x="2367102" y="114325"/>
                </a:lnTo>
                <a:lnTo>
                  <a:pt x="2367102" y="101625"/>
                </a:lnTo>
                <a:lnTo>
                  <a:pt x="2373909" y="101625"/>
                </a:lnTo>
                <a:lnTo>
                  <a:pt x="2373909" y="118135"/>
                </a:lnTo>
                <a:lnTo>
                  <a:pt x="2390952" y="118135"/>
                </a:lnTo>
                <a:lnTo>
                  <a:pt x="2390952" y="114325"/>
                </a:lnTo>
                <a:lnTo>
                  <a:pt x="2394356" y="111785"/>
                </a:lnTo>
                <a:lnTo>
                  <a:pt x="2407996" y="111785"/>
                </a:lnTo>
                <a:lnTo>
                  <a:pt x="2411399" y="104165"/>
                </a:lnTo>
                <a:lnTo>
                  <a:pt x="2425027" y="104165"/>
                </a:lnTo>
                <a:lnTo>
                  <a:pt x="2425027" y="111785"/>
                </a:lnTo>
                <a:lnTo>
                  <a:pt x="2407996" y="111785"/>
                </a:lnTo>
                <a:lnTo>
                  <a:pt x="2407996" y="118135"/>
                </a:lnTo>
                <a:lnTo>
                  <a:pt x="2425027" y="118135"/>
                </a:lnTo>
                <a:lnTo>
                  <a:pt x="2425027" y="124485"/>
                </a:lnTo>
                <a:lnTo>
                  <a:pt x="2428443" y="128295"/>
                </a:lnTo>
                <a:lnTo>
                  <a:pt x="2431846" y="128295"/>
                </a:lnTo>
                <a:lnTo>
                  <a:pt x="2431846" y="111785"/>
                </a:lnTo>
                <a:lnTo>
                  <a:pt x="2438666" y="111785"/>
                </a:lnTo>
                <a:lnTo>
                  <a:pt x="2438666" y="108610"/>
                </a:lnTo>
                <a:lnTo>
                  <a:pt x="2442032" y="105244"/>
                </a:lnTo>
                <a:lnTo>
                  <a:pt x="2442032" y="98450"/>
                </a:lnTo>
                <a:lnTo>
                  <a:pt x="2438666" y="98450"/>
                </a:lnTo>
                <a:lnTo>
                  <a:pt x="2438666" y="94005"/>
                </a:lnTo>
                <a:lnTo>
                  <a:pt x="2445474" y="94005"/>
                </a:lnTo>
                <a:lnTo>
                  <a:pt x="2445474" y="111785"/>
                </a:lnTo>
                <a:lnTo>
                  <a:pt x="2452332" y="111785"/>
                </a:lnTo>
                <a:lnTo>
                  <a:pt x="2452332" y="118135"/>
                </a:lnTo>
                <a:lnTo>
                  <a:pt x="2469299" y="118135"/>
                </a:lnTo>
                <a:lnTo>
                  <a:pt x="2469299" y="122212"/>
                </a:lnTo>
                <a:lnTo>
                  <a:pt x="2472702" y="118821"/>
                </a:lnTo>
                <a:lnTo>
                  <a:pt x="2476119" y="118821"/>
                </a:lnTo>
                <a:lnTo>
                  <a:pt x="2476119" y="118135"/>
                </a:lnTo>
                <a:lnTo>
                  <a:pt x="2483002" y="118135"/>
                </a:lnTo>
                <a:lnTo>
                  <a:pt x="2483002" y="124485"/>
                </a:lnTo>
                <a:lnTo>
                  <a:pt x="2489809" y="124485"/>
                </a:lnTo>
                <a:lnTo>
                  <a:pt x="2489809" y="118135"/>
                </a:lnTo>
                <a:lnTo>
                  <a:pt x="2496629" y="118135"/>
                </a:lnTo>
                <a:lnTo>
                  <a:pt x="2496629" y="124485"/>
                </a:lnTo>
                <a:lnTo>
                  <a:pt x="2500033" y="124485"/>
                </a:lnTo>
                <a:lnTo>
                  <a:pt x="2500033" y="114325"/>
                </a:lnTo>
                <a:lnTo>
                  <a:pt x="2503436" y="114325"/>
                </a:lnTo>
                <a:lnTo>
                  <a:pt x="2503436" y="111785"/>
                </a:lnTo>
                <a:lnTo>
                  <a:pt x="2506853" y="111785"/>
                </a:lnTo>
                <a:lnTo>
                  <a:pt x="2506853" y="104165"/>
                </a:lnTo>
                <a:lnTo>
                  <a:pt x="2520480" y="104165"/>
                </a:lnTo>
                <a:lnTo>
                  <a:pt x="2520480" y="97815"/>
                </a:lnTo>
                <a:lnTo>
                  <a:pt x="2527300" y="97815"/>
                </a:lnTo>
                <a:lnTo>
                  <a:pt x="2527300" y="104165"/>
                </a:lnTo>
                <a:lnTo>
                  <a:pt x="2534107" y="104165"/>
                </a:lnTo>
                <a:lnTo>
                  <a:pt x="2534107" y="114325"/>
                </a:lnTo>
                <a:lnTo>
                  <a:pt x="2540927" y="114325"/>
                </a:lnTo>
                <a:lnTo>
                  <a:pt x="2540927" y="121945"/>
                </a:lnTo>
                <a:lnTo>
                  <a:pt x="2544330" y="121945"/>
                </a:lnTo>
                <a:lnTo>
                  <a:pt x="2547747" y="118135"/>
                </a:lnTo>
                <a:lnTo>
                  <a:pt x="2547747" y="104165"/>
                </a:lnTo>
                <a:lnTo>
                  <a:pt x="2551150" y="104165"/>
                </a:lnTo>
                <a:lnTo>
                  <a:pt x="2551150" y="118135"/>
                </a:lnTo>
                <a:lnTo>
                  <a:pt x="2557970" y="118135"/>
                </a:lnTo>
                <a:lnTo>
                  <a:pt x="2557970" y="107975"/>
                </a:lnTo>
                <a:lnTo>
                  <a:pt x="2561374" y="104165"/>
                </a:lnTo>
                <a:lnTo>
                  <a:pt x="2561374" y="101625"/>
                </a:lnTo>
                <a:lnTo>
                  <a:pt x="2564777" y="97815"/>
                </a:lnTo>
                <a:lnTo>
                  <a:pt x="2578417" y="97815"/>
                </a:lnTo>
                <a:lnTo>
                  <a:pt x="2578417" y="94005"/>
                </a:lnTo>
                <a:lnTo>
                  <a:pt x="2581821" y="91465"/>
                </a:lnTo>
                <a:lnTo>
                  <a:pt x="2588641" y="91465"/>
                </a:lnTo>
                <a:lnTo>
                  <a:pt x="2588641" y="97815"/>
                </a:lnTo>
                <a:lnTo>
                  <a:pt x="2595448" y="97815"/>
                </a:lnTo>
                <a:lnTo>
                  <a:pt x="2595448" y="104165"/>
                </a:lnTo>
                <a:lnTo>
                  <a:pt x="2598864" y="107975"/>
                </a:lnTo>
                <a:lnTo>
                  <a:pt x="2602268" y="104165"/>
                </a:lnTo>
                <a:lnTo>
                  <a:pt x="2602268" y="87655"/>
                </a:lnTo>
                <a:lnTo>
                  <a:pt x="2609088" y="87655"/>
                </a:lnTo>
                <a:lnTo>
                  <a:pt x="2609088" y="97815"/>
                </a:lnTo>
                <a:lnTo>
                  <a:pt x="2626118" y="97815"/>
                </a:lnTo>
                <a:lnTo>
                  <a:pt x="2626118" y="91465"/>
                </a:lnTo>
                <a:lnTo>
                  <a:pt x="2632938" y="91465"/>
                </a:lnTo>
                <a:lnTo>
                  <a:pt x="2632938" y="97815"/>
                </a:lnTo>
                <a:lnTo>
                  <a:pt x="2639745" y="97815"/>
                </a:lnTo>
                <a:lnTo>
                  <a:pt x="2639745" y="94005"/>
                </a:lnTo>
                <a:lnTo>
                  <a:pt x="2643162" y="91465"/>
                </a:lnTo>
                <a:lnTo>
                  <a:pt x="2643162" y="81305"/>
                </a:lnTo>
                <a:lnTo>
                  <a:pt x="2649905" y="81305"/>
                </a:lnTo>
                <a:lnTo>
                  <a:pt x="2649905" y="73685"/>
                </a:lnTo>
                <a:lnTo>
                  <a:pt x="2656725" y="73685"/>
                </a:lnTo>
                <a:lnTo>
                  <a:pt x="2656687" y="81330"/>
                </a:lnTo>
                <a:lnTo>
                  <a:pt x="2653309" y="83845"/>
                </a:lnTo>
                <a:lnTo>
                  <a:pt x="2649969" y="83845"/>
                </a:lnTo>
                <a:lnTo>
                  <a:pt x="2649969" y="97815"/>
                </a:lnTo>
                <a:lnTo>
                  <a:pt x="2667012" y="97815"/>
                </a:lnTo>
                <a:lnTo>
                  <a:pt x="2667012" y="101625"/>
                </a:lnTo>
                <a:lnTo>
                  <a:pt x="2673832" y="101625"/>
                </a:lnTo>
                <a:lnTo>
                  <a:pt x="2673832" y="87655"/>
                </a:lnTo>
                <a:lnTo>
                  <a:pt x="2687459" y="87655"/>
                </a:lnTo>
                <a:lnTo>
                  <a:pt x="2690863" y="83845"/>
                </a:lnTo>
                <a:lnTo>
                  <a:pt x="2694279" y="83845"/>
                </a:lnTo>
                <a:lnTo>
                  <a:pt x="2694279" y="81305"/>
                </a:lnTo>
                <a:lnTo>
                  <a:pt x="2697683" y="81305"/>
                </a:lnTo>
                <a:lnTo>
                  <a:pt x="2697683" y="83845"/>
                </a:lnTo>
                <a:lnTo>
                  <a:pt x="2701086" y="87655"/>
                </a:lnTo>
                <a:lnTo>
                  <a:pt x="2707906" y="87655"/>
                </a:lnTo>
                <a:lnTo>
                  <a:pt x="2707906" y="83845"/>
                </a:lnTo>
                <a:lnTo>
                  <a:pt x="2711310" y="81305"/>
                </a:lnTo>
                <a:lnTo>
                  <a:pt x="2718130" y="81305"/>
                </a:lnTo>
                <a:lnTo>
                  <a:pt x="2718130" y="73685"/>
                </a:lnTo>
                <a:lnTo>
                  <a:pt x="2724950" y="73685"/>
                </a:lnTo>
                <a:lnTo>
                  <a:pt x="2724950" y="57175"/>
                </a:lnTo>
                <a:lnTo>
                  <a:pt x="2728290" y="57175"/>
                </a:lnTo>
                <a:lnTo>
                  <a:pt x="2728290" y="43205"/>
                </a:lnTo>
                <a:lnTo>
                  <a:pt x="2728290" y="40665"/>
                </a:lnTo>
                <a:lnTo>
                  <a:pt x="2738513" y="40665"/>
                </a:lnTo>
                <a:lnTo>
                  <a:pt x="2738513" y="57175"/>
                </a:lnTo>
                <a:lnTo>
                  <a:pt x="2731757" y="57175"/>
                </a:lnTo>
                <a:lnTo>
                  <a:pt x="2731757" y="77495"/>
                </a:lnTo>
                <a:lnTo>
                  <a:pt x="2738577" y="77495"/>
                </a:lnTo>
                <a:lnTo>
                  <a:pt x="2738577" y="73685"/>
                </a:lnTo>
                <a:lnTo>
                  <a:pt x="2741980" y="71145"/>
                </a:lnTo>
                <a:lnTo>
                  <a:pt x="2748800" y="71145"/>
                </a:lnTo>
                <a:lnTo>
                  <a:pt x="2748800" y="63525"/>
                </a:lnTo>
                <a:lnTo>
                  <a:pt x="2752204" y="60985"/>
                </a:lnTo>
                <a:lnTo>
                  <a:pt x="2752204" y="53365"/>
                </a:lnTo>
                <a:lnTo>
                  <a:pt x="2755544" y="53365"/>
                </a:lnTo>
                <a:lnTo>
                  <a:pt x="2755544" y="50825"/>
                </a:lnTo>
                <a:lnTo>
                  <a:pt x="2762364" y="50825"/>
                </a:lnTo>
                <a:lnTo>
                  <a:pt x="2762364" y="53365"/>
                </a:lnTo>
                <a:lnTo>
                  <a:pt x="2769247" y="53365"/>
                </a:lnTo>
                <a:lnTo>
                  <a:pt x="2769171" y="63601"/>
                </a:lnTo>
                <a:lnTo>
                  <a:pt x="2762427" y="71145"/>
                </a:lnTo>
                <a:lnTo>
                  <a:pt x="2755620" y="71145"/>
                </a:lnTo>
                <a:lnTo>
                  <a:pt x="2755620" y="81305"/>
                </a:lnTo>
                <a:lnTo>
                  <a:pt x="2759024" y="81305"/>
                </a:lnTo>
                <a:lnTo>
                  <a:pt x="2759024" y="87655"/>
                </a:lnTo>
                <a:lnTo>
                  <a:pt x="2752204" y="87655"/>
                </a:lnTo>
                <a:lnTo>
                  <a:pt x="2752204" y="88265"/>
                </a:lnTo>
                <a:lnTo>
                  <a:pt x="2745321" y="88265"/>
                </a:lnTo>
                <a:lnTo>
                  <a:pt x="2745321" y="98450"/>
                </a:lnTo>
                <a:lnTo>
                  <a:pt x="2755544" y="98450"/>
                </a:lnTo>
                <a:lnTo>
                  <a:pt x="2755544" y="94005"/>
                </a:lnTo>
                <a:lnTo>
                  <a:pt x="2769247" y="94005"/>
                </a:lnTo>
                <a:lnTo>
                  <a:pt x="2769247" y="87655"/>
                </a:lnTo>
                <a:lnTo>
                  <a:pt x="2772651" y="83845"/>
                </a:lnTo>
                <a:lnTo>
                  <a:pt x="2776055" y="83845"/>
                </a:lnTo>
                <a:lnTo>
                  <a:pt x="2779433" y="81330"/>
                </a:lnTo>
                <a:lnTo>
                  <a:pt x="2779471" y="73685"/>
                </a:lnTo>
                <a:lnTo>
                  <a:pt x="2789694" y="73685"/>
                </a:lnTo>
                <a:lnTo>
                  <a:pt x="2789720" y="81330"/>
                </a:lnTo>
                <a:lnTo>
                  <a:pt x="2793098" y="83845"/>
                </a:lnTo>
                <a:lnTo>
                  <a:pt x="2833992" y="83845"/>
                </a:lnTo>
                <a:lnTo>
                  <a:pt x="2833992" y="77495"/>
                </a:lnTo>
                <a:lnTo>
                  <a:pt x="2830588" y="77495"/>
                </a:lnTo>
                <a:lnTo>
                  <a:pt x="2827172" y="73685"/>
                </a:lnTo>
                <a:lnTo>
                  <a:pt x="2827172" y="67335"/>
                </a:lnTo>
                <a:lnTo>
                  <a:pt x="2820365" y="67335"/>
                </a:lnTo>
                <a:lnTo>
                  <a:pt x="2820365" y="63525"/>
                </a:lnTo>
                <a:lnTo>
                  <a:pt x="2820365" y="60985"/>
                </a:lnTo>
                <a:lnTo>
                  <a:pt x="2830588" y="60985"/>
                </a:lnTo>
                <a:lnTo>
                  <a:pt x="2830588" y="53365"/>
                </a:lnTo>
                <a:lnTo>
                  <a:pt x="2837396" y="53365"/>
                </a:lnTo>
                <a:lnTo>
                  <a:pt x="2837396" y="60985"/>
                </a:lnTo>
                <a:lnTo>
                  <a:pt x="2830588" y="60985"/>
                </a:lnTo>
                <a:lnTo>
                  <a:pt x="2830588" y="67335"/>
                </a:lnTo>
                <a:lnTo>
                  <a:pt x="2840812" y="67335"/>
                </a:lnTo>
                <a:lnTo>
                  <a:pt x="2840812" y="77495"/>
                </a:lnTo>
                <a:lnTo>
                  <a:pt x="2847619" y="77495"/>
                </a:lnTo>
                <a:lnTo>
                  <a:pt x="2847619" y="83845"/>
                </a:lnTo>
                <a:lnTo>
                  <a:pt x="2857843" y="83845"/>
                </a:lnTo>
                <a:lnTo>
                  <a:pt x="2857843" y="77495"/>
                </a:lnTo>
                <a:lnTo>
                  <a:pt x="2864662" y="77495"/>
                </a:lnTo>
                <a:lnTo>
                  <a:pt x="2864662" y="87655"/>
                </a:lnTo>
                <a:lnTo>
                  <a:pt x="2878290" y="87655"/>
                </a:lnTo>
                <a:lnTo>
                  <a:pt x="2878290" y="73685"/>
                </a:lnTo>
                <a:lnTo>
                  <a:pt x="2878290" y="63525"/>
                </a:lnTo>
                <a:lnTo>
                  <a:pt x="2891929" y="63525"/>
                </a:lnTo>
                <a:lnTo>
                  <a:pt x="2891929" y="60985"/>
                </a:lnTo>
                <a:lnTo>
                  <a:pt x="2898737" y="60985"/>
                </a:lnTo>
                <a:lnTo>
                  <a:pt x="2898737" y="53365"/>
                </a:lnTo>
                <a:lnTo>
                  <a:pt x="2898737" y="50825"/>
                </a:lnTo>
                <a:lnTo>
                  <a:pt x="2908960" y="50825"/>
                </a:lnTo>
                <a:lnTo>
                  <a:pt x="2909024" y="63601"/>
                </a:lnTo>
                <a:lnTo>
                  <a:pt x="2912364" y="67335"/>
                </a:lnTo>
                <a:lnTo>
                  <a:pt x="2919184" y="67335"/>
                </a:lnTo>
                <a:lnTo>
                  <a:pt x="2919184" y="83845"/>
                </a:lnTo>
                <a:lnTo>
                  <a:pt x="2929407" y="83845"/>
                </a:lnTo>
                <a:lnTo>
                  <a:pt x="2929407" y="87655"/>
                </a:lnTo>
                <a:lnTo>
                  <a:pt x="2932811" y="91465"/>
                </a:lnTo>
                <a:lnTo>
                  <a:pt x="2939631" y="91465"/>
                </a:lnTo>
                <a:lnTo>
                  <a:pt x="2939631" y="97815"/>
                </a:lnTo>
                <a:lnTo>
                  <a:pt x="2943034" y="97815"/>
                </a:lnTo>
                <a:lnTo>
                  <a:pt x="2946450" y="94005"/>
                </a:lnTo>
                <a:lnTo>
                  <a:pt x="2946450" y="83845"/>
                </a:lnTo>
                <a:lnTo>
                  <a:pt x="2956674" y="83845"/>
                </a:lnTo>
                <a:lnTo>
                  <a:pt x="2956674" y="91465"/>
                </a:lnTo>
                <a:lnTo>
                  <a:pt x="2963481" y="91465"/>
                </a:lnTo>
                <a:lnTo>
                  <a:pt x="2963481" y="73685"/>
                </a:lnTo>
                <a:lnTo>
                  <a:pt x="2977121" y="73685"/>
                </a:lnTo>
                <a:lnTo>
                  <a:pt x="2977121" y="83845"/>
                </a:lnTo>
                <a:lnTo>
                  <a:pt x="2987344" y="83845"/>
                </a:lnTo>
                <a:lnTo>
                  <a:pt x="2990748" y="87655"/>
                </a:lnTo>
                <a:lnTo>
                  <a:pt x="2990748" y="91465"/>
                </a:lnTo>
                <a:lnTo>
                  <a:pt x="3000972" y="91465"/>
                </a:lnTo>
                <a:lnTo>
                  <a:pt x="3004375" y="87655"/>
                </a:lnTo>
                <a:lnTo>
                  <a:pt x="3004375" y="81305"/>
                </a:lnTo>
                <a:lnTo>
                  <a:pt x="3031642" y="81305"/>
                </a:lnTo>
                <a:lnTo>
                  <a:pt x="3031642" y="77495"/>
                </a:lnTo>
                <a:lnTo>
                  <a:pt x="3031642" y="73685"/>
                </a:lnTo>
                <a:lnTo>
                  <a:pt x="3038449" y="73685"/>
                </a:lnTo>
                <a:lnTo>
                  <a:pt x="3038449" y="67335"/>
                </a:lnTo>
                <a:lnTo>
                  <a:pt x="3045269" y="67335"/>
                </a:lnTo>
                <a:lnTo>
                  <a:pt x="3045269" y="77495"/>
                </a:lnTo>
                <a:lnTo>
                  <a:pt x="3052089" y="77495"/>
                </a:lnTo>
                <a:lnTo>
                  <a:pt x="3055493" y="81305"/>
                </a:lnTo>
                <a:lnTo>
                  <a:pt x="3055493" y="83845"/>
                </a:lnTo>
                <a:lnTo>
                  <a:pt x="3069120" y="83845"/>
                </a:lnTo>
                <a:lnTo>
                  <a:pt x="3069120" y="77495"/>
                </a:lnTo>
                <a:lnTo>
                  <a:pt x="3075940" y="77495"/>
                </a:lnTo>
                <a:lnTo>
                  <a:pt x="3079318" y="73723"/>
                </a:lnTo>
                <a:lnTo>
                  <a:pt x="3079343" y="71145"/>
                </a:lnTo>
                <a:lnTo>
                  <a:pt x="3082760" y="67335"/>
                </a:lnTo>
                <a:lnTo>
                  <a:pt x="3086163" y="67335"/>
                </a:lnTo>
                <a:lnTo>
                  <a:pt x="3086163" y="60985"/>
                </a:lnTo>
                <a:lnTo>
                  <a:pt x="3086163" y="50825"/>
                </a:lnTo>
                <a:lnTo>
                  <a:pt x="3086163" y="47015"/>
                </a:lnTo>
                <a:lnTo>
                  <a:pt x="3092983" y="47015"/>
                </a:lnTo>
                <a:lnTo>
                  <a:pt x="3092983" y="53365"/>
                </a:lnTo>
                <a:lnTo>
                  <a:pt x="3099790" y="53365"/>
                </a:lnTo>
                <a:lnTo>
                  <a:pt x="3099790" y="60985"/>
                </a:lnTo>
                <a:lnTo>
                  <a:pt x="3096387" y="60985"/>
                </a:lnTo>
                <a:lnTo>
                  <a:pt x="3092983" y="63525"/>
                </a:lnTo>
                <a:lnTo>
                  <a:pt x="3092983" y="71145"/>
                </a:lnTo>
                <a:lnTo>
                  <a:pt x="3082760" y="71145"/>
                </a:lnTo>
                <a:lnTo>
                  <a:pt x="3082760" y="81305"/>
                </a:lnTo>
                <a:lnTo>
                  <a:pt x="3099790" y="81305"/>
                </a:lnTo>
                <a:lnTo>
                  <a:pt x="3099790" y="83845"/>
                </a:lnTo>
                <a:lnTo>
                  <a:pt x="3106610" y="83845"/>
                </a:lnTo>
                <a:lnTo>
                  <a:pt x="3106610" y="77495"/>
                </a:lnTo>
                <a:lnTo>
                  <a:pt x="3099790" y="77495"/>
                </a:lnTo>
                <a:lnTo>
                  <a:pt x="3099790" y="71145"/>
                </a:lnTo>
                <a:lnTo>
                  <a:pt x="3106610" y="71145"/>
                </a:lnTo>
                <a:lnTo>
                  <a:pt x="3106610" y="60985"/>
                </a:lnTo>
                <a:lnTo>
                  <a:pt x="3116834" y="60985"/>
                </a:lnTo>
                <a:lnTo>
                  <a:pt x="3116834" y="71145"/>
                </a:lnTo>
                <a:lnTo>
                  <a:pt x="3120237" y="71145"/>
                </a:lnTo>
                <a:lnTo>
                  <a:pt x="3120237" y="60985"/>
                </a:lnTo>
                <a:lnTo>
                  <a:pt x="3130461" y="60985"/>
                </a:lnTo>
                <a:lnTo>
                  <a:pt x="3130461" y="47015"/>
                </a:lnTo>
                <a:lnTo>
                  <a:pt x="3137281" y="47015"/>
                </a:lnTo>
                <a:lnTo>
                  <a:pt x="3137281" y="43205"/>
                </a:lnTo>
                <a:lnTo>
                  <a:pt x="3137281" y="40665"/>
                </a:lnTo>
                <a:close/>
              </a:path>
              <a:path w="4316730" h="175895">
                <a:moveTo>
                  <a:pt x="3174695" y="30429"/>
                </a:moveTo>
                <a:lnTo>
                  <a:pt x="3171291" y="27127"/>
                </a:lnTo>
                <a:lnTo>
                  <a:pt x="3164471" y="27127"/>
                </a:lnTo>
                <a:lnTo>
                  <a:pt x="3164471" y="30429"/>
                </a:lnTo>
                <a:lnTo>
                  <a:pt x="3167875" y="30429"/>
                </a:lnTo>
                <a:lnTo>
                  <a:pt x="3171291" y="33858"/>
                </a:lnTo>
                <a:lnTo>
                  <a:pt x="3171291" y="40716"/>
                </a:lnTo>
                <a:lnTo>
                  <a:pt x="3174695" y="40716"/>
                </a:lnTo>
                <a:lnTo>
                  <a:pt x="3174695" y="30429"/>
                </a:lnTo>
                <a:close/>
              </a:path>
              <a:path w="4316730" h="175895">
                <a:moveTo>
                  <a:pt x="3229216" y="30429"/>
                </a:moveTo>
                <a:lnTo>
                  <a:pt x="3218992" y="30429"/>
                </a:lnTo>
                <a:lnTo>
                  <a:pt x="3218992" y="33858"/>
                </a:lnTo>
                <a:lnTo>
                  <a:pt x="3222409" y="37287"/>
                </a:lnTo>
                <a:lnTo>
                  <a:pt x="3229216" y="37287"/>
                </a:lnTo>
                <a:lnTo>
                  <a:pt x="3229216" y="30429"/>
                </a:lnTo>
                <a:close/>
              </a:path>
              <a:path w="4316730" h="175895">
                <a:moveTo>
                  <a:pt x="3239439" y="20269"/>
                </a:moveTo>
                <a:lnTo>
                  <a:pt x="3236036" y="16967"/>
                </a:lnTo>
                <a:lnTo>
                  <a:pt x="3229216" y="16967"/>
                </a:lnTo>
                <a:lnTo>
                  <a:pt x="3229216" y="27127"/>
                </a:lnTo>
                <a:lnTo>
                  <a:pt x="3239439" y="27127"/>
                </a:lnTo>
                <a:lnTo>
                  <a:pt x="3239439" y="20269"/>
                </a:lnTo>
                <a:close/>
              </a:path>
              <a:path w="4316730" h="175895">
                <a:moveTo>
                  <a:pt x="3253079" y="50876"/>
                </a:moveTo>
                <a:lnTo>
                  <a:pt x="3242856" y="50876"/>
                </a:lnTo>
                <a:lnTo>
                  <a:pt x="3242856" y="44018"/>
                </a:lnTo>
                <a:lnTo>
                  <a:pt x="3242856" y="40716"/>
                </a:lnTo>
                <a:lnTo>
                  <a:pt x="3242856" y="37287"/>
                </a:lnTo>
                <a:lnTo>
                  <a:pt x="3229216" y="37287"/>
                </a:lnTo>
                <a:lnTo>
                  <a:pt x="3229216" y="40716"/>
                </a:lnTo>
                <a:lnTo>
                  <a:pt x="3225812" y="40716"/>
                </a:lnTo>
                <a:lnTo>
                  <a:pt x="3222409" y="37287"/>
                </a:lnTo>
                <a:lnTo>
                  <a:pt x="3218992" y="37287"/>
                </a:lnTo>
                <a:lnTo>
                  <a:pt x="3218992" y="44018"/>
                </a:lnTo>
                <a:lnTo>
                  <a:pt x="3212185" y="44018"/>
                </a:lnTo>
                <a:lnTo>
                  <a:pt x="3212185" y="27127"/>
                </a:lnTo>
                <a:lnTo>
                  <a:pt x="3205365" y="27127"/>
                </a:lnTo>
                <a:lnTo>
                  <a:pt x="3205365" y="33858"/>
                </a:lnTo>
                <a:lnTo>
                  <a:pt x="3195142" y="33858"/>
                </a:lnTo>
                <a:lnTo>
                  <a:pt x="3195142" y="50876"/>
                </a:lnTo>
                <a:lnTo>
                  <a:pt x="3191738" y="54305"/>
                </a:lnTo>
                <a:lnTo>
                  <a:pt x="3191738" y="57607"/>
                </a:lnTo>
                <a:lnTo>
                  <a:pt x="3188322" y="57607"/>
                </a:lnTo>
                <a:lnTo>
                  <a:pt x="3184918" y="54305"/>
                </a:lnTo>
                <a:lnTo>
                  <a:pt x="3184918" y="40716"/>
                </a:lnTo>
                <a:lnTo>
                  <a:pt x="3174695" y="40716"/>
                </a:lnTo>
                <a:lnTo>
                  <a:pt x="3171291" y="44018"/>
                </a:lnTo>
                <a:lnTo>
                  <a:pt x="3164471" y="44018"/>
                </a:lnTo>
                <a:lnTo>
                  <a:pt x="3164471" y="30429"/>
                </a:lnTo>
                <a:lnTo>
                  <a:pt x="3161068" y="27127"/>
                </a:lnTo>
                <a:lnTo>
                  <a:pt x="3161068" y="20269"/>
                </a:lnTo>
                <a:lnTo>
                  <a:pt x="3154248" y="20269"/>
                </a:lnTo>
                <a:lnTo>
                  <a:pt x="3154248" y="27127"/>
                </a:lnTo>
                <a:lnTo>
                  <a:pt x="3140621" y="27127"/>
                </a:lnTo>
                <a:lnTo>
                  <a:pt x="3140621" y="44018"/>
                </a:lnTo>
                <a:lnTo>
                  <a:pt x="3157651" y="44018"/>
                </a:lnTo>
                <a:lnTo>
                  <a:pt x="3157651" y="61036"/>
                </a:lnTo>
                <a:lnTo>
                  <a:pt x="3150844" y="61036"/>
                </a:lnTo>
                <a:lnTo>
                  <a:pt x="3150844" y="91643"/>
                </a:lnTo>
                <a:lnTo>
                  <a:pt x="3161068" y="91643"/>
                </a:lnTo>
                <a:lnTo>
                  <a:pt x="3161068" y="74625"/>
                </a:lnTo>
                <a:lnTo>
                  <a:pt x="3164395" y="74625"/>
                </a:lnTo>
                <a:lnTo>
                  <a:pt x="3171291" y="74688"/>
                </a:lnTo>
                <a:lnTo>
                  <a:pt x="3174695" y="74625"/>
                </a:lnTo>
                <a:lnTo>
                  <a:pt x="3174695" y="81356"/>
                </a:lnTo>
                <a:lnTo>
                  <a:pt x="3188322" y="81356"/>
                </a:lnTo>
                <a:lnTo>
                  <a:pt x="3188322" y="91643"/>
                </a:lnTo>
                <a:lnTo>
                  <a:pt x="3195142" y="91643"/>
                </a:lnTo>
                <a:lnTo>
                  <a:pt x="3195142" y="74625"/>
                </a:lnTo>
                <a:lnTo>
                  <a:pt x="3201962" y="74625"/>
                </a:lnTo>
                <a:lnTo>
                  <a:pt x="3201962" y="67767"/>
                </a:lnTo>
                <a:lnTo>
                  <a:pt x="3208629" y="67767"/>
                </a:lnTo>
                <a:lnTo>
                  <a:pt x="3208769" y="67894"/>
                </a:lnTo>
                <a:lnTo>
                  <a:pt x="3208769" y="71196"/>
                </a:lnTo>
                <a:lnTo>
                  <a:pt x="3208769" y="74688"/>
                </a:lnTo>
                <a:lnTo>
                  <a:pt x="3212185" y="74688"/>
                </a:lnTo>
                <a:lnTo>
                  <a:pt x="3212185" y="71196"/>
                </a:lnTo>
                <a:lnTo>
                  <a:pt x="3218992" y="71196"/>
                </a:lnTo>
                <a:lnTo>
                  <a:pt x="3218992" y="78054"/>
                </a:lnTo>
                <a:lnTo>
                  <a:pt x="3253079" y="78054"/>
                </a:lnTo>
                <a:lnTo>
                  <a:pt x="3253079" y="67767"/>
                </a:lnTo>
                <a:lnTo>
                  <a:pt x="3253079" y="57607"/>
                </a:lnTo>
                <a:lnTo>
                  <a:pt x="3253079" y="50876"/>
                </a:lnTo>
                <a:close/>
              </a:path>
              <a:path w="4316730" h="175895">
                <a:moveTo>
                  <a:pt x="3259886" y="30429"/>
                </a:moveTo>
                <a:lnTo>
                  <a:pt x="3242856" y="30429"/>
                </a:lnTo>
                <a:lnTo>
                  <a:pt x="3242856" y="37287"/>
                </a:lnTo>
                <a:lnTo>
                  <a:pt x="3259886" y="37287"/>
                </a:lnTo>
                <a:lnTo>
                  <a:pt x="3259886" y="30429"/>
                </a:lnTo>
                <a:close/>
              </a:path>
              <a:path w="4316730" h="175895">
                <a:moveTo>
                  <a:pt x="3270110" y="16967"/>
                </a:moveTo>
                <a:lnTo>
                  <a:pt x="3263303" y="16967"/>
                </a:lnTo>
                <a:lnTo>
                  <a:pt x="3263303" y="23698"/>
                </a:lnTo>
                <a:lnTo>
                  <a:pt x="3270110" y="23698"/>
                </a:lnTo>
                <a:lnTo>
                  <a:pt x="3270110" y="16967"/>
                </a:lnTo>
                <a:close/>
              </a:path>
              <a:path w="4316730" h="175895">
                <a:moveTo>
                  <a:pt x="3314408" y="10185"/>
                </a:moveTo>
                <a:lnTo>
                  <a:pt x="3304184" y="10185"/>
                </a:lnTo>
                <a:lnTo>
                  <a:pt x="3304184" y="16967"/>
                </a:lnTo>
                <a:lnTo>
                  <a:pt x="3307600" y="16967"/>
                </a:lnTo>
                <a:lnTo>
                  <a:pt x="3311004" y="20370"/>
                </a:lnTo>
                <a:lnTo>
                  <a:pt x="3314408" y="20370"/>
                </a:lnTo>
                <a:lnTo>
                  <a:pt x="3314408" y="10185"/>
                </a:lnTo>
                <a:close/>
              </a:path>
              <a:path w="4316730" h="175895">
                <a:moveTo>
                  <a:pt x="3317824" y="0"/>
                </a:moveTo>
                <a:lnTo>
                  <a:pt x="3311004" y="0"/>
                </a:lnTo>
                <a:lnTo>
                  <a:pt x="3311004" y="6781"/>
                </a:lnTo>
                <a:lnTo>
                  <a:pt x="3317824" y="6781"/>
                </a:lnTo>
                <a:lnTo>
                  <a:pt x="3317824" y="0"/>
                </a:lnTo>
                <a:close/>
              </a:path>
              <a:path w="4316730" h="175895">
                <a:moveTo>
                  <a:pt x="3365525" y="20269"/>
                </a:moveTo>
                <a:lnTo>
                  <a:pt x="3362121" y="16967"/>
                </a:lnTo>
                <a:lnTo>
                  <a:pt x="3358718" y="16967"/>
                </a:lnTo>
                <a:lnTo>
                  <a:pt x="3358718" y="20269"/>
                </a:lnTo>
                <a:lnTo>
                  <a:pt x="3362121" y="20269"/>
                </a:lnTo>
                <a:lnTo>
                  <a:pt x="3362121" y="23698"/>
                </a:lnTo>
                <a:lnTo>
                  <a:pt x="3365525" y="20269"/>
                </a:lnTo>
                <a:close/>
              </a:path>
              <a:path w="4316730" h="175895">
                <a:moveTo>
                  <a:pt x="3382568" y="40716"/>
                </a:moveTo>
                <a:lnTo>
                  <a:pt x="3375749" y="40716"/>
                </a:lnTo>
                <a:lnTo>
                  <a:pt x="3375749" y="44018"/>
                </a:lnTo>
                <a:lnTo>
                  <a:pt x="3379165" y="50876"/>
                </a:lnTo>
                <a:lnTo>
                  <a:pt x="3382568" y="50876"/>
                </a:lnTo>
                <a:lnTo>
                  <a:pt x="3382568" y="40716"/>
                </a:lnTo>
                <a:close/>
              </a:path>
              <a:path w="4316730" h="175895">
                <a:moveTo>
                  <a:pt x="3399612" y="20269"/>
                </a:moveTo>
                <a:lnTo>
                  <a:pt x="3392792" y="16967"/>
                </a:lnTo>
                <a:lnTo>
                  <a:pt x="3392792" y="23698"/>
                </a:lnTo>
                <a:lnTo>
                  <a:pt x="3399612" y="23698"/>
                </a:lnTo>
                <a:lnTo>
                  <a:pt x="3399612" y="20269"/>
                </a:lnTo>
                <a:close/>
              </a:path>
              <a:path w="4316730" h="175895">
                <a:moveTo>
                  <a:pt x="3457537" y="33858"/>
                </a:moveTo>
                <a:lnTo>
                  <a:pt x="3443909" y="33858"/>
                </a:lnTo>
                <a:lnTo>
                  <a:pt x="3443909" y="37287"/>
                </a:lnTo>
                <a:lnTo>
                  <a:pt x="3450717" y="37287"/>
                </a:lnTo>
                <a:lnTo>
                  <a:pt x="3450717" y="40716"/>
                </a:lnTo>
                <a:lnTo>
                  <a:pt x="3457537" y="40716"/>
                </a:lnTo>
                <a:lnTo>
                  <a:pt x="3457537" y="33858"/>
                </a:lnTo>
                <a:close/>
              </a:path>
              <a:path w="4316730" h="175895">
                <a:moveTo>
                  <a:pt x="3474580" y="30429"/>
                </a:moveTo>
                <a:lnTo>
                  <a:pt x="3467760" y="30429"/>
                </a:lnTo>
                <a:lnTo>
                  <a:pt x="3467760" y="44018"/>
                </a:lnTo>
                <a:lnTo>
                  <a:pt x="3474580" y="44018"/>
                </a:lnTo>
                <a:lnTo>
                  <a:pt x="3474580" y="30429"/>
                </a:lnTo>
                <a:close/>
              </a:path>
              <a:path w="4316730" h="175895">
                <a:moveTo>
                  <a:pt x="3529101" y="33858"/>
                </a:moveTo>
                <a:lnTo>
                  <a:pt x="3515474" y="33858"/>
                </a:lnTo>
                <a:lnTo>
                  <a:pt x="3512058" y="37287"/>
                </a:lnTo>
                <a:lnTo>
                  <a:pt x="3512058" y="40716"/>
                </a:lnTo>
                <a:lnTo>
                  <a:pt x="3529101" y="40716"/>
                </a:lnTo>
                <a:lnTo>
                  <a:pt x="3529101" y="33858"/>
                </a:lnTo>
                <a:close/>
              </a:path>
              <a:path w="4316730" h="175895">
                <a:moveTo>
                  <a:pt x="3556355" y="20269"/>
                </a:moveTo>
                <a:lnTo>
                  <a:pt x="3552952" y="20269"/>
                </a:lnTo>
                <a:lnTo>
                  <a:pt x="3552952" y="23698"/>
                </a:lnTo>
                <a:lnTo>
                  <a:pt x="3539325" y="23698"/>
                </a:lnTo>
                <a:lnTo>
                  <a:pt x="3539325" y="30429"/>
                </a:lnTo>
                <a:lnTo>
                  <a:pt x="3556355" y="30429"/>
                </a:lnTo>
                <a:lnTo>
                  <a:pt x="3556355" y="20269"/>
                </a:lnTo>
                <a:close/>
              </a:path>
              <a:path w="4316730" h="175895">
                <a:moveTo>
                  <a:pt x="3685857" y="10185"/>
                </a:moveTo>
                <a:lnTo>
                  <a:pt x="3682441" y="10185"/>
                </a:lnTo>
                <a:lnTo>
                  <a:pt x="3679037" y="13576"/>
                </a:lnTo>
                <a:lnTo>
                  <a:pt x="3679037" y="16967"/>
                </a:lnTo>
                <a:lnTo>
                  <a:pt x="3685857" y="16967"/>
                </a:lnTo>
                <a:lnTo>
                  <a:pt x="3685857" y="10185"/>
                </a:lnTo>
                <a:close/>
              </a:path>
              <a:path w="4316730" h="175895">
                <a:moveTo>
                  <a:pt x="3719931" y="74688"/>
                </a:moveTo>
                <a:lnTo>
                  <a:pt x="3709708" y="74688"/>
                </a:lnTo>
                <a:lnTo>
                  <a:pt x="3706304" y="78079"/>
                </a:lnTo>
                <a:lnTo>
                  <a:pt x="3702888" y="78079"/>
                </a:lnTo>
                <a:lnTo>
                  <a:pt x="3702888" y="84874"/>
                </a:lnTo>
                <a:lnTo>
                  <a:pt x="3719931" y="84874"/>
                </a:lnTo>
                <a:lnTo>
                  <a:pt x="3719931" y="74688"/>
                </a:lnTo>
                <a:close/>
              </a:path>
              <a:path w="4316730" h="175895">
                <a:moveTo>
                  <a:pt x="3931208" y="74688"/>
                </a:moveTo>
                <a:lnTo>
                  <a:pt x="3924401" y="74688"/>
                </a:lnTo>
                <a:lnTo>
                  <a:pt x="3924401" y="91655"/>
                </a:lnTo>
                <a:lnTo>
                  <a:pt x="3931208" y="91655"/>
                </a:lnTo>
                <a:lnTo>
                  <a:pt x="3931208" y="74688"/>
                </a:lnTo>
                <a:close/>
              </a:path>
              <a:path w="4316730" h="175895">
                <a:moveTo>
                  <a:pt x="3948252" y="81483"/>
                </a:moveTo>
                <a:lnTo>
                  <a:pt x="3941432" y="81483"/>
                </a:lnTo>
                <a:lnTo>
                  <a:pt x="3941432" y="88265"/>
                </a:lnTo>
                <a:lnTo>
                  <a:pt x="3948252" y="88265"/>
                </a:lnTo>
                <a:lnTo>
                  <a:pt x="3948252" y="81483"/>
                </a:lnTo>
                <a:close/>
              </a:path>
              <a:path w="4316730" h="175895">
                <a:moveTo>
                  <a:pt x="3978922" y="23761"/>
                </a:moveTo>
                <a:lnTo>
                  <a:pt x="3975506" y="23761"/>
                </a:lnTo>
                <a:lnTo>
                  <a:pt x="3975506" y="30556"/>
                </a:lnTo>
                <a:lnTo>
                  <a:pt x="3978922" y="30556"/>
                </a:lnTo>
                <a:lnTo>
                  <a:pt x="3978922" y="23761"/>
                </a:lnTo>
                <a:close/>
              </a:path>
              <a:path w="4316730" h="175895">
                <a:moveTo>
                  <a:pt x="4077741" y="74688"/>
                </a:moveTo>
                <a:lnTo>
                  <a:pt x="4070934" y="74688"/>
                </a:lnTo>
                <a:lnTo>
                  <a:pt x="4070934" y="64503"/>
                </a:lnTo>
                <a:lnTo>
                  <a:pt x="4053890" y="64503"/>
                </a:lnTo>
                <a:lnTo>
                  <a:pt x="4053890" y="61112"/>
                </a:lnTo>
                <a:lnTo>
                  <a:pt x="4053890" y="47523"/>
                </a:lnTo>
                <a:lnTo>
                  <a:pt x="4060710" y="47523"/>
                </a:lnTo>
                <a:lnTo>
                  <a:pt x="4060710" y="40741"/>
                </a:lnTo>
                <a:lnTo>
                  <a:pt x="4040263" y="40741"/>
                </a:lnTo>
                <a:lnTo>
                  <a:pt x="4040263" y="54317"/>
                </a:lnTo>
                <a:lnTo>
                  <a:pt x="4050487" y="54317"/>
                </a:lnTo>
                <a:lnTo>
                  <a:pt x="4050487" y="61112"/>
                </a:lnTo>
                <a:lnTo>
                  <a:pt x="4047071" y="61112"/>
                </a:lnTo>
                <a:lnTo>
                  <a:pt x="4047071" y="67894"/>
                </a:lnTo>
                <a:lnTo>
                  <a:pt x="4047071" y="81483"/>
                </a:lnTo>
                <a:lnTo>
                  <a:pt x="4033443" y="81483"/>
                </a:lnTo>
                <a:lnTo>
                  <a:pt x="4033443" y="64503"/>
                </a:lnTo>
                <a:lnTo>
                  <a:pt x="4043667" y="64503"/>
                </a:lnTo>
                <a:lnTo>
                  <a:pt x="4047071" y="67894"/>
                </a:lnTo>
                <a:lnTo>
                  <a:pt x="4047071" y="61112"/>
                </a:lnTo>
                <a:lnTo>
                  <a:pt x="4019816" y="61112"/>
                </a:lnTo>
                <a:lnTo>
                  <a:pt x="4019816" y="54317"/>
                </a:lnTo>
                <a:lnTo>
                  <a:pt x="4036847" y="54317"/>
                </a:lnTo>
                <a:lnTo>
                  <a:pt x="4036847" y="47523"/>
                </a:lnTo>
                <a:lnTo>
                  <a:pt x="4030040" y="47523"/>
                </a:lnTo>
                <a:lnTo>
                  <a:pt x="4026624" y="44132"/>
                </a:lnTo>
                <a:lnTo>
                  <a:pt x="4026624" y="40741"/>
                </a:lnTo>
                <a:lnTo>
                  <a:pt x="4023220" y="37338"/>
                </a:lnTo>
                <a:lnTo>
                  <a:pt x="4019816" y="37338"/>
                </a:lnTo>
                <a:lnTo>
                  <a:pt x="4019816" y="40741"/>
                </a:lnTo>
                <a:lnTo>
                  <a:pt x="4016400" y="40741"/>
                </a:lnTo>
                <a:lnTo>
                  <a:pt x="4016400" y="44132"/>
                </a:lnTo>
                <a:lnTo>
                  <a:pt x="4012996" y="44132"/>
                </a:lnTo>
                <a:lnTo>
                  <a:pt x="4012996" y="64503"/>
                </a:lnTo>
                <a:lnTo>
                  <a:pt x="4012996" y="74688"/>
                </a:lnTo>
                <a:lnTo>
                  <a:pt x="4002773" y="74688"/>
                </a:lnTo>
                <a:lnTo>
                  <a:pt x="4002773" y="67894"/>
                </a:lnTo>
                <a:lnTo>
                  <a:pt x="3999369" y="67894"/>
                </a:lnTo>
                <a:lnTo>
                  <a:pt x="3995953" y="64503"/>
                </a:lnTo>
                <a:lnTo>
                  <a:pt x="3994251" y="61112"/>
                </a:lnTo>
                <a:lnTo>
                  <a:pt x="3992549" y="57708"/>
                </a:lnTo>
                <a:lnTo>
                  <a:pt x="3992549" y="50927"/>
                </a:lnTo>
                <a:lnTo>
                  <a:pt x="3992549" y="47523"/>
                </a:lnTo>
                <a:lnTo>
                  <a:pt x="4002773" y="47523"/>
                </a:lnTo>
                <a:lnTo>
                  <a:pt x="4002773" y="64503"/>
                </a:lnTo>
                <a:lnTo>
                  <a:pt x="4012996" y="64503"/>
                </a:lnTo>
                <a:lnTo>
                  <a:pt x="4012996" y="44132"/>
                </a:lnTo>
                <a:lnTo>
                  <a:pt x="4009593" y="44132"/>
                </a:lnTo>
                <a:lnTo>
                  <a:pt x="4009593" y="37338"/>
                </a:lnTo>
                <a:lnTo>
                  <a:pt x="3995953" y="37338"/>
                </a:lnTo>
                <a:lnTo>
                  <a:pt x="3992549" y="40741"/>
                </a:lnTo>
                <a:lnTo>
                  <a:pt x="3992549" y="44132"/>
                </a:lnTo>
                <a:lnTo>
                  <a:pt x="3975506" y="44132"/>
                </a:lnTo>
                <a:lnTo>
                  <a:pt x="3975506" y="40741"/>
                </a:lnTo>
                <a:lnTo>
                  <a:pt x="3972102" y="37338"/>
                </a:lnTo>
                <a:lnTo>
                  <a:pt x="3975506" y="33947"/>
                </a:lnTo>
                <a:lnTo>
                  <a:pt x="3961879" y="33947"/>
                </a:lnTo>
                <a:lnTo>
                  <a:pt x="3958475" y="37338"/>
                </a:lnTo>
                <a:lnTo>
                  <a:pt x="3958475" y="44132"/>
                </a:lnTo>
                <a:lnTo>
                  <a:pt x="3941432" y="44132"/>
                </a:lnTo>
                <a:lnTo>
                  <a:pt x="3941432" y="37338"/>
                </a:lnTo>
                <a:lnTo>
                  <a:pt x="3938028" y="33947"/>
                </a:lnTo>
                <a:lnTo>
                  <a:pt x="3934625" y="33947"/>
                </a:lnTo>
                <a:lnTo>
                  <a:pt x="3934625" y="50927"/>
                </a:lnTo>
                <a:lnTo>
                  <a:pt x="3934625" y="61112"/>
                </a:lnTo>
                <a:lnTo>
                  <a:pt x="3907358" y="61112"/>
                </a:lnTo>
                <a:lnTo>
                  <a:pt x="3907358" y="54317"/>
                </a:lnTo>
                <a:lnTo>
                  <a:pt x="3910761" y="50927"/>
                </a:lnTo>
                <a:lnTo>
                  <a:pt x="3934625" y="50927"/>
                </a:lnTo>
                <a:lnTo>
                  <a:pt x="3934625" y="33947"/>
                </a:lnTo>
                <a:lnTo>
                  <a:pt x="3934625" y="27152"/>
                </a:lnTo>
                <a:lnTo>
                  <a:pt x="3914178" y="27152"/>
                </a:lnTo>
                <a:lnTo>
                  <a:pt x="3914178" y="40741"/>
                </a:lnTo>
                <a:lnTo>
                  <a:pt x="3903954" y="40741"/>
                </a:lnTo>
                <a:lnTo>
                  <a:pt x="3903954" y="64503"/>
                </a:lnTo>
                <a:lnTo>
                  <a:pt x="3893731" y="64503"/>
                </a:lnTo>
                <a:lnTo>
                  <a:pt x="3893731" y="54317"/>
                </a:lnTo>
                <a:lnTo>
                  <a:pt x="3886911" y="54317"/>
                </a:lnTo>
                <a:lnTo>
                  <a:pt x="3886911" y="44132"/>
                </a:lnTo>
                <a:lnTo>
                  <a:pt x="3886911" y="40741"/>
                </a:lnTo>
                <a:lnTo>
                  <a:pt x="3886911" y="33947"/>
                </a:lnTo>
                <a:lnTo>
                  <a:pt x="3883507" y="30556"/>
                </a:lnTo>
                <a:lnTo>
                  <a:pt x="3883507" y="20370"/>
                </a:lnTo>
                <a:lnTo>
                  <a:pt x="3880091" y="20370"/>
                </a:lnTo>
                <a:lnTo>
                  <a:pt x="3880091" y="47523"/>
                </a:lnTo>
                <a:lnTo>
                  <a:pt x="3880091" y="64503"/>
                </a:lnTo>
                <a:lnTo>
                  <a:pt x="3866464" y="64503"/>
                </a:lnTo>
                <a:lnTo>
                  <a:pt x="3866464" y="57708"/>
                </a:lnTo>
                <a:lnTo>
                  <a:pt x="3869867" y="54317"/>
                </a:lnTo>
                <a:lnTo>
                  <a:pt x="3869867" y="50927"/>
                </a:lnTo>
                <a:lnTo>
                  <a:pt x="3869867" y="47523"/>
                </a:lnTo>
                <a:lnTo>
                  <a:pt x="3880091" y="47523"/>
                </a:lnTo>
                <a:lnTo>
                  <a:pt x="3880091" y="20370"/>
                </a:lnTo>
                <a:lnTo>
                  <a:pt x="3866464" y="20370"/>
                </a:lnTo>
                <a:lnTo>
                  <a:pt x="3863060" y="18681"/>
                </a:lnTo>
                <a:lnTo>
                  <a:pt x="3863060" y="13576"/>
                </a:lnTo>
                <a:lnTo>
                  <a:pt x="3856240" y="13576"/>
                </a:lnTo>
                <a:lnTo>
                  <a:pt x="3856240" y="27152"/>
                </a:lnTo>
                <a:lnTo>
                  <a:pt x="3849420" y="27152"/>
                </a:lnTo>
                <a:lnTo>
                  <a:pt x="3849420" y="33947"/>
                </a:lnTo>
                <a:lnTo>
                  <a:pt x="3842613" y="33947"/>
                </a:lnTo>
                <a:lnTo>
                  <a:pt x="3842613" y="27152"/>
                </a:lnTo>
                <a:lnTo>
                  <a:pt x="3844315" y="23761"/>
                </a:lnTo>
                <a:lnTo>
                  <a:pt x="3846017" y="20370"/>
                </a:lnTo>
                <a:lnTo>
                  <a:pt x="3842613" y="16967"/>
                </a:lnTo>
                <a:lnTo>
                  <a:pt x="3842613" y="10185"/>
                </a:lnTo>
                <a:lnTo>
                  <a:pt x="3828973" y="10185"/>
                </a:lnTo>
                <a:lnTo>
                  <a:pt x="3828973" y="3390"/>
                </a:lnTo>
                <a:lnTo>
                  <a:pt x="3811943" y="3390"/>
                </a:lnTo>
                <a:lnTo>
                  <a:pt x="3811943" y="10185"/>
                </a:lnTo>
                <a:lnTo>
                  <a:pt x="3811943" y="16967"/>
                </a:lnTo>
                <a:lnTo>
                  <a:pt x="3811943" y="23761"/>
                </a:lnTo>
                <a:lnTo>
                  <a:pt x="3808539" y="23761"/>
                </a:lnTo>
                <a:lnTo>
                  <a:pt x="3808539" y="54317"/>
                </a:lnTo>
                <a:lnTo>
                  <a:pt x="3805123" y="57708"/>
                </a:lnTo>
                <a:lnTo>
                  <a:pt x="3801719" y="54317"/>
                </a:lnTo>
                <a:lnTo>
                  <a:pt x="3801719" y="50927"/>
                </a:lnTo>
                <a:lnTo>
                  <a:pt x="3808539" y="54317"/>
                </a:lnTo>
                <a:lnTo>
                  <a:pt x="3808539" y="23761"/>
                </a:lnTo>
                <a:lnTo>
                  <a:pt x="3805123" y="20370"/>
                </a:lnTo>
                <a:lnTo>
                  <a:pt x="3805123" y="16967"/>
                </a:lnTo>
                <a:lnTo>
                  <a:pt x="3811943" y="16967"/>
                </a:lnTo>
                <a:lnTo>
                  <a:pt x="3811943" y="10185"/>
                </a:lnTo>
                <a:lnTo>
                  <a:pt x="3805123" y="10185"/>
                </a:lnTo>
                <a:lnTo>
                  <a:pt x="3805123" y="13576"/>
                </a:lnTo>
                <a:lnTo>
                  <a:pt x="3788092" y="13576"/>
                </a:lnTo>
                <a:lnTo>
                  <a:pt x="3788092" y="0"/>
                </a:lnTo>
                <a:lnTo>
                  <a:pt x="3771049" y="0"/>
                </a:lnTo>
                <a:lnTo>
                  <a:pt x="3771049" y="3390"/>
                </a:lnTo>
                <a:lnTo>
                  <a:pt x="3774452" y="6781"/>
                </a:lnTo>
                <a:lnTo>
                  <a:pt x="3777869" y="6781"/>
                </a:lnTo>
                <a:lnTo>
                  <a:pt x="3777869" y="16967"/>
                </a:lnTo>
                <a:lnTo>
                  <a:pt x="3777869" y="37338"/>
                </a:lnTo>
                <a:lnTo>
                  <a:pt x="3777869" y="40741"/>
                </a:lnTo>
                <a:lnTo>
                  <a:pt x="3777869" y="50927"/>
                </a:lnTo>
                <a:lnTo>
                  <a:pt x="3774452" y="57708"/>
                </a:lnTo>
                <a:lnTo>
                  <a:pt x="3767645" y="57708"/>
                </a:lnTo>
                <a:lnTo>
                  <a:pt x="3767645" y="50927"/>
                </a:lnTo>
                <a:lnTo>
                  <a:pt x="3777869" y="50927"/>
                </a:lnTo>
                <a:lnTo>
                  <a:pt x="3777869" y="40741"/>
                </a:lnTo>
                <a:lnTo>
                  <a:pt x="3774452" y="40741"/>
                </a:lnTo>
                <a:lnTo>
                  <a:pt x="3774452" y="37338"/>
                </a:lnTo>
                <a:lnTo>
                  <a:pt x="3777869" y="37338"/>
                </a:lnTo>
                <a:lnTo>
                  <a:pt x="3777869" y="16967"/>
                </a:lnTo>
                <a:lnTo>
                  <a:pt x="3771049" y="16967"/>
                </a:lnTo>
                <a:lnTo>
                  <a:pt x="3771049" y="13576"/>
                </a:lnTo>
                <a:lnTo>
                  <a:pt x="3764229" y="13576"/>
                </a:lnTo>
                <a:lnTo>
                  <a:pt x="3764229" y="6781"/>
                </a:lnTo>
                <a:lnTo>
                  <a:pt x="3733558" y="6781"/>
                </a:lnTo>
                <a:lnTo>
                  <a:pt x="3733558" y="13576"/>
                </a:lnTo>
                <a:lnTo>
                  <a:pt x="3733558" y="50927"/>
                </a:lnTo>
                <a:lnTo>
                  <a:pt x="3733558" y="57708"/>
                </a:lnTo>
                <a:lnTo>
                  <a:pt x="3726751" y="57708"/>
                </a:lnTo>
                <a:lnTo>
                  <a:pt x="3726751" y="54317"/>
                </a:lnTo>
                <a:lnTo>
                  <a:pt x="3726751" y="50927"/>
                </a:lnTo>
                <a:lnTo>
                  <a:pt x="3733558" y="50927"/>
                </a:lnTo>
                <a:lnTo>
                  <a:pt x="3733558" y="13576"/>
                </a:lnTo>
                <a:lnTo>
                  <a:pt x="3730155" y="16967"/>
                </a:lnTo>
                <a:lnTo>
                  <a:pt x="3723335" y="16967"/>
                </a:lnTo>
                <a:lnTo>
                  <a:pt x="3723335" y="23761"/>
                </a:lnTo>
                <a:lnTo>
                  <a:pt x="3719931" y="27152"/>
                </a:lnTo>
                <a:lnTo>
                  <a:pt x="3719931" y="33947"/>
                </a:lnTo>
                <a:lnTo>
                  <a:pt x="3713111" y="33947"/>
                </a:lnTo>
                <a:lnTo>
                  <a:pt x="3713111" y="27152"/>
                </a:lnTo>
                <a:lnTo>
                  <a:pt x="3709708" y="27152"/>
                </a:lnTo>
                <a:lnTo>
                  <a:pt x="3709708" y="23761"/>
                </a:lnTo>
                <a:lnTo>
                  <a:pt x="3713111" y="20370"/>
                </a:lnTo>
                <a:lnTo>
                  <a:pt x="3716528" y="20370"/>
                </a:lnTo>
                <a:lnTo>
                  <a:pt x="3719931" y="16967"/>
                </a:lnTo>
                <a:lnTo>
                  <a:pt x="3723335" y="16967"/>
                </a:lnTo>
                <a:lnTo>
                  <a:pt x="3723335" y="10185"/>
                </a:lnTo>
                <a:lnTo>
                  <a:pt x="3699484" y="10185"/>
                </a:lnTo>
                <a:lnTo>
                  <a:pt x="3699484" y="6781"/>
                </a:lnTo>
                <a:lnTo>
                  <a:pt x="3692664" y="6781"/>
                </a:lnTo>
                <a:lnTo>
                  <a:pt x="3692664" y="23761"/>
                </a:lnTo>
                <a:lnTo>
                  <a:pt x="3685857" y="23761"/>
                </a:lnTo>
                <a:lnTo>
                  <a:pt x="3685857" y="30556"/>
                </a:lnTo>
                <a:lnTo>
                  <a:pt x="3689261" y="33947"/>
                </a:lnTo>
                <a:lnTo>
                  <a:pt x="3692664" y="27152"/>
                </a:lnTo>
                <a:lnTo>
                  <a:pt x="3696081" y="30556"/>
                </a:lnTo>
                <a:lnTo>
                  <a:pt x="3696081" y="37338"/>
                </a:lnTo>
                <a:lnTo>
                  <a:pt x="3706304" y="37338"/>
                </a:lnTo>
                <a:lnTo>
                  <a:pt x="3706304" y="44132"/>
                </a:lnTo>
                <a:lnTo>
                  <a:pt x="3692664" y="44132"/>
                </a:lnTo>
                <a:lnTo>
                  <a:pt x="3692664" y="40741"/>
                </a:lnTo>
                <a:lnTo>
                  <a:pt x="3685857" y="40741"/>
                </a:lnTo>
                <a:lnTo>
                  <a:pt x="3685857" y="47523"/>
                </a:lnTo>
                <a:lnTo>
                  <a:pt x="3685857" y="61112"/>
                </a:lnTo>
                <a:lnTo>
                  <a:pt x="3685857" y="71297"/>
                </a:lnTo>
                <a:lnTo>
                  <a:pt x="3679037" y="71297"/>
                </a:lnTo>
                <a:lnTo>
                  <a:pt x="3679037" y="64503"/>
                </a:lnTo>
                <a:lnTo>
                  <a:pt x="3672230" y="64503"/>
                </a:lnTo>
                <a:lnTo>
                  <a:pt x="3672230" y="57708"/>
                </a:lnTo>
                <a:lnTo>
                  <a:pt x="3675634" y="57708"/>
                </a:lnTo>
                <a:lnTo>
                  <a:pt x="3679037" y="54317"/>
                </a:lnTo>
                <a:lnTo>
                  <a:pt x="3679037" y="57708"/>
                </a:lnTo>
                <a:lnTo>
                  <a:pt x="3682441" y="57708"/>
                </a:lnTo>
                <a:lnTo>
                  <a:pt x="3682441" y="61112"/>
                </a:lnTo>
                <a:lnTo>
                  <a:pt x="3685857" y="61112"/>
                </a:lnTo>
                <a:lnTo>
                  <a:pt x="3685857" y="47523"/>
                </a:lnTo>
                <a:lnTo>
                  <a:pt x="3668814" y="47523"/>
                </a:lnTo>
                <a:lnTo>
                  <a:pt x="3668814" y="44132"/>
                </a:lnTo>
                <a:lnTo>
                  <a:pt x="3672230" y="40741"/>
                </a:lnTo>
                <a:lnTo>
                  <a:pt x="3685857" y="40741"/>
                </a:lnTo>
                <a:lnTo>
                  <a:pt x="3685857" y="37338"/>
                </a:lnTo>
                <a:lnTo>
                  <a:pt x="3685857" y="33947"/>
                </a:lnTo>
                <a:lnTo>
                  <a:pt x="3682441" y="33947"/>
                </a:lnTo>
                <a:lnTo>
                  <a:pt x="3672230" y="37338"/>
                </a:lnTo>
                <a:lnTo>
                  <a:pt x="3668814" y="37338"/>
                </a:lnTo>
                <a:lnTo>
                  <a:pt x="3668814" y="33947"/>
                </a:lnTo>
                <a:lnTo>
                  <a:pt x="3668814" y="20370"/>
                </a:lnTo>
                <a:lnTo>
                  <a:pt x="3658590" y="20370"/>
                </a:lnTo>
                <a:lnTo>
                  <a:pt x="3658590" y="13576"/>
                </a:lnTo>
                <a:lnTo>
                  <a:pt x="3644963" y="13576"/>
                </a:lnTo>
                <a:lnTo>
                  <a:pt x="3644963" y="20370"/>
                </a:lnTo>
                <a:lnTo>
                  <a:pt x="3638143" y="20370"/>
                </a:lnTo>
                <a:lnTo>
                  <a:pt x="3638143" y="57708"/>
                </a:lnTo>
                <a:lnTo>
                  <a:pt x="3638143" y="64503"/>
                </a:lnTo>
                <a:lnTo>
                  <a:pt x="3631336" y="64503"/>
                </a:lnTo>
                <a:lnTo>
                  <a:pt x="3631336" y="57708"/>
                </a:lnTo>
                <a:lnTo>
                  <a:pt x="3638143" y="57708"/>
                </a:lnTo>
                <a:lnTo>
                  <a:pt x="3638143" y="20370"/>
                </a:lnTo>
                <a:lnTo>
                  <a:pt x="3634740" y="20370"/>
                </a:lnTo>
                <a:lnTo>
                  <a:pt x="3634740" y="10185"/>
                </a:lnTo>
                <a:lnTo>
                  <a:pt x="3631336" y="10185"/>
                </a:lnTo>
                <a:lnTo>
                  <a:pt x="3627920" y="13576"/>
                </a:lnTo>
                <a:lnTo>
                  <a:pt x="3627920" y="20370"/>
                </a:lnTo>
                <a:lnTo>
                  <a:pt x="3621113" y="20370"/>
                </a:lnTo>
                <a:lnTo>
                  <a:pt x="3621113" y="27152"/>
                </a:lnTo>
                <a:lnTo>
                  <a:pt x="3627920" y="27152"/>
                </a:lnTo>
                <a:lnTo>
                  <a:pt x="3627920" y="33947"/>
                </a:lnTo>
                <a:lnTo>
                  <a:pt x="3621113" y="33947"/>
                </a:lnTo>
                <a:lnTo>
                  <a:pt x="3621113" y="27152"/>
                </a:lnTo>
                <a:lnTo>
                  <a:pt x="3610889" y="27152"/>
                </a:lnTo>
                <a:lnTo>
                  <a:pt x="3610889" y="16967"/>
                </a:lnTo>
                <a:lnTo>
                  <a:pt x="3617696" y="16967"/>
                </a:lnTo>
                <a:lnTo>
                  <a:pt x="3617696" y="10185"/>
                </a:lnTo>
                <a:lnTo>
                  <a:pt x="3593846" y="10185"/>
                </a:lnTo>
                <a:lnTo>
                  <a:pt x="3593846" y="40741"/>
                </a:lnTo>
                <a:lnTo>
                  <a:pt x="3587026" y="40741"/>
                </a:lnTo>
                <a:lnTo>
                  <a:pt x="3587026" y="57607"/>
                </a:lnTo>
                <a:lnTo>
                  <a:pt x="3576802" y="57607"/>
                </a:lnTo>
                <a:lnTo>
                  <a:pt x="3576802" y="50876"/>
                </a:lnTo>
                <a:lnTo>
                  <a:pt x="3566579" y="50876"/>
                </a:lnTo>
                <a:lnTo>
                  <a:pt x="3566579" y="47447"/>
                </a:lnTo>
                <a:lnTo>
                  <a:pt x="3566579" y="40716"/>
                </a:lnTo>
                <a:lnTo>
                  <a:pt x="3569995" y="40716"/>
                </a:lnTo>
                <a:lnTo>
                  <a:pt x="3569995" y="33858"/>
                </a:lnTo>
                <a:lnTo>
                  <a:pt x="3566579" y="33858"/>
                </a:lnTo>
                <a:lnTo>
                  <a:pt x="3563175" y="37287"/>
                </a:lnTo>
                <a:lnTo>
                  <a:pt x="3563175" y="40716"/>
                </a:lnTo>
                <a:lnTo>
                  <a:pt x="3559772" y="40716"/>
                </a:lnTo>
                <a:lnTo>
                  <a:pt x="3556355" y="44018"/>
                </a:lnTo>
                <a:lnTo>
                  <a:pt x="3552952" y="44018"/>
                </a:lnTo>
                <a:lnTo>
                  <a:pt x="3552952" y="47447"/>
                </a:lnTo>
                <a:lnTo>
                  <a:pt x="3546144" y="47447"/>
                </a:lnTo>
                <a:lnTo>
                  <a:pt x="3546144" y="50876"/>
                </a:lnTo>
                <a:lnTo>
                  <a:pt x="3546144" y="57607"/>
                </a:lnTo>
                <a:lnTo>
                  <a:pt x="3539325" y="57607"/>
                </a:lnTo>
                <a:lnTo>
                  <a:pt x="3539325" y="50876"/>
                </a:lnTo>
                <a:lnTo>
                  <a:pt x="3546144" y="50876"/>
                </a:lnTo>
                <a:lnTo>
                  <a:pt x="3546144" y="47447"/>
                </a:lnTo>
                <a:lnTo>
                  <a:pt x="3542728" y="47447"/>
                </a:lnTo>
                <a:lnTo>
                  <a:pt x="3542728" y="44018"/>
                </a:lnTo>
                <a:lnTo>
                  <a:pt x="3535921" y="44018"/>
                </a:lnTo>
                <a:lnTo>
                  <a:pt x="3535921" y="50876"/>
                </a:lnTo>
                <a:lnTo>
                  <a:pt x="3532505" y="50876"/>
                </a:lnTo>
                <a:lnTo>
                  <a:pt x="3529101" y="47447"/>
                </a:lnTo>
                <a:lnTo>
                  <a:pt x="3529101" y="44018"/>
                </a:lnTo>
                <a:lnTo>
                  <a:pt x="3501834" y="44018"/>
                </a:lnTo>
                <a:lnTo>
                  <a:pt x="3501834" y="47447"/>
                </a:lnTo>
                <a:lnTo>
                  <a:pt x="3498431" y="47447"/>
                </a:lnTo>
                <a:lnTo>
                  <a:pt x="3495027" y="44018"/>
                </a:lnTo>
                <a:lnTo>
                  <a:pt x="3495027" y="40716"/>
                </a:lnTo>
                <a:lnTo>
                  <a:pt x="3484803" y="40716"/>
                </a:lnTo>
                <a:lnTo>
                  <a:pt x="3484803" y="50876"/>
                </a:lnTo>
                <a:lnTo>
                  <a:pt x="3474580" y="50876"/>
                </a:lnTo>
                <a:lnTo>
                  <a:pt x="3474580" y="47447"/>
                </a:lnTo>
                <a:lnTo>
                  <a:pt x="3467760" y="47447"/>
                </a:lnTo>
                <a:lnTo>
                  <a:pt x="3467760" y="44018"/>
                </a:lnTo>
                <a:lnTo>
                  <a:pt x="3457537" y="44018"/>
                </a:lnTo>
                <a:lnTo>
                  <a:pt x="3457537" y="47447"/>
                </a:lnTo>
                <a:lnTo>
                  <a:pt x="3450717" y="47447"/>
                </a:lnTo>
                <a:lnTo>
                  <a:pt x="3450717" y="44018"/>
                </a:lnTo>
                <a:lnTo>
                  <a:pt x="3450717" y="40716"/>
                </a:lnTo>
                <a:lnTo>
                  <a:pt x="3443909" y="40716"/>
                </a:lnTo>
                <a:lnTo>
                  <a:pt x="3443909" y="37287"/>
                </a:lnTo>
                <a:lnTo>
                  <a:pt x="3437090" y="33858"/>
                </a:lnTo>
                <a:lnTo>
                  <a:pt x="3433686" y="37287"/>
                </a:lnTo>
                <a:lnTo>
                  <a:pt x="3426866" y="37287"/>
                </a:lnTo>
                <a:lnTo>
                  <a:pt x="3426866" y="44018"/>
                </a:lnTo>
                <a:lnTo>
                  <a:pt x="3423462" y="44018"/>
                </a:lnTo>
                <a:lnTo>
                  <a:pt x="3423462" y="37287"/>
                </a:lnTo>
                <a:lnTo>
                  <a:pt x="3413239" y="37287"/>
                </a:lnTo>
                <a:lnTo>
                  <a:pt x="3413239" y="33858"/>
                </a:lnTo>
                <a:lnTo>
                  <a:pt x="3423462" y="33858"/>
                </a:lnTo>
                <a:lnTo>
                  <a:pt x="3423462" y="23698"/>
                </a:lnTo>
                <a:lnTo>
                  <a:pt x="3413239" y="23698"/>
                </a:lnTo>
                <a:lnTo>
                  <a:pt x="3413239" y="30429"/>
                </a:lnTo>
                <a:lnTo>
                  <a:pt x="3399612" y="30429"/>
                </a:lnTo>
                <a:lnTo>
                  <a:pt x="3399612" y="33858"/>
                </a:lnTo>
                <a:lnTo>
                  <a:pt x="3396196" y="37287"/>
                </a:lnTo>
                <a:lnTo>
                  <a:pt x="3382568" y="37287"/>
                </a:lnTo>
                <a:lnTo>
                  <a:pt x="3382568" y="40716"/>
                </a:lnTo>
                <a:lnTo>
                  <a:pt x="3385972" y="40716"/>
                </a:lnTo>
                <a:lnTo>
                  <a:pt x="3385972" y="47447"/>
                </a:lnTo>
                <a:lnTo>
                  <a:pt x="3382568" y="50876"/>
                </a:lnTo>
                <a:lnTo>
                  <a:pt x="3382568" y="54305"/>
                </a:lnTo>
                <a:lnTo>
                  <a:pt x="3372345" y="54305"/>
                </a:lnTo>
                <a:lnTo>
                  <a:pt x="3372345" y="61036"/>
                </a:lnTo>
                <a:lnTo>
                  <a:pt x="3365525" y="61036"/>
                </a:lnTo>
                <a:lnTo>
                  <a:pt x="3365525" y="57607"/>
                </a:lnTo>
                <a:lnTo>
                  <a:pt x="3365525" y="54305"/>
                </a:lnTo>
                <a:lnTo>
                  <a:pt x="3362121" y="57607"/>
                </a:lnTo>
                <a:lnTo>
                  <a:pt x="3355302" y="57607"/>
                </a:lnTo>
                <a:lnTo>
                  <a:pt x="3355302" y="50876"/>
                </a:lnTo>
                <a:lnTo>
                  <a:pt x="3358718" y="50876"/>
                </a:lnTo>
                <a:lnTo>
                  <a:pt x="3358718" y="54305"/>
                </a:lnTo>
                <a:lnTo>
                  <a:pt x="3362121" y="50876"/>
                </a:lnTo>
                <a:lnTo>
                  <a:pt x="3365525" y="50876"/>
                </a:lnTo>
                <a:lnTo>
                  <a:pt x="3372345" y="50876"/>
                </a:lnTo>
                <a:lnTo>
                  <a:pt x="3372345" y="47447"/>
                </a:lnTo>
                <a:lnTo>
                  <a:pt x="3372345" y="33858"/>
                </a:lnTo>
                <a:lnTo>
                  <a:pt x="3372345" y="27127"/>
                </a:lnTo>
                <a:lnTo>
                  <a:pt x="3368941" y="23698"/>
                </a:lnTo>
                <a:lnTo>
                  <a:pt x="3365525" y="23698"/>
                </a:lnTo>
                <a:lnTo>
                  <a:pt x="3365525" y="33858"/>
                </a:lnTo>
                <a:lnTo>
                  <a:pt x="3355302" y="33858"/>
                </a:lnTo>
                <a:lnTo>
                  <a:pt x="3355302" y="30429"/>
                </a:lnTo>
                <a:lnTo>
                  <a:pt x="3351898" y="30429"/>
                </a:lnTo>
                <a:lnTo>
                  <a:pt x="3348494" y="33858"/>
                </a:lnTo>
                <a:lnTo>
                  <a:pt x="3348494" y="50876"/>
                </a:lnTo>
                <a:lnTo>
                  <a:pt x="3338271" y="50876"/>
                </a:lnTo>
                <a:lnTo>
                  <a:pt x="3338271" y="40716"/>
                </a:lnTo>
                <a:lnTo>
                  <a:pt x="3334855" y="37287"/>
                </a:lnTo>
                <a:lnTo>
                  <a:pt x="3321227" y="37287"/>
                </a:lnTo>
                <a:lnTo>
                  <a:pt x="3321227" y="47447"/>
                </a:lnTo>
                <a:lnTo>
                  <a:pt x="3331451" y="47447"/>
                </a:lnTo>
                <a:lnTo>
                  <a:pt x="3331451" y="57607"/>
                </a:lnTo>
                <a:lnTo>
                  <a:pt x="3324631" y="57607"/>
                </a:lnTo>
                <a:lnTo>
                  <a:pt x="3324631" y="54305"/>
                </a:lnTo>
                <a:lnTo>
                  <a:pt x="3307600" y="54305"/>
                </a:lnTo>
                <a:lnTo>
                  <a:pt x="3307600" y="47447"/>
                </a:lnTo>
                <a:lnTo>
                  <a:pt x="3311004" y="47447"/>
                </a:lnTo>
                <a:lnTo>
                  <a:pt x="3311004" y="40716"/>
                </a:lnTo>
                <a:lnTo>
                  <a:pt x="3304184" y="40716"/>
                </a:lnTo>
                <a:lnTo>
                  <a:pt x="3304184" y="47447"/>
                </a:lnTo>
                <a:lnTo>
                  <a:pt x="3293961" y="47447"/>
                </a:lnTo>
                <a:lnTo>
                  <a:pt x="3293961" y="33858"/>
                </a:lnTo>
                <a:lnTo>
                  <a:pt x="3287153" y="33858"/>
                </a:lnTo>
                <a:lnTo>
                  <a:pt x="3287153" y="54305"/>
                </a:lnTo>
                <a:lnTo>
                  <a:pt x="3280333" y="54305"/>
                </a:lnTo>
                <a:lnTo>
                  <a:pt x="3276930" y="50876"/>
                </a:lnTo>
                <a:lnTo>
                  <a:pt x="3276930" y="44018"/>
                </a:lnTo>
                <a:lnTo>
                  <a:pt x="3280333" y="40716"/>
                </a:lnTo>
                <a:lnTo>
                  <a:pt x="3280333" y="37287"/>
                </a:lnTo>
                <a:lnTo>
                  <a:pt x="3259886" y="37287"/>
                </a:lnTo>
                <a:lnTo>
                  <a:pt x="3259886" y="47447"/>
                </a:lnTo>
                <a:lnTo>
                  <a:pt x="3266706" y="47447"/>
                </a:lnTo>
                <a:lnTo>
                  <a:pt x="3266706" y="40716"/>
                </a:lnTo>
                <a:lnTo>
                  <a:pt x="3273526" y="40716"/>
                </a:lnTo>
                <a:lnTo>
                  <a:pt x="3273526" y="47447"/>
                </a:lnTo>
                <a:lnTo>
                  <a:pt x="3266706" y="47447"/>
                </a:lnTo>
                <a:lnTo>
                  <a:pt x="3266706" y="64465"/>
                </a:lnTo>
                <a:lnTo>
                  <a:pt x="3259886" y="64465"/>
                </a:lnTo>
                <a:lnTo>
                  <a:pt x="3259886" y="81356"/>
                </a:lnTo>
                <a:lnTo>
                  <a:pt x="3273526" y="81356"/>
                </a:lnTo>
                <a:lnTo>
                  <a:pt x="3276930" y="78054"/>
                </a:lnTo>
                <a:lnTo>
                  <a:pt x="3276930" y="71196"/>
                </a:lnTo>
                <a:lnTo>
                  <a:pt x="3287153" y="71196"/>
                </a:lnTo>
                <a:lnTo>
                  <a:pt x="3287153" y="64465"/>
                </a:lnTo>
                <a:lnTo>
                  <a:pt x="3293961" y="64465"/>
                </a:lnTo>
                <a:lnTo>
                  <a:pt x="3293961" y="57607"/>
                </a:lnTo>
                <a:lnTo>
                  <a:pt x="3290557" y="57607"/>
                </a:lnTo>
                <a:lnTo>
                  <a:pt x="3290557" y="54305"/>
                </a:lnTo>
                <a:lnTo>
                  <a:pt x="3293961" y="54305"/>
                </a:lnTo>
                <a:lnTo>
                  <a:pt x="3293961" y="57607"/>
                </a:lnTo>
                <a:lnTo>
                  <a:pt x="3296361" y="58369"/>
                </a:lnTo>
                <a:lnTo>
                  <a:pt x="3297796" y="63576"/>
                </a:lnTo>
                <a:lnTo>
                  <a:pt x="3297326" y="77673"/>
                </a:lnTo>
                <a:lnTo>
                  <a:pt x="3293961" y="105232"/>
                </a:lnTo>
                <a:lnTo>
                  <a:pt x="3314408" y="105232"/>
                </a:lnTo>
                <a:lnTo>
                  <a:pt x="3314408" y="94945"/>
                </a:lnTo>
                <a:lnTo>
                  <a:pt x="3324631" y="94945"/>
                </a:lnTo>
                <a:lnTo>
                  <a:pt x="3324631" y="122123"/>
                </a:lnTo>
                <a:lnTo>
                  <a:pt x="3334855" y="122123"/>
                </a:lnTo>
                <a:lnTo>
                  <a:pt x="3334855" y="125552"/>
                </a:lnTo>
                <a:lnTo>
                  <a:pt x="3328047" y="125552"/>
                </a:lnTo>
                <a:lnTo>
                  <a:pt x="3324631" y="128981"/>
                </a:lnTo>
                <a:lnTo>
                  <a:pt x="3324631" y="135712"/>
                </a:lnTo>
                <a:lnTo>
                  <a:pt x="3341674" y="135712"/>
                </a:lnTo>
                <a:lnTo>
                  <a:pt x="3341674" y="128981"/>
                </a:lnTo>
                <a:lnTo>
                  <a:pt x="3358718" y="128981"/>
                </a:lnTo>
                <a:lnTo>
                  <a:pt x="3358718" y="122123"/>
                </a:lnTo>
                <a:lnTo>
                  <a:pt x="3372345" y="122123"/>
                </a:lnTo>
                <a:lnTo>
                  <a:pt x="3372345" y="111963"/>
                </a:lnTo>
                <a:lnTo>
                  <a:pt x="3379165" y="111963"/>
                </a:lnTo>
                <a:lnTo>
                  <a:pt x="3379165" y="115392"/>
                </a:lnTo>
                <a:lnTo>
                  <a:pt x="3382568" y="118694"/>
                </a:lnTo>
                <a:lnTo>
                  <a:pt x="3382568" y="128981"/>
                </a:lnTo>
                <a:lnTo>
                  <a:pt x="3399612" y="128981"/>
                </a:lnTo>
                <a:lnTo>
                  <a:pt x="3399612" y="118694"/>
                </a:lnTo>
                <a:lnTo>
                  <a:pt x="3409835" y="118694"/>
                </a:lnTo>
                <a:lnTo>
                  <a:pt x="3409835" y="111963"/>
                </a:lnTo>
                <a:lnTo>
                  <a:pt x="3409835" y="98374"/>
                </a:lnTo>
                <a:lnTo>
                  <a:pt x="3406419" y="98374"/>
                </a:lnTo>
                <a:lnTo>
                  <a:pt x="3406419" y="94945"/>
                </a:lnTo>
                <a:lnTo>
                  <a:pt x="3406419" y="91643"/>
                </a:lnTo>
                <a:lnTo>
                  <a:pt x="3413239" y="91643"/>
                </a:lnTo>
                <a:lnTo>
                  <a:pt x="3413239" y="84785"/>
                </a:lnTo>
                <a:lnTo>
                  <a:pt x="3416643" y="84785"/>
                </a:lnTo>
                <a:lnTo>
                  <a:pt x="3416643" y="98374"/>
                </a:lnTo>
                <a:lnTo>
                  <a:pt x="3420046" y="101803"/>
                </a:lnTo>
                <a:lnTo>
                  <a:pt x="3426866" y="101803"/>
                </a:lnTo>
                <a:lnTo>
                  <a:pt x="3426866" y="108534"/>
                </a:lnTo>
                <a:lnTo>
                  <a:pt x="3433686" y="108534"/>
                </a:lnTo>
                <a:lnTo>
                  <a:pt x="3433686" y="111963"/>
                </a:lnTo>
                <a:lnTo>
                  <a:pt x="3437090" y="115392"/>
                </a:lnTo>
                <a:lnTo>
                  <a:pt x="3450717" y="115392"/>
                </a:lnTo>
                <a:lnTo>
                  <a:pt x="3450717" y="122123"/>
                </a:lnTo>
                <a:lnTo>
                  <a:pt x="3457537" y="122123"/>
                </a:lnTo>
                <a:lnTo>
                  <a:pt x="3457537" y="115392"/>
                </a:lnTo>
                <a:lnTo>
                  <a:pt x="3467760" y="115392"/>
                </a:lnTo>
                <a:lnTo>
                  <a:pt x="3467760" y="122123"/>
                </a:lnTo>
                <a:lnTo>
                  <a:pt x="3471164" y="122123"/>
                </a:lnTo>
                <a:lnTo>
                  <a:pt x="3474580" y="118694"/>
                </a:lnTo>
                <a:lnTo>
                  <a:pt x="3474580" y="108534"/>
                </a:lnTo>
                <a:lnTo>
                  <a:pt x="3484803" y="108534"/>
                </a:lnTo>
                <a:lnTo>
                  <a:pt x="3484803" y="125552"/>
                </a:lnTo>
                <a:lnTo>
                  <a:pt x="3491611" y="125552"/>
                </a:lnTo>
                <a:lnTo>
                  <a:pt x="3491611" y="108534"/>
                </a:lnTo>
                <a:lnTo>
                  <a:pt x="3498431" y="108534"/>
                </a:lnTo>
                <a:lnTo>
                  <a:pt x="3498431" y="118694"/>
                </a:lnTo>
                <a:lnTo>
                  <a:pt x="3518878" y="118694"/>
                </a:lnTo>
                <a:lnTo>
                  <a:pt x="3522281" y="115392"/>
                </a:lnTo>
                <a:lnTo>
                  <a:pt x="3522281" y="108534"/>
                </a:lnTo>
                <a:lnTo>
                  <a:pt x="3515474" y="108534"/>
                </a:lnTo>
                <a:lnTo>
                  <a:pt x="3515474" y="98374"/>
                </a:lnTo>
                <a:lnTo>
                  <a:pt x="3505250" y="98374"/>
                </a:lnTo>
                <a:lnTo>
                  <a:pt x="3505250" y="91643"/>
                </a:lnTo>
                <a:lnTo>
                  <a:pt x="3512058" y="91643"/>
                </a:lnTo>
                <a:lnTo>
                  <a:pt x="3515474" y="94945"/>
                </a:lnTo>
                <a:lnTo>
                  <a:pt x="3515474" y="98374"/>
                </a:lnTo>
                <a:lnTo>
                  <a:pt x="3522281" y="98374"/>
                </a:lnTo>
                <a:lnTo>
                  <a:pt x="3522281" y="105232"/>
                </a:lnTo>
                <a:lnTo>
                  <a:pt x="3529101" y="105232"/>
                </a:lnTo>
                <a:lnTo>
                  <a:pt x="3529101" y="115392"/>
                </a:lnTo>
                <a:lnTo>
                  <a:pt x="3552952" y="115392"/>
                </a:lnTo>
                <a:lnTo>
                  <a:pt x="3552952" y="105232"/>
                </a:lnTo>
                <a:lnTo>
                  <a:pt x="3559772" y="105232"/>
                </a:lnTo>
                <a:lnTo>
                  <a:pt x="3563175" y="101803"/>
                </a:lnTo>
                <a:lnTo>
                  <a:pt x="3563175" y="94945"/>
                </a:lnTo>
                <a:lnTo>
                  <a:pt x="3573399" y="94945"/>
                </a:lnTo>
                <a:lnTo>
                  <a:pt x="3573399" y="91643"/>
                </a:lnTo>
                <a:lnTo>
                  <a:pt x="3573399" y="84785"/>
                </a:lnTo>
                <a:lnTo>
                  <a:pt x="3576802" y="84785"/>
                </a:lnTo>
                <a:lnTo>
                  <a:pt x="3580219" y="81356"/>
                </a:lnTo>
                <a:lnTo>
                  <a:pt x="3580219" y="74625"/>
                </a:lnTo>
                <a:lnTo>
                  <a:pt x="3573399" y="74625"/>
                </a:lnTo>
                <a:lnTo>
                  <a:pt x="3573399" y="67767"/>
                </a:lnTo>
                <a:lnTo>
                  <a:pt x="3576802" y="67767"/>
                </a:lnTo>
                <a:lnTo>
                  <a:pt x="3580219" y="71196"/>
                </a:lnTo>
                <a:lnTo>
                  <a:pt x="3580219" y="74625"/>
                </a:lnTo>
                <a:lnTo>
                  <a:pt x="3590442" y="74625"/>
                </a:lnTo>
                <a:lnTo>
                  <a:pt x="3593846" y="71196"/>
                </a:lnTo>
                <a:lnTo>
                  <a:pt x="3590442" y="67767"/>
                </a:lnTo>
                <a:lnTo>
                  <a:pt x="3590442" y="61036"/>
                </a:lnTo>
                <a:lnTo>
                  <a:pt x="3590442" y="57708"/>
                </a:lnTo>
                <a:lnTo>
                  <a:pt x="3593846" y="57708"/>
                </a:lnTo>
                <a:lnTo>
                  <a:pt x="3597249" y="61112"/>
                </a:lnTo>
                <a:lnTo>
                  <a:pt x="3597249" y="74688"/>
                </a:lnTo>
                <a:lnTo>
                  <a:pt x="3614293" y="74688"/>
                </a:lnTo>
                <a:lnTo>
                  <a:pt x="3614293" y="81483"/>
                </a:lnTo>
                <a:lnTo>
                  <a:pt x="3634740" y="81483"/>
                </a:lnTo>
                <a:lnTo>
                  <a:pt x="3638143" y="78079"/>
                </a:lnTo>
                <a:lnTo>
                  <a:pt x="3638143" y="74688"/>
                </a:lnTo>
                <a:lnTo>
                  <a:pt x="3644963" y="74688"/>
                </a:lnTo>
                <a:lnTo>
                  <a:pt x="3644963" y="64503"/>
                </a:lnTo>
                <a:lnTo>
                  <a:pt x="3644963" y="61112"/>
                </a:lnTo>
                <a:lnTo>
                  <a:pt x="3648367" y="57708"/>
                </a:lnTo>
                <a:lnTo>
                  <a:pt x="3658590" y="57708"/>
                </a:lnTo>
                <a:lnTo>
                  <a:pt x="3658590" y="50927"/>
                </a:lnTo>
                <a:lnTo>
                  <a:pt x="3665410" y="50927"/>
                </a:lnTo>
                <a:lnTo>
                  <a:pt x="3665410" y="91655"/>
                </a:lnTo>
                <a:lnTo>
                  <a:pt x="3668814" y="91655"/>
                </a:lnTo>
                <a:lnTo>
                  <a:pt x="3672230" y="88265"/>
                </a:lnTo>
                <a:lnTo>
                  <a:pt x="3672230" y="81483"/>
                </a:lnTo>
                <a:lnTo>
                  <a:pt x="3689261" y="81483"/>
                </a:lnTo>
                <a:lnTo>
                  <a:pt x="3689261" y="74688"/>
                </a:lnTo>
                <a:lnTo>
                  <a:pt x="3692664" y="74688"/>
                </a:lnTo>
                <a:lnTo>
                  <a:pt x="3692664" y="71297"/>
                </a:lnTo>
                <a:lnTo>
                  <a:pt x="3696081" y="67894"/>
                </a:lnTo>
                <a:lnTo>
                  <a:pt x="3696081" y="57708"/>
                </a:lnTo>
                <a:lnTo>
                  <a:pt x="3702888" y="57708"/>
                </a:lnTo>
                <a:lnTo>
                  <a:pt x="3702888" y="64503"/>
                </a:lnTo>
                <a:lnTo>
                  <a:pt x="3719931" y="64503"/>
                </a:lnTo>
                <a:lnTo>
                  <a:pt x="3719931" y="74688"/>
                </a:lnTo>
                <a:lnTo>
                  <a:pt x="3730155" y="74688"/>
                </a:lnTo>
                <a:lnTo>
                  <a:pt x="3730155" y="91655"/>
                </a:lnTo>
                <a:lnTo>
                  <a:pt x="3733558" y="95059"/>
                </a:lnTo>
                <a:lnTo>
                  <a:pt x="3736975" y="95059"/>
                </a:lnTo>
                <a:lnTo>
                  <a:pt x="3736975" y="88265"/>
                </a:lnTo>
                <a:lnTo>
                  <a:pt x="3750602" y="88265"/>
                </a:lnTo>
                <a:lnTo>
                  <a:pt x="3750602" y="78079"/>
                </a:lnTo>
                <a:lnTo>
                  <a:pt x="3743782" y="78079"/>
                </a:lnTo>
                <a:lnTo>
                  <a:pt x="3743782" y="67894"/>
                </a:lnTo>
                <a:lnTo>
                  <a:pt x="3747198" y="67894"/>
                </a:lnTo>
                <a:lnTo>
                  <a:pt x="3750602" y="71297"/>
                </a:lnTo>
                <a:lnTo>
                  <a:pt x="3750602" y="78079"/>
                </a:lnTo>
                <a:lnTo>
                  <a:pt x="3767645" y="78079"/>
                </a:lnTo>
                <a:lnTo>
                  <a:pt x="3767645" y="84874"/>
                </a:lnTo>
                <a:lnTo>
                  <a:pt x="3777869" y="84874"/>
                </a:lnTo>
                <a:lnTo>
                  <a:pt x="3777869" y="91655"/>
                </a:lnTo>
                <a:lnTo>
                  <a:pt x="3784676" y="91655"/>
                </a:lnTo>
                <a:lnTo>
                  <a:pt x="3784676" y="74688"/>
                </a:lnTo>
                <a:lnTo>
                  <a:pt x="3791496" y="74688"/>
                </a:lnTo>
                <a:lnTo>
                  <a:pt x="3791496" y="84874"/>
                </a:lnTo>
                <a:lnTo>
                  <a:pt x="3811943" y="84874"/>
                </a:lnTo>
                <a:lnTo>
                  <a:pt x="3811943" y="74688"/>
                </a:lnTo>
                <a:lnTo>
                  <a:pt x="3811943" y="67894"/>
                </a:lnTo>
                <a:lnTo>
                  <a:pt x="3818750" y="67894"/>
                </a:lnTo>
                <a:lnTo>
                  <a:pt x="3818750" y="84874"/>
                </a:lnTo>
                <a:lnTo>
                  <a:pt x="3811943" y="84874"/>
                </a:lnTo>
                <a:lnTo>
                  <a:pt x="3815346" y="88265"/>
                </a:lnTo>
                <a:lnTo>
                  <a:pt x="3835793" y="88265"/>
                </a:lnTo>
                <a:lnTo>
                  <a:pt x="3835793" y="71297"/>
                </a:lnTo>
                <a:lnTo>
                  <a:pt x="3846017" y="71297"/>
                </a:lnTo>
                <a:lnTo>
                  <a:pt x="3846017" y="81483"/>
                </a:lnTo>
                <a:lnTo>
                  <a:pt x="3863060" y="81483"/>
                </a:lnTo>
                <a:lnTo>
                  <a:pt x="3863060" y="71297"/>
                </a:lnTo>
                <a:lnTo>
                  <a:pt x="3873284" y="71297"/>
                </a:lnTo>
                <a:lnTo>
                  <a:pt x="3873284" y="74688"/>
                </a:lnTo>
                <a:lnTo>
                  <a:pt x="3883507" y="74688"/>
                </a:lnTo>
                <a:lnTo>
                  <a:pt x="3883507" y="71297"/>
                </a:lnTo>
                <a:lnTo>
                  <a:pt x="3883507" y="67894"/>
                </a:lnTo>
                <a:lnTo>
                  <a:pt x="3883507" y="64503"/>
                </a:lnTo>
                <a:lnTo>
                  <a:pt x="3886911" y="64503"/>
                </a:lnTo>
                <a:lnTo>
                  <a:pt x="3890314" y="67894"/>
                </a:lnTo>
                <a:lnTo>
                  <a:pt x="3890314" y="71297"/>
                </a:lnTo>
                <a:lnTo>
                  <a:pt x="3893731" y="71297"/>
                </a:lnTo>
                <a:lnTo>
                  <a:pt x="3893731" y="74688"/>
                </a:lnTo>
                <a:lnTo>
                  <a:pt x="3910761" y="74688"/>
                </a:lnTo>
                <a:lnTo>
                  <a:pt x="3910761" y="64503"/>
                </a:lnTo>
                <a:lnTo>
                  <a:pt x="3920985" y="64503"/>
                </a:lnTo>
                <a:lnTo>
                  <a:pt x="3920985" y="71297"/>
                </a:lnTo>
                <a:lnTo>
                  <a:pt x="3927805" y="71297"/>
                </a:lnTo>
                <a:lnTo>
                  <a:pt x="3927805" y="64503"/>
                </a:lnTo>
                <a:lnTo>
                  <a:pt x="3934625" y="64503"/>
                </a:lnTo>
                <a:lnTo>
                  <a:pt x="3934625" y="71297"/>
                </a:lnTo>
                <a:lnTo>
                  <a:pt x="3941432" y="71297"/>
                </a:lnTo>
                <a:lnTo>
                  <a:pt x="3941432" y="64503"/>
                </a:lnTo>
                <a:lnTo>
                  <a:pt x="3948252" y="64503"/>
                </a:lnTo>
                <a:lnTo>
                  <a:pt x="3948252" y="81483"/>
                </a:lnTo>
                <a:lnTo>
                  <a:pt x="3955059" y="81483"/>
                </a:lnTo>
                <a:lnTo>
                  <a:pt x="3955059" y="88265"/>
                </a:lnTo>
                <a:lnTo>
                  <a:pt x="3978922" y="88265"/>
                </a:lnTo>
                <a:lnTo>
                  <a:pt x="3978922" y="81483"/>
                </a:lnTo>
                <a:lnTo>
                  <a:pt x="3972102" y="81483"/>
                </a:lnTo>
                <a:lnTo>
                  <a:pt x="3968699" y="78079"/>
                </a:lnTo>
                <a:lnTo>
                  <a:pt x="3965283" y="78079"/>
                </a:lnTo>
                <a:lnTo>
                  <a:pt x="3965283" y="74688"/>
                </a:lnTo>
                <a:lnTo>
                  <a:pt x="3968699" y="74688"/>
                </a:lnTo>
                <a:lnTo>
                  <a:pt x="3968699" y="64503"/>
                </a:lnTo>
                <a:lnTo>
                  <a:pt x="3975506" y="64503"/>
                </a:lnTo>
                <a:lnTo>
                  <a:pt x="3978922" y="67894"/>
                </a:lnTo>
                <a:lnTo>
                  <a:pt x="3978922" y="74688"/>
                </a:lnTo>
                <a:lnTo>
                  <a:pt x="3982326" y="78079"/>
                </a:lnTo>
                <a:lnTo>
                  <a:pt x="4002773" y="78079"/>
                </a:lnTo>
                <a:lnTo>
                  <a:pt x="4002773" y="81483"/>
                </a:lnTo>
                <a:lnTo>
                  <a:pt x="4006177" y="81483"/>
                </a:lnTo>
                <a:lnTo>
                  <a:pt x="4009593" y="84874"/>
                </a:lnTo>
                <a:lnTo>
                  <a:pt x="4019816" y="84874"/>
                </a:lnTo>
                <a:lnTo>
                  <a:pt x="4019816" y="95059"/>
                </a:lnTo>
                <a:lnTo>
                  <a:pt x="4043667" y="95059"/>
                </a:lnTo>
                <a:lnTo>
                  <a:pt x="4047071" y="98450"/>
                </a:lnTo>
                <a:lnTo>
                  <a:pt x="4050487" y="98450"/>
                </a:lnTo>
                <a:lnTo>
                  <a:pt x="4050487" y="101841"/>
                </a:lnTo>
                <a:lnTo>
                  <a:pt x="4057294" y="101841"/>
                </a:lnTo>
                <a:lnTo>
                  <a:pt x="4057294" y="98450"/>
                </a:lnTo>
                <a:lnTo>
                  <a:pt x="4060710" y="95059"/>
                </a:lnTo>
                <a:lnTo>
                  <a:pt x="4060710" y="84874"/>
                </a:lnTo>
                <a:lnTo>
                  <a:pt x="4064114" y="84874"/>
                </a:lnTo>
                <a:lnTo>
                  <a:pt x="4067518" y="81483"/>
                </a:lnTo>
                <a:lnTo>
                  <a:pt x="4077741" y="81483"/>
                </a:lnTo>
                <a:lnTo>
                  <a:pt x="4077741" y="74688"/>
                </a:lnTo>
                <a:close/>
              </a:path>
              <a:path w="4316730" h="175895">
                <a:moveTo>
                  <a:pt x="4084561" y="54317"/>
                </a:moveTo>
                <a:lnTo>
                  <a:pt x="4077741" y="54317"/>
                </a:lnTo>
                <a:lnTo>
                  <a:pt x="4077741" y="47523"/>
                </a:lnTo>
                <a:lnTo>
                  <a:pt x="4070934" y="47523"/>
                </a:lnTo>
                <a:lnTo>
                  <a:pt x="4070934" y="57708"/>
                </a:lnTo>
                <a:lnTo>
                  <a:pt x="4077741" y="57708"/>
                </a:lnTo>
                <a:lnTo>
                  <a:pt x="4077741" y="61112"/>
                </a:lnTo>
                <a:lnTo>
                  <a:pt x="4084561" y="54317"/>
                </a:lnTo>
                <a:close/>
              </a:path>
              <a:path w="4316730" h="175895">
                <a:moveTo>
                  <a:pt x="4084561" y="40741"/>
                </a:moveTo>
                <a:lnTo>
                  <a:pt x="4081157" y="40741"/>
                </a:lnTo>
                <a:lnTo>
                  <a:pt x="4081157" y="47523"/>
                </a:lnTo>
                <a:lnTo>
                  <a:pt x="4084561" y="44132"/>
                </a:lnTo>
                <a:lnTo>
                  <a:pt x="4084561" y="40741"/>
                </a:lnTo>
                <a:close/>
              </a:path>
              <a:path w="4316730" h="175895">
                <a:moveTo>
                  <a:pt x="4094784" y="81483"/>
                </a:moveTo>
                <a:lnTo>
                  <a:pt x="4091368" y="81483"/>
                </a:lnTo>
                <a:lnTo>
                  <a:pt x="4087965" y="88265"/>
                </a:lnTo>
                <a:lnTo>
                  <a:pt x="4091368" y="88265"/>
                </a:lnTo>
                <a:lnTo>
                  <a:pt x="4094784" y="84874"/>
                </a:lnTo>
                <a:lnTo>
                  <a:pt x="4094784" y="81483"/>
                </a:lnTo>
                <a:close/>
              </a:path>
              <a:path w="4316730" h="175895">
                <a:moveTo>
                  <a:pt x="4118635" y="71297"/>
                </a:moveTo>
                <a:lnTo>
                  <a:pt x="4108412" y="71297"/>
                </a:lnTo>
                <a:lnTo>
                  <a:pt x="4108412" y="61112"/>
                </a:lnTo>
                <a:lnTo>
                  <a:pt x="4115231" y="61112"/>
                </a:lnTo>
                <a:lnTo>
                  <a:pt x="4115231" y="44132"/>
                </a:lnTo>
                <a:lnTo>
                  <a:pt x="4098188" y="44132"/>
                </a:lnTo>
                <a:lnTo>
                  <a:pt x="4098188" y="61112"/>
                </a:lnTo>
                <a:lnTo>
                  <a:pt x="4087965" y="61112"/>
                </a:lnTo>
                <a:lnTo>
                  <a:pt x="4087965" y="57708"/>
                </a:lnTo>
                <a:lnTo>
                  <a:pt x="4084561" y="54317"/>
                </a:lnTo>
                <a:lnTo>
                  <a:pt x="4084561" y="64503"/>
                </a:lnTo>
                <a:lnTo>
                  <a:pt x="4105008" y="64503"/>
                </a:lnTo>
                <a:lnTo>
                  <a:pt x="4105008" y="74688"/>
                </a:lnTo>
                <a:lnTo>
                  <a:pt x="4115231" y="74688"/>
                </a:lnTo>
                <a:lnTo>
                  <a:pt x="4115231" y="81483"/>
                </a:lnTo>
                <a:lnTo>
                  <a:pt x="4118635" y="81483"/>
                </a:lnTo>
                <a:lnTo>
                  <a:pt x="4118635" y="71297"/>
                </a:lnTo>
                <a:close/>
              </a:path>
              <a:path w="4316730" h="175895">
                <a:moveTo>
                  <a:pt x="4128859" y="81483"/>
                </a:moveTo>
                <a:lnTo>
                  <a:pt x="4125455" y="81483"/>
                </a:lnTo>
                <a:lnTo>
                  <a:pt x="4122039" y="84874"/>
                </a:lnTo>
                <a:lnTo>
                  <a:pt x="4122039" y="88265"/>
                </a:lnTo>
                <a:lnTo>
                  <a:pt x="4125455" y="91655"/>
                </a:lnTo>
                <a:lnTo>
                  <a:pt x="4128859" y="91655"/>
                </a:lnTo>
                <a:lnTo>
                  <a:pt x="4128859" y="81483"/>
                </a:lnTo>
                <a:close/>
              </a:path>
              <a:path w="4316730" h="175895">
                <a:moveTo>
                  <a:pt x="4135678" y="64503"/>
                </a:moveTo>
                <a:lnTo>
                  <a:pt x="4128859" y="64503"/>
                </a:lnTo>
                <a:lnTo>
                  <a:pt x="4128859" y="74688"/>
                </a:lnTo>
                <a:lnTo>
                  <a:pt x="4135678" y="74688"/>
                </a:lnTo>
                <a:lnTo>
                  <a:pt x="4135678" y="64503"/>
                </a:lnTo>
                <a:close/>
              </a:path>
              <a:path w="4316730" h="175895">
                <a:moveTo>
                  <a:pt x="4152709" y="37338"/>
                </a:moveTo>
                <a:lnTo>
                  <a:pt x="4145902" y="33947"/>
                </a:lnTo>
                <a:lnTo>
                  <a:pt x="4145902" y="37338"/>
                </a:lnTo>
                <a:lnTo>
                  <a:pt x="4149306" y="40741"/>
                </a:lnTo>
                <a:lnTo>
                  <a:pt x="4152709" y="40741"/>
                </a:lnTo>
                <a:lnTo>
                  <a:pt x="4152709" y="37338"/>
                </a:lnTo>
                <a:close/>
              </a:path>
              <a:path w="4316730" h="175895">
                <a:moveTo>
                  <a:pt x="4152709" y="33947"/>
                </a:moveTo>
                <a:lnTo>
                  <a:pt x="4149306" y="33947"/>
                </a:lnTo>
                <a:lnTo>
                  <a:pt x="4152709" y="37338"/>
                </a:lnTo>
                <a:lnTo>
                  <a:pt x="4152709" y="33947"/>
                </a:lnTo>
                <a:close/>
              </a:path>
              <a:path w="4316730" h="175895">
                <a:moveTo>
                  <a:pt x="4179976" y="57708"/>
                </a:moveTo>
                <a:lnTo>
                  <a:pt x="4173156" y="57708"/>
                </a:lnTo>
                <a:lnTo>
                  <a:pt x="4169753" y="61112"/>
                </a:lnTo>
                <a:lnTo>
                  <a:pt x="4169753" y="64503"/>
                </a:lnTo>
                <a:lnTo>
                  <a:pt x="4176572" y="64503"/>
                </a:lnTo>
                <a:lnTo>
                  <a:pt x="4179976" y="61112"/>
                </a:lnTo>
                <a:lnTo>
                  <a:pt x="4179976" y="57708"/>
                </a:lnTo>
                <a:close/>
              </a:path>
              <a:path w="4316730" h="175895">
                <a:moveTo>
                  <a:pt x="4200423" y="57708"/>
                </a:moveTo>
                <a:lnTo>
                  <a:pt x="4193603" y="57708"/>
                </a:lnTo>
                <a:lnTo>
                  <a:pt x="4193603" y="64503"/>
                </a:lnTo>
                <a:lnTo>
                  <a:pt x="4200423" y="64503"/>
                </a:lnTo>
                <a:lnTo>
                  <a:pt x="4200423" y="57708"/>
                </a:lnTo>
                <a:close/>
              </a:path>
              <a:path w="4316730" h="175895">
                <a:moveTo>
                  <a:pt x="4203827" y="40741"/>
                </a:moveTo>
                <a:lnTo>
                  <a:pt x="4183380" y="40741"/>
                </a:lnTo>
                <a:lnTo>
                  <a:pt x="4183380" y="44132"/>
                </a:lnTo>
                <a:lnTo>
                  <a:pt x="4186796" y="47523"/>
                </a:lnTo>
                <a:lnTo>
                  <a:pt x="4203827" y="47523"/>
                </a:lnTo>
                <a:lnTo>
                  <a:pt x="4203827" y="40741"/>
                </a:lnTo>
                <a:close/>
              </a:path>
              <a:path w="4316730" h="175895">
                <a:moveTo>
                  <a:pt x="4234497" y="57708"/>
                </a:moveTo>
                <a:lnTo>
                  <a:pt x="4217454" y="57708"/>
                </a:lnTo>
                <a:lnTo>
                  <a:pt x="4217454" y="74688"/>
                </a:lnTo>
                <a:lnTo>
                  <a:pt x="4220870" y="81483"/>
                </a:lnTo>
                <a:lnTo>
                  <a:pt x="4220870" y="84874"/>
                </a:lnTo>
                <a:lnTo>
                  <a:pt x="4227677" y="84874"/>
                </a:lnTo>
                <a:lnTo>
                  <a:pt x="4227677" y="78079"/>
                </a:lnTo>
                <a:lnTo>
                  <a:pt x="4231094" y="78079"/>
                </a:lnTo>
                <a:lnTo>
                  <a:pt x="4234497" y="74688"/>
                </a:lnTo>
                <a:lnTo>
                  <a:pt x="4234497" y="57708"/>
                </a:lnTo>
                <a:close/>
              </a:path>
              <a:path w="4316730" h="175895">
                <a:moveTo>
                  <a:pt x="4251541" y="37338"/>
                </a:moveTo>
                <a:lnTo>
                  <a:pt x="4248124" y="40741"/>
                </a:lnTo>
                <a:lnTo>
                  <a:pt x="4248124" y="37338"/>
                </a:lnTo>
                <a:lnTo>
                  <a:pt x="4241317" y="37338"/>
                </a:lnTo>
                <a:lnTo>
                  <a:pt x="4241317" y="50927"/>
                </a:lnTo>
                <a:lnTo>
                  <a:pt x="4251541" y="50927"/>
                </a:lnTo>
                <a:lnTo>
                  <a:pt x="4251541" y="40741"/>
                </a:lnTo>
                <a:lnTo>
                  <a:pt x="4251541" y="37338"/>
                </a:lnTo>
                <a:close/>
              </a:path>
              <a:path w="4316730" h="175895">
                <a:moveTo>
                  <a:pt x="4282211" y="61112"/>
                </a:moveTo>
                <a:lnTo>
                  <a:pt x="4278795" y="57708"/>
                </a:lnTo>
                <a:lnTo>
                  <a:pt x="4275391" y="61112"/>
                </a:lnTo>
                <a:lnTo>
                  <a:pt x="4278795" y="64503"/>
                </a:lnTo>
                <a:lnTo>
                  <a:pt x="4282211" y="61112"/>
                </a:lnTo>
                <a:close/>
              </a:path>
              <a:path w="4316730" h="175895">
                <a:moveTo>
                  <a:pt x="4289018" y="40741"/>
                </a:moveTo>
                <a:lnTo>
                  <a:pt x="4285615" y="40741"/>
                </a:lnTo>
                <a:lnTo>
                  <a:pt x="4285615" y="44132"/>
                </a:lnTo>
                <a:lnTo>
                  <a:pt x="4289018" y="40741"/>
                </a:lnTo>
                <a:close/>
              </a:path>
              <a:path w="4316730" h="175895">
                <a:moveTo>
                  <a:pt x="4292435" y="47523"/>
                </a:moveTo>
                <a:lnTo>
                  <a:pt x="4289018" y="40741"/>
                </a:lnTo>
                <a:lnTo>
                  <a:pt x="4285615" y="47523"/>
                </a:lnTo>
                <a:lnTo>
                  <a:pt x="4292435" y="47523"/>
                </a:lnTo>
                <a:close/>
              </a:path>
              <a:path w="4316730" h="175895">
                <a:moveTo>
                  <a:pt x="4316285" y="57708"/>
                </a:moveTo>
                <a:lnTo>
                  <a:pt x="4299242" y="57708"/>
                </a:lnTo>
                <a:lnTo>
                  <a:pt x="4299242" y="64503"/>
                </a:lnTo>
                <a:lnTo>
                  <a:pt x="4312882" y="64503"/>
                </a:lnTo>
                <a:lnTo>
                  <a:pt x="4312882" y="61112"/>
                </a:lnTo>
                <a:lnTo>
                  <a:pt x="4316285" y="61112"/>
                </a:lnTo>
                <a:lnTo>
                  <a:pt x="4316285" y="57708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377117" y="6249822"/>
            <a:ext cx="4316730" cy="175895"/>
          </a:xfrm>
          <a:custGeom>
            <a:avLst/>
            <a:gdLst/>
            <a:ahLst/>
            <a:cxnLst/>
            <a:rect l="l" t="t" r="r" b="b"/>
            <a:pathLst>
              <a:path w="4316730" h="175895">
                <a:moveTo>
                  <a:pt x="12306" y="67335"/>
                </a:moveTo>
                <a:lnTo>
                  <a:pt x="8890" y="63525"/>
                </a:lnTo>
                <a:lnTo>
                  <a:pt x="5486" y="67335"/>
                </a:lnTo>
                <a:lnTo>
                  <a:pt x="8890" y="71145"/>
                </a:lnTo>
                <a:lnTo>
                  <a:pt x="12306" y="71145"/>
                </a:lnTo>
                <a:lnTo>
                  <a:pt x="12306" y="67335"/>
                </a:lnTo>
                <a:close/>
              </a:path>
              <a:path w="4316730" h="175895">
                <a:moveTo>
                  <a:pt x="25933" y="57175"/>
                </a:moveTo>
                <a:lnTo>
                  <a:pt x="15709" y="57175"/>
                </a:lnTo>
                <a:lnTo>
                  <a:pt x="15709" y="63525"/>
                </a:lnTo>
                <a:lnTo>
                  <a:pt x="25933" y="63525"/>
                </a:lnTo>
                <a:lnTo>
                  <a:pt x="25933" y="57175"/>
                </a:lnTo>
                <a:close/>
              </a:path>
              <a:path w="4316730" h="175895">
                <a:moveTo>
                  <a:pt x="53187" y="50825"/>
                </a:moveTo>
                <a:lnTo>
                  <a:pt x="42964" y="50825"/>
                </a:lnTo>
                <a:lnTo>
                  <a:pt x="42964" y="53365"/>
                </a:lnTo>
                <a:lnTo>
                  <a:pt x="46380" y="53365"/>
                </a:lnTo>
                <a:lnTo>
                  <a:pt x="46380" y="67335"/>
                </a:lnTo>
                <a:lnTo>
                  <a:pt x="53187" y="67335"/>
                </a:lnTo>
                <a:lnTo>
                  <a:pt x="53187" y="50825"/>
                </a:lnTo>
                <a:close/>
              </a:path>
              <a:path w="4316730" h="175895">
                <a:moveTo>
                  <a:pt x="70231" y="71145"/>
                </a:moveTo>
                <a:lnTo>
                  <a:pt x="66827" y="67335"/>
                </a:lnTo>
                <a:lnTo>
                  <a:pt x="63411" y="71145"/>
                </a:lnTo>
                <a:lnTo>
                  <a:pt x="70231" y="71145"/>
                </a:lnTo>
                <a:close/>
              </a:path>
              <a:path w="4316730" h="175895">
                <a:moveTo>
                  <a:pt x="492785" y="71145"/>
                </a:moveTo>
                <a:lnTo>
                  <a:pt x="489381" y="71145"/>
                </a:lnTo>
                <a:lnTo>
                  <a:pt x="489381" y="73685"/>
                </a:lnTo>
                <a:lnTo>
                  <a:pt x="492785" y="73685"/>
                </a:lnTo>
                <a:lnTo>
                  <a:pt x="492785" y="71145"/>
                </a:lnTo>
                <a:close/>
              </a:path>
              <a:path w="4316730" h="175895">
                <a:moveTo>
                  <a:pt x="707478" y="149377"/>
                </a:moveTo>
                <a:lnTo>
                  <a:pt x="700659" y="149377"/>
                </a:lnTo>
                <a:lnTo>
                  <a:pt x="700659" y="152781"/>
                </a:lnTo>
                <a:lnTo>
                  <a:pt x="704062" y="152781"/>
                </a:lnTo>
                <a:lnTo>
                  <a:pt x="707478" y="149377"/>
                </a:lnTo>
                <a:close/>
              </a:path>
              <a:path w="4316730" h="175895">
                <a:moveTo>
                  <a:pt x="724509" y="63525"/>
                </a:moveTo>
                <a:lnTo>
                  <a:pt x="717702" y="63525"/>
                </a:lnTo>
                <a:lnTo>
                  <a:pt x="717702" y="71145"/>
                </a:lnTo>
                <a:lnTo>
                  <a:pt x="724509" y="71145"/>
                </a:lnTo>
                <a:lnTo>
                  <a:pt x="724509" y="63525"/>
                </a:lnTo>
                <a:close/>
              </a:path>
              <a:path w="4316730" h="175895">
                <a:moveTo>
                  <a:pt x="819937" y="71145"/>
                </a:moveTo>
                <a:lnTo>
                  <a:pt x="813117" y="71145"/>
                </a:lnTo>
                <a:lnTo>
                  <a:pt x="813117" y="73685"/>
                </a:lnTo>
                <a:lnTo>
                  <a:pt x="819937" y="73685"/>
                </a:lnTo>
                <a:lnTo>
                  <a:pt x="819937" y="71145"/>
                </a:lnTo>
                <a:close/>
              </a:path>
              <a:path w="4316730" h="175895">
                <a:moveTo>
                  <a:pt x="946023" y="159562"/>
                </a:moveTo>
                <a:lnTo>
                  <a:pt x="939203" y="159562"/>
                </a:lnTo>
                <a:lnTo>
                  <a:pt x="942606" y="162966"/>
                </a:lnTo>
                <a:lnTo>
                  <a:pt x="946023" y="162966"/>
                </a:lnTo>
                <a:lnTo>
                  <a:pt x="946023" y="159562"/>
                </a:lnTo>
                <a:close/>
              </a:path>
              <a:path w="4316730" h="175895">
                <a:moveTo>
                  <a:pt x="973277" y="159562"/>
                </a:moveTo>
                <a:lnTo>
                  <a:pt x="969873" y="156171"/>
                </a:lnTo>
                <a:lnTo>
                  <a:pt x="966470" y="156171"/>
                </a:lnTo>
                <a:lnTo>
                  <a:pt x="963053" y="159562"/>
                </a:lnTo>
                <a:lnTo>
                  <a:pt x="963053" y="162966"/>
                </a:lnTo>
                <a:lnTo>
                  <a:pt x="966470" y="162966"/>
                </a:lnTo>
                <a:lnTo>
                  <a:pt x="973277" y="159562"/>
                </a:lnTo>
                <a:close/>
              </a:path>
              <a:path w="4316730" h="175895">
                <a:moveTo>
                  <a:pt x="1034618" y="149377"/>
                </a:moveTo>
                <a:lnTo>
                  <a:pt x="1031214" y="149377"/>
                </a:lnTo>
                <a:lnTo>
                  <a:pt x="1031214" y="152781"/>
                </a:lnTo>
                <a:lnTo>
                  <a:pt x="1034618" y="149377"/>
                </a:lnTo>
                <a:close/>
              </a:path>
              <a:path w="4316730" h="175895">
                <a:moveTo>
                  <a:pt x="1249299" y="118135"/>
                </a:moveTo>
                <a:lnTo>
                  <a:pt x="1245895" y="118135"/>
                </a:lnTo>
                <a:lnTo>
                  <a:pt x="1245895" y="121945"/>
                </a:lnTo>
                <a:lnTo>
                  <a:pt x="1249299" y="121945"/>
                </a:lnTo>
                <a:lnTo>
                  <a:pt x="1249299" y="118135"/>
                </a:lnTo>
                <a:close/>
              </a:path>
              <a:path w="4316730" h="175895">
                <a:moveTo>
                  <a:pt x="1409496" y="73685"/>
                </a:moveTo>
                <a:close/>
              </a:path>
              <a:path w="4316730" h="175895">
                <a:moveTo>
                  <a:pt x="1412875" y="77495"/>
                </a:moveTo>
                <a:lnTo>
                  <a:pt x="1409496" y="73723"/>
                </a:lnTo>
                <a:lnTo>
                  <a:pt x="1409496" y="81305"/>
                </a:lnTo>
                <a:lnTo>
                  <a:pt x="1412875" y="81305"/>
                </a:lnTo>
                <a:lnTo>
                  <a:pt x="1412875" y="77495"/>
                </a:lnTo>
                <a:close/>
              </a:path>
              <a:path w="4316730" h="175895">
                <a:moveTo>
                  <a:pt x="1477619" y="77495"/>
                </a:moveTo>
                <a:lnTo>
                  <a:pt x="1474216" y="73685"/>
                </a:lnTo>
                <a:lnTo>
                  <a:pt x="1474216" y="77495"/>
                </a:lnTo>
                <a:lnTo>
                  <a:pt x="1477619" y="77495"/>
                </a:lnTo>
                <a:close/>
              </a:path>
              <a:path w="4316730" h="175895">
                <a:moveTo>
                  <a:pt x="1484439" y="142595"/>
                </a:moveTo>
                <a:lnTo>
                  <a:pt x="1477619" y="142595"/>
                </a:lnTo>
                <a:lnTo>
                  <a:pt x="1481035" y="145986"/>
                </a:lnTo>
                <a:lnTo>
                  <a:pt x="1484439" y="145986"/>
                </a:lnTo>
                <a:lnTo>
                  <a:pt x="1484439" y="142595"/>
                </a:lnTo>
                <a:close/>
              </a:path>
              <a:path w="4316730" h="175895">
                <a:moveTo>
                  <a:pt x="1501470" y="81305"/>
                </a:moveTo>
                <a:lnTo>
                  <a:pt x="1494663" y="81305"/>
                </a:lnTo>
                <a:lnTo>
                  <a:pt x="1494663" y="83845"/>
                </a:lnTo>
                <a:lnTo>
                  <a:pt x="1501470" y="83845"/>
                </a:lnTo>
                <a:lnTo>
                  <a:pt x="1501470" y="81305"/>
                </a:lnTo>
                <a:close/>
              </a:path>
              <a:path w="4316730" h="175895">
                <a:moveTo>
                  <a:pt x="1569669" y="81305"/>
                </a:moveTo>
                <a:close/>
              </a:path>
              <a:path w="4316730" h="175895">
                <a:moveTo>
                  <a:pt x="1576451" y="149377"/>
                </a:moveTo>
                <a:lnTo>
                  <a:pt x="1573034" y="149377"/>
                </a:lnTo>
                <a:lnTo>
                  <a:pt x="1573034" y="145986"/>
                </a:lnTo>
                <a:lnTo>
                  <a:pt x="1569631" y="145986"/>
                </a:lnTo>
                <a:lnTo>
                  <a:pt x="1573034" y="152781"/>
                </a:lnTo>
                <a:lnTo>
                  <a:pt x="1576451" y="149377"/>
                </a:lnTo>
                <a:close/>
              </a:path>
              <a:path w="4316730" h="175895">
                <a:moveTo>
                  <a:pt x="1576451" y="135801"/>
                </a:moveTo>
                <a:lnTo>
                  <a:pt x="1569631" y="132410"/>
                </a:lnTo>
                <a:lnTo>
                  <a:pt x="1569631" y="139192"/>
                </a:lnTo>
                <a:lnTo>
                  <a:pt x="1573034" y="139192"/>
                </a:lnTo>
                <a:lnTo>
                  <a:pt x="1576451" y="135801"/>
                </a:lnTo>
                <a:close/>
              </a:path>
              <a:path w="4316730" h="175895">
                <a:moveTo>
                  <a:pt x="1576451" y="132410"/>
                </a:moveTo>
                <a:lnTo>
                  <a:pt x="1573034" y="132410"/>
                </a:lnTo>
                <a:lnTo>
                  <a:pt x="1576451" y="135801"/>
                </a:lnTo>
                <a:lnTo>
                  <a:pt x="1576451" y="132410"/>
                </a:lnTo>
                <a:close/>
              </a:path>
              <a:path w="4316730" h="175895">
                <a:moveTo>
                  <a:pt x="1600301" y="145986"/>
                </a:moveTo>
                <a:lnTo>
                  <a:pt x="1596898" y="145986"/>
                </a:lnTo>
                <a:lnTo>
                  <a:pt x="1593481" y="149377"/>
                </a:lnTo>
                <a:lnTo>
                  <a:pt x="1593481" y="152781"/>
                </a:lnTo>
                <a:lnTo>
                  <a:pt x="1600301" y="152781"/>
                </a:lnTo>
                <a:lnTo>
                  <a:pt x="1600301" y="149377"/>
                </a:lnTo>
                <a:lnTo>
                  <a:pt x="1600301" y="145986"/>
                </a:lnTo>
                <a:close/>
              </a:path>
              <a:path w="4316730" h="175895">
                <a:moveTo>
                  <a:pt x="1617345" y="149377"/>
                </a:moveTo>
                <a:lnTo>
                  <a:pt x="1613928" y="149377"/>
                </a:lnTo>
                <a:lnTo>
                  <a:pt x="1613928" y="152781"/>
                </a:lnTo>
                <a:lnTo>
                  <a:pt x="1617345" y="152781"/>
                </a:lnTo>
                <a:lnTo>
                  <a:pt x="1617345" y="149377"/>
                </a:lnTo>
                <a:close/>
              </a:path>
              <a:path w="4316730" h="175895">
                <a:moveTo>
                  <a:pt x="1617345" y="67335"/>
                </a:moveTo>
                <a:lnTo>
                  <a:pt x="1613928" y="67335"/>
                </a:lnTo>
                <a:lnTo>
                  <a:pt x="1610525" y="63525"/>
                </a:lnTo>
                <a:lnTo>
                  <a:pt x="1613928" y="73685"/>
                </a:lnTo>
                <a:lnTo>
                  <a:pt x="1617345" y="73685"/>
                </a:lnTo>
                <a:lnTo>
                  <a:pt x="1617345" y="67335"/>
                </a:lnTo>
                <a:close/>
              </a:path>
              <a:path w="4316730" h="175895">
                <a:moveTo>
                  <a:pt x="1630972" y="60985"/>
                </a:moveTo>
                <a:lnTo>
                  <a:pt x="1627568" y="57175"/>
                </a:lnTo>
                <a:lnTo>
                  <a:pt x="1627568" y="63525"/>
                </a:lnTo>
                <a:lnTo>
                  <a:pt x="1630972" y="60985"/>
                </a:lnTo>
                <a:close/>
              </a:path>
              <a:path w="4316730" h="175895">
                <a:moveTo>
                  <a:pt x="1682089" y="44132"/>
                </a:moveTo>
                <a:lnTo>
                  <a:pt x="1675269" y="44132"/>
                </a:lnTo>
                <a:lnTo>
                  <a:pt x="1675269" y="57708"/>
                </a:lnTo>
                <a:lnTo>
                  <a:pt x="1682089" y="57708"/>
                </a:lnTo>
                <a:lnTo>
                  <a:pt x="1682089" y="44132"/>
                </a:lnTo>
                <a:close/>
              </a:path>
              <a:path w="4316730" h="175895">
                <a:moveTo>
                  <a:pt x="1692313" y="73685"/>
                </a:moveTo>
                <a:lnTo>
                  <a:pt x="1675269" y="73685"/>
                </a:lnTo>
                <a:lnTo>
                  <a:pt x="1675269" y="81305"/>
                </a:lnTo>
                <a:lnTo>
                  <a:pt x="1692313" y="81305"/>
                </a:lnTo>
                <a:lnTo>
                  <a:pt x="1692313" y="73685"/>
                </a:lnTo>
                <a:close/>
              </a:path>
              <a:path w="4316730" h="175895">
                <a:moveTo>
                  <a:pt x="1746834" y="57175"/>
                </a:moveTo>
                <a:lnTo>
                  <a:pt x="1740014" y="57175"/>
                </a:lnTo>
                <a:lnTo>
                  <a:pt x="1740014" y="63525"/>
                </a:lnTo>
                <a:lnTo>
                  <a:pt x="1746834" y="63525"/>
                </a:lnTo>
                <a:lnTo>
                  <a:pt x="1746834" y="57175"/>
                </a:lnTo>
                <a:close/>
              </a:path>
              <a:path w="4316730" h="175895">
                <a:moveTo>
                  <a:pt x="1804758" y="63525"/>
                </a:moveTo>
                <a:lnTo>
                  <a:pt x="1801355" y="63525"/>
                </a:lnTo>
                <a:lnTo>
                  <a:pt x="1797951" y="67335"/>
                </a:lnTo>
                <a:lnTo>
                  <a:pt x="1797951" y="71145"/>
                </a:lnTo>
                <a:lnTo>
                  <a:pt x="1801355" y="71145"/>
                </a:lnTo>
                <a:lnTo>
                  <a:pt x="1804758" y="67335"/>
                </a:lnTo>
                <a:lnTo>
                  <a:pt x="1804758" y="63525"/>
                </a:lnTo>
                <a:close/>
              </a:path>
              <a:path w="4316730" h="175895">
                <a:moveTo>
                  <a:pt x="1876323" y="67335"/>
                </a:moveTo>
                <a:lnTo>
                  <a:pt x="1872919" y="63525"/>
                </a:lnTo>
                <a:lnTo>
                  <a:pt x="1872919" y="67335"/>
                </a:lnTo>
                <a:lnTo>
                  <a:pt x="1869516" y="71145"/>
                </a:lnTo>
                <a:lnTo>
                  <a:pt x="1872957" y="71145"/>
                </a:lnTo>
                <a:lnTo>
                  <a:pt x="1872957" y="67335"/>
                </a:lnTo>
                <a:lnTo>
                  <a:pt x="1876323" y="67335"/>
                </a:lnTo>
                <a:close/>
              </a:path>
              <a:path w="4316730" h="175895">
                <a:moveTo>
                  <a:pt x="2053526" y="43205"/>
                </a:moveTo>
                <a:lnTo>
                  <a:pt x="2050122" y="43205"/>
                </a:lnTo>
                <a:lnTo>
                  <a:pt x="2050122" y="50825"/>
                </a:lnTo>
                <a:lnTo>
                  <a:pt x="2053526" y="50825"/>
                </a:lnTo>
                <a:lnTo>
                  <a:pt x="2053526" y="43205"/>
                </a:lnTo>
                <a:close/>
              </a:path>
              <a:path w="4316730" h="175895">
                <a:moveTo>
                  <a:pt x="2114867" y="53365"/>
                </a:moveTo>
                <a:lnTo>
                  <a:pt x="2108047" y="53365"/>
                </a:lnTo>
                <a:lnTo>
                  <a:pt x="2108047" y="60985"/>
                </a:lnTo>
                <a:lnTo>
                  <a:pt x="2108047" y="67335"/>
                </a:lnTo>
                <a:lnTo>
                  <a:pt x="2108085" y="60985"/>
                </a:lnTo>
                <a:lnTo>
                  <a:pt x="2114867" y="60985"/>
                </a:lnTo>
                <a:lnTo>
                  <a:pt x="2114867" y="53365"/>
                </a:lnTo>
                <a:close/>
              </a:path>
              <a:path w="4316730" h="175895">
                <a:moveTo>
                  <a:pt x="2128494" y="50825"/>
                </a:moveTo>
                <a:lnTo>
                  <a:pt x="2125091" y="50825"/>
                </a:lnTo>
                <a:lnTo>
                  <a:pt x="2125091" y="53365"/>
                </a:lnTo>
                <a:lnTo>
                  <a:pt x="2128494" y="50825"/>
                </a:lnTo>
                <a:close/>
              </a:path>
              <a:path w="4316730" h="175895">
                <a:moveTo>
                  <a:pt x="2131911" y="50825"/>
                </a:moveTo>
                <a:lnTo>
                  <a:pt x="2125091" y="53365"/>
                </a:lnTo>
                <a:lnTo>
                  <a:pt x="2131911" y="57175"/>
                </a:lnTo>
                <a:lnTo>
                  <a:pt x="2131911" y="50825"/>
                </a:lnTo>
                <a:close/>
              </a:path>
              <a:path w="4316730" h="175895">
                <a:moveTo>
                  <a:pt x="2183092" y="71145"/>
                </a:moveTo>
                <a:lnTo>
                  <a:pt x="2183015" y="63525"/>
                </a:lnTo>
                <a:lnTo>
                  <a:pt x="2183015" y="71145"/>
                </a:lnTo>
                <a:close/>
              </a:path>
              <a:path w="4316730" h="175895">
                <a:moveTo>
                  <a:pt x="2223909" y="43205"/>
                </a:moveTo>
                <a:lnTo>
                  <a:pt x="2220506" y="40665"/>
                </a:lnTo>
                <a:lnTo>
                  <a:pt x="2217102" y="40665"/>
                </a:lnTo>
                <a:lnTo>
                  <a:pt x="2213686" y="43205"/>
                </a:lnTo>
                <a:lnTo>
                  <a:pt x="2213686" y="47015"/>
                </a:lnTo>
                <a:lnTo>
                  <a:pt x="2223909" y="47015"/>
                </a:lnTo>
                <a:lnTo>
                  <a:pt x="2223909" y="43205"/>
                </a:lnTo>
                <a:close/>
              </a:path>
              <a:path w="4316730" h="175895">
                <a:moveTo>
                  <a:pt x="2510231" y="124485"/>
                </a:moveTo>
                <a:lnTo>
                  <a:pt x="2503411" y="124485"/>
                </a:lnTo>
                <a:lnTo>
                  <a:pt x="2503411" y="132105"/>
                </a:lnTo>
                <a:lnTo>
                  <a:pt x="2510231" y="132105"/>
                </a:lnTo>
                <a:lnTo>
                  <a:pt x="2510231" y="124485"/>
                </a:lnTo>
                <a:close/>
              </a:path>
              <a:path w="4316730" h="175895">
                <a:moveTo>
                  <a:pt x="2534018" y="108635"/>
                </a:moveTo>
                <a:lnTo>
                  <a:pt x="2523794" y="108635"/>
                </a:lnTo>
                <a:lnTo>
                  <a:pt x="2523794" y="115430"/>
                </a:lnTo>
                <a:lnTo>
                  <a:pt x="2527198" y="115430"/>
                </a:lnTo>
                <a:lnTo>
                  <a:pt x="2534018" y="108635"/>
                </a:lnTo>
                <a:close/>
              </a:path>
              <a:path w="4316730" h="175895">
                <a:moveTo>
                  <a:pt x="2540901" y="121945"/>
                </a:moveTo>
                <a:lnTo>
                  <a:pt x="2534081" y="121945"/>
                </a:lnTo>
                <a:lnTo>
                  <a:pt x="2534081" y="128295"/>
                </a:lnTo>
                <a:lnTo>
                  <a:pt x="2537498" y="128295"/>
                </a:lnTo>
                <a:lnTo>
                  <a:pt x="2537498" y="132105"/>
                </a:lnTo>
                <a:lnTo>
                  <a:pt x="2540901" y="128295"/>
                </a:lnTo>
                <a:lnTo>
                  <a:pt x="2540901" y="121945"/>
                </a:lnTo>
                <a:close/>
              </a:path>
              <a:path w="4316730" h="175895">
                <a:moveTo>
                  <a:pt x="2622613" y="20345"/>
                </a:moveTo>
                <a:lnTo>
                  <a:pt x="2619210" y="20345"/>
                </a:lnTo>
                <a:lnTo>
                  <a:pt x="2619210" y="22885"/>
                </a:lnTo>
                <a:lnTo>
                  <a:pt x="2615806" y="26695"/>
                </a:lnTo>
                <a:lnTo>
                  <a:pt x="2615806" y="30505"/>
                </a:lnTo>
                <a:lnTo>
                  <a:pt x="2619273" y="26695"/>
                </a:lnTo>
                <a:lnTo>
                  <a:pt x="2622613" y="26695"/>
                </a:lnTo>
                <a:lnTo>
                  <a:pt x="2622613" y="20345"/>
                </a:lnTo>
                <a:close/>
              </a:path>
              <a:path w="4316730" h="175895">
                <a:moveTo>
                  <a:pt x="2649944" y="81305"/>
                </a:moveTo>
                <a:lnTo>
                  <a:pt x="2649880" y="83845"/>
                </a:lnTo>
                <a:lnTo>
                  <a:pt x="2649944" y="81305"/>
                </a:lnTo>
                <a:close/>
              </a:path>
              <a:path w="4316730" h="175895">
                <a:moveTo>
                  <a:pt x="2711221" y="98450"/>
                </a:moveTo>
                <a:lnTo>
                  <a:pt x="2707805" y="98450"/>
                </a:lnTo>
                <a:lnTo>
                  <a:pt x="2707805" y="105244"/>
                </a:lnTo>
                <a:lnTo>
                  <a:pt x="2711221" y="101854"/>
                </a:lnTo>
                <a:lnTo>
                  <a:pt x="2711221" y="98450"/>
                </a:lnTo>
                <a:close/>
              </a:path>
              <a:path w="4316730" h="175895">
                <a:moveTo>
                  <a:pt x="2738475" y="91668"/>
                </a:moveTo>
                <a:lnTo>
                  <a:pt x="2735072" y="88265"/>
                </a:lnTo>
                <a:lnTo>
                  <a:pt x="2728252" y="88265"/>
                </a:lnTo>
                <a:lnTo>
                  <a:pt x="2728252" y="91668"/>
                </a:lnTo>
                <a:lnTo>
                  <a:pt x="2731668" y="95059"/>
                </a:lnTo>
                <a:lnTo>
                  <a:pt x="2735072" y="95059"/>
                </a:lnTo>
                <a:lnTo>
                  <a:pt x="2738475" y="91668"/>
                </a:lnTo>
                <a:close/>
              </a:path>
              <a:path w="4316730" h="175895">
                <a:moveTo>
                  <a:pt x="2908871" y="74688"/>
                </a:moveTo>
                <a:lnTo>
                  <a:pt x="2905455" y="71297"/>
                </a:lnTo>
                <a:lnTo>
                  <a:pt x="2902051" y="71297"/>
                </a:lnTo>
                <a:lnTo>
                  <a:pt x="2902051" y="81483"/>
                </a:lnTo>
                <a:lnTo>
                  <a:pt x="2908871" y="81483"/>
                </a:lnTo>
                <a:lnTo>
                  <a:pt x="2908871" y="74688"/>
                </a:lnTo>
                <a:close/>
              </a:path>
              <a:path w="4316730" h="175895">
                <a:moveTo>
                  <a:pt x="3096298" y="84874"/>
                </a:moveTo>
                <a:lnTo>
                  <a:pt x="3092881" y="81483"/>
                </a:lnTo>
                <a:lnTo>
                  <a:pt x="3079254" y="81483"/>
                </a:lnTo>
                <a:lnTo>
                  <a:pt x="3079254" y="88265"/>
                </a:lnTo>
                <a:lnTo>
                  <a:pt x="3096298" y="88265"/>
                </a:lnTo>
                <a:lnTo>
                  <a:pt x="3096298" y="84874"/>
                </a:lnTo>
                <a:close/>
              </a:path>
              <a:path w="4316730" h="175895">
                <a:moveTo>
                  <a:pt x="3133775" y="6794"/>
                </a:moveTo>
                <a:lnTo>
                  <a:pt x="3123552" y="6794"/>
                </a:lnTo>
                <a:lnTo>
                  <a:pt x="3123552" y="16979"/>
                </a:lnTo>
                <a:lnTo>
                  <a:pt x="3130372" y="16979"/>
                </a:lnTo>
                <a:lnTo>
                  <a:pt x="3133775" y="13576"/>
                </a:lnTo>
                <a:lnTo>
                  <a:pt x="3133775" y="6794"/>
                </a:lnTo>
                <a:close/>
              </a:path>
              <a:path w="4316730" h="175895">
                <a:moveTo>
                  <a:pt x="3137255" y="40665"/>
                </a:moveTo>
                <a:lnTo>
                  <a:pt x="3123615" y="40665"/>
                </a:lnTo>
                <a:lnTo>
                  <a:pt x="3120212" y="36855"/>
                </a:lnTo>
                <a:lnTo>
                  <a:pt x="3120212" y="33045"/>
                </a:lnTo>
                <a:lnTo>
                  <a:pt x="3120148" y="40665"/>
                </a:lnTo>
                <a:lnTo>
                  <a:pt x="3120148" y="43205"/>
                </a:lnTo>
                <a:lnTo>
                  <a:pt x="3116732" y="40665"/>
                </a:lnTo>
                <a:lnTo>
                  <a:pt x="3120148" y="47015"/>
                </a:lnTo>
                <a:lnTo>
                  <a:pt x="3116732" y="47015"/>
                </a:lnTo>
                <a:lnTo>
                  <a:pt x="3113328" y="43205"/>
                </a:lnTo>
                <a:lnTo>
                  <a:pt x="3116732" y="40665"/>
                </a:lnTo>
                <a:lnTo>
                  <a:pt x="3120148" y="40665"/>
                </a:lnTo>
                <a:lnTo>
                  <a:pt x="3120148" y="33007"/>
                </a:lnTo>
                <a:lnTo>
                  <a:pt x="3116808" y="30505"/>
                </a:lnTo>
                <a:lnTo>
                  <a:pt x="3109988" y="30505"/>
                </a:lnTo>
                <a:lnTo>
                  <a:pt x="3109988" y="20345"/>
                </a:lnTo>
                <a:lnTo>
                  <a:pt x="3103181" y="20345"/>
                </a:lnTo>
                <a:lnTo>
                  <a:pt x="3103181" y="30505"/>
                </a:lnTo>
                <a:lnTo>
                  <a:pt x="3099765" y="30505"/>
                </a:lnTo>
                <a:lnTo>
                  <a:pt x="3099765" y="36855"/>
                </a:lnTo>
                <a:lnTo>
                  <a:pt x="3099765" y="43205"/>
                </a:lnTo>
                <a:lnTo>
                  <a:pt x="3092958" y="43205"/>
                </a:lnTo>
                <a:lnTo>
                  <a:pt x="3092958" y="36855"/>
                </a:lnTo>
                <a:lnTo>
                  <a:pt x="3099765" y="36855"/>
                </a:lnTo>
                <a:lnTo>
                  <a:pt x="3099765" y="30505"/>
                </a:lnTo>
                <a:lnTo>
                  <a:pt x="3092958" y="30505"/>
                </a:lnTo>
                <a:lnTo>
                  <a:pt x="3092958" y="20345"/>
                </a:lnTo>
                <a:lnTo>
                  <a:pt x="3099765" y="20345"/>
                </a:lnTo>
                <a:lnTo>
                  <a:pt x="3099765" y="12725"/>
                </a:lnTo>
                <a:lnTo>
                  <a:pt x="3089478" y="12725"/>
                </a:lnTo>
                <a:lnTo>
                  <a:pt x="3089478" y="22885"/>
                </a:lnTo>
                <a:lnTo>
                  <a:pt x="3089478" y="26695"/>
                </a:lnTo>
                <a:lnTo>
                  <a:pt x="3086074" y="30505"/>
                </a:lnTo>
                <a:lnTo>
                  <a:pt x="3082658" y="26695"/>
                </a:lnTo>
                <a:lnTo>
                  <a:pt x="3086074" y="22885"/>
                </a:lnTo>
                <a:lnTo>
                  <a:pt x="3089478" y="22885"/>
                </a:lnTo>
                <a:lnTo>
                  <a:pt x="3089478" y="12725"/>
                </a:lnTo>
                <a:lnTo>
                  <a:pt x="3082734" y="12725"/>
                </a:lnTo>
                <a:lnTo>
                  <a:pt x="3082734" y="20345"/>
                </a:lnTo>
                <a:lnTo>
                  <a:pt x="3075914" y="20345"/>
                </a:lnTo>
                <a:lnTo>
                  <a:pt x="3075914" y="10185"/>
                </a:lnTo>
                <a:lnTo>
                  <a:pt x="3031617" y="10185"/>
                </a:lnTo>
                <a:lnTo>
                  <a:pt x="3031617" y="16535"/>
                </a:lnTo>
                <a:lnTo>
                  <a:pt x="3031617" y="22885"/>
                </a:lnTo>
                <a:lnTo>
                  <a:pt x="3031540" y="60985"/>
                </a:lnTo>
                <a:lnTo>
                  <a:pt x="3031540" y="73685"/>
                </a:lnTo>
                <a:lnTo>
                  <a:pt x="3031540" y="77495"/>
                </a:lnTo>
                <a:lnTo>
                  <a:pt x="3024733" y="77495"/>
                </a:lnTo>
                <a:lnTo>
                  <a:pt x="3024733" y="71145"/>
                </a:lnTo>
                <a:lnTo>
                  <a:pt x="3024733" y="63525"/>
                </a:lnTo>
                <a:lnTo>
                  <a:pt x="3024733" y="60985"/>
                </a:lnTo>
                <a:lnTo>
                  <a:pt x="3031540" y="60985"/>
                </a:lnTo>
                <a:lnTo>
                  <a:pt x="3031540" y="22885"/>
                </a:lnTo>
                <a:lnTo>
                  <a:pt x="3024797" y="22885"/>
                </a:lnTo>
                <a:lnTo>
                  <a:pt x="3024797" y="16535"/>
                </a:lnTo>
                <a:lnTo>
                  <a:pt x="3031617" y="16535"/>
                </a:lnTo>
                <a:lnTo>
                  <a:pt x="3031617" y="10185"/>
                </a:lnTo>
                <a:lnTo>
                  <a:pt x="3021393" y="10185"/>
                </a:lnTo>
                <a:lnTo>
                  <a:pt x="3021393" y="16535"/>
                </a:lnTo>
                <a:lnTo>
                  <a:pt x="3017977" y="16535"/>
                </a:lnTo>
                <a:lnTo>
                  <a:pt x="3017977" y="10185"/>
                </a:lnTo>
                <a:lnTo>
                  <a:pt x="3007690" y="10185"/>
                </a:lnTo>
                <a:lnTo>
                  <a:pt x="3007690" y="63525"/>
                </a:lnTo>
                <a:lnTo>
                  <a:pt x="3007690" y="71145"/>
                </a:lnTo>
                <a:lnTo>
                  <a:pt x="3000870" y="71145"/>
                </a:lnTo>
                <a:lnTo>
                  <a:pt x="3000870" y="63525"/>
                </a:lnTo>
                <a:lnTo>
                  <a:pt x="3007690" y="63525"/>
                </a:lnTo>
                <a:lnTo>
                  <a:pt x="3007690" y="10185"/>
                </a:lnTo>
                <a:lnTo>
                  <a:pt x="2990646" y="10185"/>
                </a:lnTo>
                <a:lnTo>
                  <a:pt x="2990646" y="67335"/>
                </a:lnTo>
                <a:lnTo>
                  <a:pt x="2990646" y="71145"/>
                </a:lnTo>
                <a:lnTo>
                  <a:pt x="2987243" y="73685"/>
                </a:lnTo>
                <a:lnTo>
                  <a:pt x="2983839" y="71145"/>
                </a:lnTo>
                <a:lnTo>
                  <a:pt x="2983839" y="67335"/>
                </a:lnTo>
                <a:lnTo>
                  <a:pt x="2990646" y="67335"/>
                </a:lnTo>
                <a:lnTo>
                  <a:pt x="2990646" y="10185"/>
                </a:lnTo>
                <a:lnTo>
                  <a:pt x="2973616" y="10185"/>
                </a:lnTo>
                <a:lnTo>
                  <a:pt x="2973616" y="26695"/>
                </a:lnTo>
                <a:lnTo>
                  <a:pt x="2973616" y="33045"/>
                </a:lnTo>
                <a:lnTo>
                  <a:pt x="2963392" y="33045"/>
                </a:lnTo>
                <a:lnTo>
                  <a:pt x="2959989" y="30505"/>
                </a:lnTo>
                <a:lnTo>
                  <a:pt x="2956572" y="30505"/>
                </a:lnTo>
                <a:lnTo>
                  <a:pt x="2956572" y="26695"/>
                </a:lnTo>
                <a:lnTo>
                  <a:pt x="2973616" y="26695"/>
                </a:lnTo>
                <a:lnTo>
                  <a:pt x="2973616" y="10185"/>
                </a:lnTo>
                <a:lnTo>
                  <a:pt x="2970276" y="10185"/>
                </a:lnTo>
                <a:lnTo>
                  <a:pt x="2970276" y="20345"/>
                </a:lnTo>
                <a:lnTo>
                  <a:pt x="2953232" y="20345"/>
                </a:lnTo>
                <a:lnTo>
                  <a:pt x="2953232" y="12725"/>
                </a:lnTo>
                <a:lnTo>
                  <a:pt x="2949765" y="12725"/>
                </a:lnTo>
                <a:lnTo>
                  <a:pt x="2949765" y="33045"/>
                </a:lnTo>
                <a:lnTo>
                  <a:pt x="2949765" y="36855"/>
                </a:lnTo>
                <a:lnTo>
                  <a:pt x="2942945" y="40665"/>
                </a:lnTo>
                <a:lnTo>
                  <a:pt x="2942945" y="33045"/>
                </a:lnTo>
                <a:lnTo>
                  <a:pt x="2949765" y="33045"/>
                </a:lnTo>
                <a:lnTo>
                  <a:pt x="2949765" y="12725"/>
                </a:lnTo>
                <a:lnTo>
                  <a:pt x="2919095" y="12725"/>
                </a:lnTo>
                <a:lnTo>
                  <a:pt x="2919095" y="43205"/>
                </a:lnTo>
                <a:lnTo>
                  <a:pt x="2915678" y="47015"/>
                </a:lnTo>
                <a:lnTo>
                  <a:pt x="2908871" y="47015"/>
                </a:lnTo>
                <a:lnTo>
                  <a:pt x="2912275" y="43205"/>
                </a:lnTo>
                <a:lnTo>
                  <a:pt x="2919095" y="43205"/>
                </a:lnTo>
                <a:lnTo>
                  <a:pt x="2919095" y="12725"/>
                </a:lnTo>
                <a:lnTo>
                  <a:pt x="2915755" y="12725"/>
                </a:lnTo>
                <a:lnTo>
                  <a:pt x="2912338" y="16535"/>
                </a:lnTo>
                <a:lnTo>
                  <a:pt x="2912338" y="20345"/>
                </a:lnTo>
                <a:lnTo>
                  <a:pt x="2902115" y="20345"/>
                </a:lnTo>
                <a:lnTo>
                  <a:pt x="2902115" y="26695"/>
                </a:lnTo>
                <a:lnTo>
                  <a:pt x="2898711" y="26695"/>
                </a:lnTo>
                <a:lnTo>
                  <a:pt x="2898711" y="22885"/>
                </a:lnTo>
                <a:lnTo>
                  <a:pt x="2898711" y="10185"/>
                </a:lnTo>
                <a:lnTo>
                  <a:pt x="2895231" y="10185"/>
                </a:lnTo>
                <a:lnTo>
                  <a:pt x="2895231" y="40665"/>
                </a:lnTo>
                <a:lnTo>
                  <a:pt x="2895231" y="47015"/>
                </a:lnTo>
                <a:lnTo>
                  <a:pt x="2891828" y="47015"/>
                </a:lnTo>
                <a:lnTo>
                  <a:pt x="2888424" y="50825"/>
                </a:lnTo>
                <a:lnTo>
                  <a:pt x="2888424" y="53365"/>
                </a:lnTo>
                <a:lnTo>
                  <a:pt x="2885008" y="53365"/>
                </a:lnTo>
                <a:lnTo>
                  <a:pt x="2885008" y="40665"/>
                </a:lnTo>
                <a:lnTo>
                  <a:pt x="2895231" y="40665"/>
                </a:lnTo>
                <a:lnTo>
                  <a:pt x="2895231" y="10185"/>
                </a:lnTo>
                <a:lnTo>
                  <a:pt x="2888488" y="10185"/>
                </a:lnTo>
                <a:lnTo>
                  <a:pt x="2888488" y="16535"/>
                </a:lnTo>
                <a:lnTo>
                  <a:pt x="2881604" y="16535"/>
                </a:lnTo>
                <a:lnTo>
                  <a:pt x="2881604" y="57175"/>
                </a:lnTo>
                <a:lnTo>
                  <a:pt x="2881604" y="60985"/>
                </a:lnTo>
                <a:lnTo>
                  <a:pt x="2871381" y="60985"/>
                </a:lnTo>
                <a:lnTo>
                  <a:pt x="2871381" y="67335"/>
                </a:lnTo>
                <a:lnTo>
                  <a:pt x="2861157" y="67335"/>
                </a:lnTo>
                <a:lnTo>
                  <a:pt x="2861157" y="73685"/>
                </a:lnTo>
                <a:lnTo>
                  <a:pt x="2854337" y="73685"/>
                </a:lnTo>
                <a:lnTo>
                  <a:pt x="2854337" y="71145"/>
                </a:lnTo>
                <a:lnTo>
                  <a:pt x="2850934" y="71145"/>
                </a:lnTo>
                <a:lnTo>
                  <a:pt x="2850934" y="67335"/>
                </a:lnTo>
                <a:lnTo>
                  <a:pt x="2861157" y="67335"/>
                </a:lnTo>
                <a:lnTo>
                  <a:pt x="2861157" y="57175"/>
                </a:lnTo>
                <a:lnTo>
                  <a:pt x="2850934" y="57175"/>
                </a:lnTo>
                <a:lnTo>
                  <a:pt x="2850934" y="53365"/>
                </a:lnTo>
                <a:lnTo>
                  <a:pt x="2854337" y="50825"/>
                </a:lnTo>
                <a:lnTo>
                  <a:pt x="2867977" y="50825"/>
                </a:lnTo>
                <a:lnTo>
                  <a:pt x="2867977" y="40665"/>
                </a:lnTo>
                <a:lnTo>
                  <a:pt x="2867977" y="33045"/>
                </a:lnTo>
                <a:lnTo>
                  <a:pt x="2874784" y="33045"/>
                </a:lnTo>
                <a:lnTo>
                  <a:pt x="2874784" y="50825"/>
                </a:lnTo>
                <a:lnTo>
                  <a:pt x="2881604" y="57175"/>
                </a:lnTo>
                <a:lnTo>
                  <a:pt x="2881604" y="16535"/>
                </a:lnTo>
                <a:lnTo>
                  <a:pt x="2871444" y="16535"/>
                </a:lnTo>
                <a:lnTo>
                  <a:pt x="2871444" y="10185"/>
                </a:lnTo>
                <a:lnTo>
                  <a:pt x="2864637" y="10185"/>
                </a:lnTo>
                <a:lnTo>
                  <a:pt x="2864637" y="16535"/>
                </a:lnTo>
                <a:lnTo>
                  <a:pt x="2844114" y="16535"/>
                </a:lnTo>
                <a:lnTo>
                  <a:pt x="2844114" y="40665"/>
                </a:lnTo>
                <a:lnTo>
                  <a:pt x="2844114" y="47015"/>
                </a:lnTo>
                <a:lnTo>
                  <a:pt x="2840710" y="47015"/>
                </a:lnTo>
                <a:lnTo>
                  <a:pt x="2837307" y="43205"/>
                </a:lnTo>
                <a:lnTo>
                  <a:pt x="2837307" y="40665"/>
                </a:lnTo>
                <a:lnTo>
                  <a:pt x="2844114" y="40665"/>
                </a:lnTo>
                <a:lnTo>
                  <a:pt x="2844114" y="16535"/>
                </a:lnTo>
                <a:lnTo>
                  <a:pt x="2827083" y="16535"/>
                </a:lnTo>
                <a:lnTo>
                  <a:pt x="2827083" y="26695"/>
                </a:lnTo>
                <a:lnTo>
                  <a:pt x="2827083" y="43205"/>
                </a:lnTo>
                <a:lnTo>
                  <a:pt x="2823680" y="43205"/>
                </a:lnTo>
                <a:lnTo>
                  <a:pt x="2820263" y="40665"/>
                </a:lnTo>
                <a:lnTo>
                  <a:pt x="2820263" y="36855"/>
                </a:lnTo>
                <a:lnTo>
                  <a:pt x="2820263" y="26695"/>
                </a:lnTo>
                <a:lnTo>
                  <a:pt x="2827083" y="26695"/>
                </a:lnTo>
                <a:lnTo>
                  <a:pt x="2827083" y="16535"/>
                </a:lnTo>
                <a:lnTo>
                  <a:pt x="2816860" y="16535"/>
                </a:lnTo>
                <a:lnTo>
                  <a:pt x="2816860" y="47015"/>
                </a:lnTo>
                <a:lnTo>
                  <a:pt x="2816860" y="63525"/>
                </a:lnTo>
                <a:lnTo>
                  <a:pt x="2810040" y="63525"/>
                </a:lnTo>
                <a:lnTo>
                  <a:pt x="2810040" y="57175"/>
                </a:lnTo>
                <a:lnTo>
                  <a:pt x="2810040" y="53365"/>
                </a:lnTo>
                <a:lnTo>
                  <a:pt x="2806636" y="50825"/>
                </a:lnTo>
                <a:lnTo>
                  <a:pt x="2806636" y="47015"/>
                </a:lnTo>
                <a:lnTo>
                  <a:pt x="2816860" y="47015"/>
                </a:lnTo>
                <a:lnTo>
                  <a:pt x="2816860" y="16535"/>
                </a:lnTo>
                <a:lnTo>
                  <a:pt x="2813456" y="16535"/>
                </a:lnTo>
                <a:lnTo>
                  <a:pt x="2813456" y="22885"/>
                </a:lnTo>
                <a:lnTo>
                  <a:pt x="2813456" y="36855"/>
                </a:lnTo>
                <a:lnTo>
                  <a:pt x="2810040" y="33045"/>
                </a:lnTo>
                <a:lnTo>
                  <a:pt x="2810040" y="36855"/>
                </a:lnTo>
                <a:lnTo>
                  <a:pt x="2803233" y="36855"/>
                </a:lnTo>
                <a:lnTo>
                  <a:pt x="2803233" y="22885"/>
                </a:lnTo>
                <a:lnTo>
                  <a:pt x="2813456" y="22885"/>
                </a:lnTo>
                <a:lnTo>
                  <a:pt x="2813456" y="16535"/>
                </a:lnTo>
                <a:lnTo>
                  <a:pt x="2786253" y="16535"/>
                </a:lnTo>
                <a:lnTo>
                  <a:pt x="2786253" y="57175"/>
                </a:lnTo>
                <a:lnTo>
                  <a:pt x="2779445" y="57175"/>
                </a:lnTo>
                <a:lnTo>
                  <a:pt x="2779445" y="50825"/>
                </a:lnTo>
                <a:lnTo>
                  <a:pt x="2779445" y="47015"/>
                </a:lnTo>
                <a:lnTo>
                  <a:pt x="2779445" y="33045"/>
                </a:lnTo>
                <a:lnTo>
                  <a:pt x="2772626" y="33045"/>
                </a:lnTo>
                <a:lnTo>
                  <a:pt x="2769222" y="30505"/>
                </a:lnTo>
                <a:lnTo>
                  <a:pt x="2769222" y="26695"/>
                </a:lnTo>
                <a:lnTo>
                  <a:pt x="2779445" y="26695"/>
                </a:lnTo>
                <a:lnTo>
                  <a:pt x="2779445" y="20345"/>
                </a:lnTo>
                <a:lnTo>
                  <a:pt x="2769146" y="20345"/>
                </a:lnTo>
                <a:lnTo>
                  <a:pt x="2769146" y="26695"/>
                </a:lnTo>
                <a:lnTo>
                  <a:pt x="2769146" y="33045"/>
                </a:lnTo>
                <a:lnTo>
                  <a:pt x="2765742" y="33045"/>
                </a:lnTo>
                <a:lnTo>
                  <a:pt x="2765742" y="30505"/>
                </a:lnTo>
                <a:lnTo>
                  <a:pt x="2762339" y="30505"/>
                </a:lnTo>
                <a:lnTo>
                  <a:pt x="2762339" y="26695"/>
                </a:lnTo>
                <a:lnTo>
                  <a:pt x="2769146" y="26695"/>
                </a:lnTo>
                <a:lnTo>
                  <a:pt x="2769146" y="20345"/>
                </a:lnTo>
                <a:lnTo>
                  <a:pt x="2755519" y="20345"/>
                </a:lnTo>
                <a:lnTo>
                  <a:pt x="2755519" y="40665"/>
                </a:lnTo>
                <a:lnTo>
                  <a:pt x="2755519" y="47015"/>
                </a:lnTo>
                <a:lnTo>
                  <a:pt x="2745295" y="47015"/>
                </a:lnTo>
                <a:lnTo>
                  <a:pt x="2745295" y="40665"/>
                </a:lnTo>
                <a:lnTo>
                  <a:pt x="2755519" y="40665"/>
                </a:lnTo>
                <a:lnTo>
                  <a:pt x="2755519" y="20345"/>
                </a:lnTo>
                <a:lnTo>
                  <a:pt x="2748775" y="20345"/>
                </a:lnTo>
                <a:lnTo>
                  <a:pt x="2748775" y="26695"/>
                </a:lnTo>
                <a:lnTo>
                  <a:pt x="2745359" y="26695"/>
                </a:lnTo>
                <a:lnTo>
                  <a:pt x="2741955" y="22885"/>
                </a:lnTo>
                <a:lnTo>
                  <a:pt x="2741955" y="20345"/>
                </a:lnTo>
                <a:lnTo>
                  <a:pt x="2714688" y="20345"/>
                </a:lnTo>
                <a:lnTo>
                  <a:pt x="2714688" y="26695"/>
                </a:lnTo>
                <a:lnTo>
                  <a:pt x="2711285" y="26695"/>
                </a:lnTo>
                <a:lnTo>
                  <a:pt x="2711285" y="16535"/>
                </a:lnTo>
                <a:lnTo>
                  <a:pt x="2711221" y="26695"/>
                </a:lnTo>
                <a:lnTo>
                  <a:pt x="2711221" y="40665"/>
                </a:lnTo>
                <a:lnTo>
                  <a:pt x="2704401" y="40665"/>
                </a:lnTo>
                <a:lnTo>
                  <a:pt x="2704401" y="33045"/>
                </a:lnTo>
                <a:lnTo>
                  <a:pt x="2704401" y="26695"/>
                </a:lnTo>
                <a:lnTo>
                  <a:pt x="2711221" y="26695"/>
                </a:lnTo>
                <a:lnTo>
                  <a:pt x="2711221" y="16535"/>
                </a:lnTo>
                <a:lnTo>
                  <a:pt x="2683954" y="16535"/>
                </a:lnTo>
                <a:lnTo>
                  <a:pt x="2683954" y="47015"/>
                </a:lnTo>
                <a:lnTo>
                  <a:pt x="2683954" y="57175"/>
                </a:lnTo>
                <a:lnTo>
                  <a:pt x="2673731" y="57175"/>
                </a:lnTo>
                <a:lnTo>
                  <a:pt x="2673731" y="53365"/>
                </a:lnTo>
                <a:lnTo>
                  <a:pt x="2676461" y="50825"/>
                </a:lnTo>
                <a:lnTo>
                  <a:pt x="2680551" y="47015"/>
                </a:lnTo>
                <a:lnTo>
                  <a:pt x="2683954" y="47015"/>
                </a:lnTo>
                <a:lnTo>
                  <a:pt x="2683954" y="16535"/>
                </a:lnTo>
                <a:lnTo>
                  <a:pt x="2673807" y="16535"/>
                </a:lnTo>
                <a:lnTo>
                  <a:pt x="2673807" y="30505"/>
                </a:lnTo>
                <a:lnTo>
                  <a:pt x="2666987" y="30505"/>
                </a:lnTo>
                <a:lnTo>
                  <a:pt x="2670391" y="33045"/>
                </a:lnTo>
                <a:lnTo>
                  <a:pt x="2663583" y="33045"/>
                </a:lnTo>
                <a:lnTo>
                  <a:pt x="2663583" y="36855"/>
                </a:lnTo>
                <a:lnTo>
                  <a:pt x="2656763" y="36855"/>
                </a:lnTo>
                <a:lnTo>
                  <a:pt x="2656763" y="33045"/>
                </a:lnTo>
                <a:lnTo>
                  <a:pt x="2656763" y="30505"/>
                </a:lnTo>
                <a:lnTo>
                  <a:pt x="2646540" y="30505"/>
                </a:lnTo>
                <a:lnTo>
                  <a:pt x="2646540" y="33045"/>
                </a:lnTo>
                <a:lnTo>
                  <a:pt x="2646476" y="63525"/>
                </a:lnTo>
                <a:lnTo>
                  <a:pt x="2646476" y="67335"/>
                </a:lnTo>
                <a:lnTo>
                  <a:pt x="2643060" y="71145"/>
                </a:lnTo>
                <a:lnTo>
                  <a:pt x="2639657" y="71145"/>
                </a:lnTo>
                <a:lnTo>
                  <a:pt x="2639657" y="67335"/>
                </a:lnTo>
                <a:lnTo>
                  <a:pt x="2643060" y="67335"/>
                </a:lnTo>
                <a:lnTo>
                  <a:pt x="2643060" y="63525"/>
                </a:lnTo>
                <a:lnTo>
                  <a:pt x="2646476" y="63525"/>
                </a:lnTo>
                <a:lnTo>
                  <a:pt x="2646476" y="33045"/>
                </a:lnTo>
                <a:lnTo>
                  <a:pt x="2639720" y="33045"/>
                </a:lnTo>
                <a:lnTo>
                  <a:pt x="2639720" y="30505"/>
                </a:lnTo>
                <a:lnTo>
                  <a:pt x="2636316" y="26695"/>
                </a:lnTo>
                <a:lnTo>
                  <a:pt x="2622613" y="26695"/>
                </a:lnTo>
                <a:lnTo>
                  <a:pt x="2622613" y="30505"/>
                </a:lnTo>
                <a:lnTo>
                  <a:pt x="2615869" y="30505"/>
                </a:lnTo>
                <a:lnTo>
                  <a:pt x="2615869" y="33045"/>
                </a:lnTo>
                <a:lnTo>
                  <a:pt x="2612466" y="36855"/>
                </a:lnTo>
                <a:lnTo>
                  <a:pt x="2609050" y="36855"/>
                </a:lnTo>
                <a:lnTo>
                  <a:pt x="2609050" y="33045"/>
                </a:lnTo>
                <a:lnTo>
                  <a:pt x="2609050" y="30505"/>
                </a:lnTo>
                <a:lnTo>
                  <a:pt x="2609050" y="26695"/>
                </a:lnTo>
                <a:lnTo>
                  <a:pt x="2595422" y="26695"/>
                </a:lnTo>
                <a:lnTo>
                  <a:pt x="2595422" y="30505"/>
                </a:lnTo>
                <a:lnTo>
                  <a:pt x="2588603" y="30505"/>
                </a:lnTo>
                <a:lnTo>
                  <a:pt x="2588603" y="22885"/>
                </a:lnTo>
                <a:lnTo>
                  <a:pt x="2588539" y="83845"/>
                </a:lnTo>
                <a:lnTo>
                  <a:pt x="2588539" y="87655"/>
                </a:lnTo>
                <a:lnTo>
                  <a:pt x="2581719" y="87655"/>
                </a:lnTo>
                <a:lnTo>
                  <a:pt x="2581719" y="81305"/>
                </a:lnTo>
                <a:lnTo>
                  <a:pt x="2588539" y="83845"/>
                </a:lnTo>
                <a:lnTo>
                  <a:pt x="2588539" y="22885"/>
                </a:lnTo>
                <a:lnTo>
                  <a:pt x="2574912" y="22885"/>
                </a:lnTo>
                <a:lnTo>
                  <a:pt x="2574912" y="73685"/>
                </a:lnTo>
                <a:lnTo>
                  <a:pt x="2574912" y="77495"/>
                </a:lnTo>
                <a:lnTo>
                  <a:pt x="2568092" y="81305"/>
                </a:lnTo>
                <a:lnTo>
                  <a:pt x="2568092" y="73685"/>
                </a:lnTo>
                <a:lnTo>
                  <a:pt x="2574912" y="77495"/>
                </a:lnTo>
                <a:lnTo>
                  <a:pt x="2571496" y="73685"/>
                </a:lnTo>
                <a:lnTo>
                  <a:pt x="2574912" y="73685"/>
                </a:lnTo>
                <a:lnTo>
                  <a:pt x="2574912" y="22885"/>
                </a:lnTo>
                <a:lnTo>
                  <a:pt x="2571572" y="22885"/>
                </a:lnTo>
                <a:lnTo>
                  <a:pt x="2571572" y="33045"/>
                </a:lnTo>
                <a:lnTo>
                  <a:pt x="2561348" y="33045"/>
                </a:lnTo>
                <a:lnTo>
                  <a:pt x="2561348" y="26695"/>
                </a:lnTo>
                <a:lnTo>
                  <a:pt x="2551125" y="26695"/>
                </a:lnTo>
                <a:lnTo>
                  <a:pt x="2551125" y="36855"/>
                </a:lnTo>
                <a:lnTo>
                  <a:pt x="2540838" y="36855"/>
                </a:lnTo>
                <a:lnTo>
                  <a:pt x="2540838" y="53365"/>
                </a:lnTo>
                <a:lnTo>
                  <a:pt x="2540838" y="57175"/>
                </a:lnTo>
                <a:lnTo>
                  <a:pt x="2534018" y="57175"/>
                </a:lnTo>
                <a:lnTo>
                  <a:pt x="2534018" y="50825"/>
                </a:lnTo>
                <a:lnTo>
                  <a:pt x="2537422" y="50825"/>
                </a:lnTo>
                <a:lnTo>
                  <a:pt x="2540838" y="53365"/>
                </a:lnTo>
                <a:lnTo>
                  <a:pt x="2540838" y="36855"/>
                </a:lnTo>
                <a:lnTo>
                  <a:pt x="2523794" y="36855"/>
                </a:lnTo>
                <a:lnTo>
                  <a:pt x="2523794" y="73685"/>
                </a:lnTo>
                <a:lnTo>
                  <a:pt x="2523794" y="87655"/>
                </a:lnTo>
                <a:lnTo>
                  <a:pt x="2520391" y="91465"/>
                </a:lnTo>
                <a:lnTo>
                  <a:pt x="2516975" y="87655"/>
                </a:lnTo>
                <a:lnTo>
                  <a:pt x="2516975" y="73685"/>
                </a:lnTo>
                <a:lnTo>
                  <a:pt x="2523794" y="73685"/>
                </a:lnTo>
                <a:lnTo>
                  <a:pt x="2523794" y="36855"/>
                </a:lnTo>
                <a:lnTo>
                  <a:pt x="2520391" y="36855"/>
                </a:lnTo>
                <a:lnTo>
                  <a:pt x="2520391" y="40665"/>
                </a:lnTo>
                <a:lnTo>
                  <a:pt x="2510167" y="40665"/>
                </a:lnTo>
                <a:lnTo>
                  <a:pt x="2510167" y="36855"/>
                </a:lnTo>
                <a:lnTo>
                  <a:pt x="2520391" y="36855"/>
                </a:lnTo>
                <a:lnTo>
                  <a:pt x="2520391" y="30505"/>
                </a:lnTo>
                <a:lnTo>
                  <a:pt x="2513571" y="30505"/>
                </a:lnTo>
                <a:lnTo>
                  <a:pt x="2506751" y="33045"/>
                </a:lnTo>
                <a:lnTo>
                  <a:pt x="2496528" y="33045"/>
                </a:lnTo>
                <a:lnTo>
                  <a:pt x="2493124" y="36855"/>
                </a:lnTo>
                <a:lnTo>
                  <a:pt x="2493124" y="39966"/>
                </a:lnTo>
                <a:lnTo>
                  <a:pt x="2493873" y="40665"/>
                </a:lnTo>
                <a:lnTo>
                  <a:pt x="2500007" y="40665"/>
                </a:lnTo>
                <a:lnTo>
                  <a:pt x="2500007" y="36855"/>
                </a:lnTo>
                <a:lnTo>
                  <a:pt x="2506751" y="36855"/>
                </a:lnTo>
                <a:lnTo>
                  <a:pt x="2506751" y="40665"/>
                </a:lnTo>
                <a:lnTo>
                  <a:pt x="2506751" y="50825"/>
                </a:lnTo>
                <a:lnTo>
                  <a:pt x="2506751" y="57175"/>
                </a:lnTo>
                <a:lnTo>
                  <a:pt x="2499944" y="57175"/>
                </a:lnTo>
                <a:lnTo>
                  <a:pt x="2499944" y="53365"/>
                </a:lnTo>
                <a:lnTo>
                  <a:pt x="2499944" y="50825"/>
                </a:lnTo>
                <a:lnTo>
                  <a:pt x="2506751" y="50825"/>
                </a:lnTo>
                <a:lnTo>
                  <a:pt x="2506751" y="40665"/>
                </a:lnTo>
                <a:lnTo>
                  <a:pt x="2500007" y="40665"/>
                </a:lnTo>
                <a:lnTo>
                  <a:pt x="2500007" y="43205"/>
                </a:lnTo>
                <a:lnTo>
                  <a:pt x="2496604" y="43205"/>
                </a:lnTo>
                <a:lnTo>
                  <a:pt x="2493873" y="40665"/>
                </a:lnTo>
                <a:lnTo>
                  <a:pt x="2493124" y="40665"/>
                </a:lnTo>
                <a:lnTo>
                  <a:pt x="2493124" y="39966"/>
                </a:lnTo>
                <a:lnTo>
                  <a:pt x="2489784" y="36855"/>
                </a:lnTo>
                <a:lnTo>
                  <a:pt x="2489784" y="26695"/>
                </a:lnTo>
                <a:lnTo>
                  <a:pt x="2486380" y="26695"/>
                </a:lnTo>
                <a:lnTo>
                  <a:pt x="2486304" y="73685"/>
                </a:lnTo>
                <a:lnTo>
                  <a:pt x="2486304" y="81305"/>
                </a:lnTo>
                <a:lnTo>
                  <a:pt x="2476081" y="81305"/>
                </a:lnTo>
                <a:lnTo>
                  <a:pt x="2476081" y="77495"/>
                </a:lnTo>
                <a:lnTo>
                  <a:pt x="2479497" y="73685"/>
                </a:lnTo>
                <a:lnTo>
                  <a:pt x="2486304" y="73685"/>
                </a:lnTo>
                <a:lnTo>
                  <a:pt x="2486304" y="26784"/>
                </a:lnTo>
                <a:lnTo>
                  <a:pt x="2482964" y="30505"/>
                </a:lnTo>
                <a:lnTo>
                  <a:pt x="2482964" y="36855"/>
                </a:lnTo>
                <a:lnTo>
                  <a:pt x="2421636" y="36855"/>
                </a:lnTo>
                <a:lnTo>
                  <a:pt x="2421636" y="47015"/>
                </a:lnTo>
                <a:lnTo>
                  <a:pt x="2418156" y="47015"/>
                </a:lnTo>
                <a:lnTo>
                  <a:pt x="2418156" y="57175"/>
                </a:lnTo>
                <a:lnTo>
                  <a:pt x="2418156" y="63525"/>
                </a:lnTo>
                <a:lnTo>
                  <a:pt x="2411336" y="63525"/>
                </a:lnTo>
                <a:lnTo>
                  <a:pt x="2414752" y="60985"/>
                </a:lnTo>
                <a:lnTo>
                  <a:pt x="2414752" y="57175"/>
                </a:lnTo>
                <a:lnTo>
                  <a:pt x="2418156" y="57175"/>
                </a:lnTo>
                <a:lnTo>
                  <a:pt x="2418156" y="47015"/>
                </a:lnTo>
                <a:lnTo>
                  <a:pt x="2414752" y="47015"/>
                </a:lnTo>
                <a:lnTo>
                  <a:pt x="2414752" y="43205"/>
                </a:lnTo>
                <a:lnTo>
                  <a:pt x="2418156" y="43205"/>
                </a:lnTo>
                <a:lnTo>
                  <a:pt x="2418156" y="40665"/>
                </a:lnTo>
                <a:lnTo>
                  <a:pt x="2411336" y="40665"/>
                </a:lnTo>
                <a:lnTo>
                  <a:pt x="2411336" y="47015"/>
                </a:lnTo>
                <a:lnTo>
                  <a:pt x="2404592" y="47015"/>
                </a:lnTo>
                <a:lnTo>
                  <a:pt x="2404592" y="43205"/>
                </a:lnTo>
                <a:lnTo>
                  <a:pt x="2404592" y="40665"/>
                </a:lnTo>
                <a:lnTo>
                  <a:pt x="2404529" y="53365"/>
                </a:lnTo>
                <a:lnTo>
                  <a:pt x="2404529" y="67335"/>
                </a:lnTo>
                <a:lnTo>
                  <a:pt x="2394305" y="67335"/>
                </a:lnTo>
                <a:lnTo>
                  <a:pt x="2394305" y="63525"/>
                </a:lnTo>
                <a:lnTo>
                  <a:pt x="2394305" y="60985"/>
                </a:lnTo>
                <a:lnTo>
                  <a:pt x="2394305" y="53365"/>
                </a:lnTo>
                <a:lnTo>
                  <a:pt x="2397709" y="57175"/>
                </a:lnTo>
                <a:lnTo>
                  <a:pt x="2401112" y="53365"/>
                </a:lnTo>
                <a:lnTo>
                  <a:pt x="2404529" y="53365"/>
                </a:lnTo>
                <a:lnTo>
                  <a:pt x="2404529" y="40665"/>
                </a:lnTo>
                <a:lnTo>
                  <a:pt x="2387485" y="40665"/>
                </a:lnTo>
                <a:lnTo>
                  <a:pt x="2387485" y="50825"/>
                </a:lnTo>
                <a:lnTo>
                  <a:pt x="2387485" y="57175"/>
                </a:lnTo>
                <a:lnTo>
                  <a:pt x="2384082" y="57175"/>
                </a:lnTo>
                <a:lnTo>
                  <a:pt x="2384082" y="60985"/>
                </a:lnTo>
                <a:lnTo>
                  <a:pt x="2377262" y="60985"/>
                </a:lnTo>
                <a:lnTo>
                  <a:pt x="2377262" y="73685"/>
                </a:lnTo>
                <a:lnTo>
                  <a:pt x="2377262" y="81305"/>
                </a:lnTo>
                <a:lnTo>
                  <a:pt x="2373858" y="81305"/>
                </a:lnTo>
                <a:lnTo>
                  <a:pt x="2370442" y="77495"/>
                </a:lnTo>
                <a:lnTo>
                  <a:pt x="2373858" y="73685"/>
                </a:lnTo>
                <a:lnTo>
                  <a:pt x="2377262" y="73685"/>
                </a:lnTo>
                <a:lnTo>
                  <a:pt x="2377262" y="60985"/>
                </a:lnTo>
                <a:lnTo>
                  <a:pt x="2377262" y="50825"/>
                </a:lnTo>
                <a:lnTo>
                  <a:pt x="2387485" y="50825"/>
                </a:lnTo>
                <a:lnTo>
                  <a:pt x="2387485" y="40665"/>
                </a:lnTo>
                <a:lnTo>
                  <a:pt x="2377325" y="40665"/>
                </a:lnTo>
                <a:lnTo>
                  <a:pt x="2377325" y="43205"/>
                </a:lnTo>
                <a:lnTo>
                  <a:pt x="2373922" y="43205"/>
                </a:lnTo>
                <a:lnTo>
                  <a:pt x="2373922" y="36855"/>
                </a:lnTo>
                <a:lnTo>
                  <a:pt x="2346655" y="36855"/>
                </a:lnTo>
                <a:lnTo>
                  <a:pt x="2346655" y="40665"/>
                </a:lnTo>
                <a:lnTo>
                  <a:pt x="2343251" y="43205"/>
                </a:lnTo>
                <a:lnTo>
                  <a:pt x="2333028" y="43205"/>
                </a:lnTo>
                <a:lnTo>
                  <a:pt x="2333028" y="36855"/>
                </a:lnTo>
                <a:lnTo>
                  <a:pt x="2329548" y="36855"/>
                </a:lnTo>
                <a:lnTo>
                  <a:pt x="2329548" y="60985"/>
                </a:lnTo>
                <a:lnTo>
                  <a:pt x="2329548" y="63525"/>
                </a:lnTo>
                <a:lnTo>
                  <a:pt x="2329548" y="81305"/>
                </a:lnTo>
                <a:lnTo>
                  <a:pt x="2329548" y="87655"/>
                </a:lnTo>
                <a:lnTo>
                  <a:pt x="2326144" y="87655"/>
                </a:lnTo>
                <a:lnTo>
                  <a:pt x="2329548" y="91465"/>
                </a:lnTo>
                <a:lnTo>
                  <a:pt x="2322741" y="91465"/>
                </a:lnTo>
                <a:lnTo>
                  <a:pt x="2322741" y="81305"/>
                </a:lnTo>
                <a:lnTo>
                  <a:pt x="2329548" y="81305"/>
                </a:lnTo>
                <a:lnTo>
                  <a:pt x="2329548" y="63525"/>
                </a:lnTo>
                <a:lnTo>
                  <a:pt x="2326144" y="63525"/>
                </a:lnTo>
                <a:lnTo>
                  <a:pt x="2329548" y="60985"/>
                </a:lnTo>
                <a:lnTo>
                  <a:pt x="2322741" y="63525"/>
                </a:lnTo>
                <a:lnTo>
                  <a:pt x="2322741" y="57175"/>
                </a:lnTo>
                <a:lnTo>
                  <a:pt x="2329548" y="60985"/>
                </a:lnTo>
                <a:lnTo>
                  <a:pt x="2329548" y="36855"/>
                </a:lnTo>
                <a:lnTo>
                  <a:pt x="2312517" y="36855"/>
                </a:lnTo>
                <a:lnTo>
                  <a:pt x="2312517" y="71145"/>
                </a:lnTo>
                <a:lnTo>
                  <a:pt x="2312517" y="81305"/>
                </a:lnTo>
                <a:lnTo>
                  <a:pt x="2305697" y="81305"/>
                </a:lnTo>
                <a:lnTo>
                  <a:pt x="2305697" y="77495"/>
                </a:lnTo>
                <a:lnTo>
                  <a:pt x="2305697" y="71145"/>
                </a:lnTo>
                <a:lnTo>
                  <a:pt x="2312517" y="71145"/>
                </a:lnTo>
                <a:lnTo>
                  <a:pt x="2312517" y="36855"/>
                </a:lnTo>
                <a:lnTo>
                  <a:pt x="2305774" y="36855"/>
                </a:lnTo>
                <a:lnTo>
                  <a:pt x="2302357" y="40665"/>
                </a:lnTo>
                <a:lnTo>
                  <a:pt x="2302357" y="47015"/>
                </a:lnTo>
                <a:lnTo>
                  <a:pt x="2302294" y="71145"/>
                </a:lnTo>
                <a:lnTo>
                  <a:pt x="2298890" y="71145"/>
                </a:lnTo>
                <a:lnTo>
                  <a:pt x="2298890" y="67335"/>
                </a:lnTo>
                <a:lnTo>
                  <a:pt x="2302294" y="71145"/>
                </a:lnTo>
                <a:lnTo>
                  <a:pt x="2302294" y="47015"/>
                </a:lnTo>
                <a:lnTo>
                  <a:pt x="2292134" y="47015"/>
                </a:lnTo>
                <a:lnTo>
                  <a:pt x="2292134" y="43205"/>
                </a:lnTo>
                <a:lnTo>
                  <a:pt x="2285250" y="43205"/>
                </a:lnTo>
                <a:lnTo>
                  <a:pt x="2285250" y="50825"/>
                </a:lnTo>
                <a:lnTo>
                  <a:pt x="2285250" y="57175"/>
                </a:lnTo>
                <a:lnTo>
                  <a:pt x="2281847" y="57175"/>
                </a:lnTo>
                <a:lnTo>
                  <a:pt x="2281847" y="53365"/>
                </a:lnTo>
                <a:lnTo>
                  <a:pt x="2285250" y="50825"/>
                </a:lnTo>
                <a:lnTo>
                  <a:pt x="2285250" y="43205"/>
                </a:lnTo>
                <a:lnTo>
                  <a:pt x="2227389" y="43205"/>
                </a:lnTo>
                <a:lnTo>
                  <a:pt x="2223986" y="47015"/>
                </a:lnTo>
                <a:lnTo>
                  <a:pt x="2223986" y="53365"/>
                </a:lnTo>
                <a:lnTo>
                  <a:pt x="2213762" y="53365"/>
                </a:lnTo>
                <a:lnTo>
                  <a:pt x="2213762" y="50825"/>
                </a:lnTo>
                <a:lnTo>
                  <a:pt x="2210346" y="50825"/>
                </a:lnTo>
                <a:lnTo>
                  <a:pt x="2206942" y="53365"/>
                </a:lnTo>
                <a:lnTo>
                  <a:pt x="2206942" y="60985"/>
                </a:lnTo>
                <a:lnTo>
                  <a:pt x="2200122" y="60985"/>
                </a:lnTo>
                <a:lnTo>
                  <a:pt x="2200122" y="53365"/>
                </a:lnTo>
                <a:lnTo>
                  <a:pt x="2193315" y="53365"/>
                </a:lnTo>
                <a:lnTo>
                  <a:pt x="2193315" y="60985"/>
                </a:lnTo>
                <a:lnTo>
                  <a:pt x="2186495" y="60985"/>
                </a:lnTo>
                <a:lnTo>
                  <a:pt x="2183092" y="63525"/>
                </a:lnTo>
                <a:lnTo>
                  <a:pt x="2186432" y="67335"/>
                </a:lnTo>
                <a:lnTo>
                  <a:pt x="2189835" y="67335"/>
                </a:lnTo>
                <a:lnTo>
                  <a:pt x="2189835" y="71145"/>
                </a:lnTo>
                <a:lnTo>
                  <a:pt x="2186432" y="73685"/>
                </a:lnTo>
                <a:lnTo>
                  <a:pt x="2183015" y="73685"/>
                </a:lnTo>
                <a:lnTo>
                  <a:pt x="2183015" y="71145"/>
                </a:lnTo>
                <a:lnTo>
                  <a:pt x="2176272" y="71145"/>
                </a:lnTo>
                <a:lnTo>
                  <a:pt x="2176272" y="60985"/>
                </a:lnTo>
                <a:lnTo>
                  <a:pt x="2176208" y="77495"/>
                </a:lnTo>
                <a:lnTo>
                  <a:pt x="2176208" y="87655"/>
                </a:lnTo>
                <a:lnTo>
                  <a:pt x="2165985" y="87655"/>
                </a:lnTo>
                <a:lnTo>
                  <a:pt x="2165985" y="81305"/>
                </a:lnTo>
                <a:lnTo>
                  <a:pt x="2169388" y="77495"/>
                </a:lnTo>
                <a:lnTo>
                  <a:pt x="2176208" y="77495"/>
                </a:lnTo>
                <a:lnTo>
                  <a:pt x="2176208" y="60985"/>
                </a:lnTo>
                <a:lnTo>
                  <a:pt x="2172868" y="60985"/>
                </a:lnTo>
                <a:lnTo>
                  <a:pt x="2166048" y="53365"/>
                </a:lnTo>
                <a:lnTo>
                  <a:pt x="2152421" y="53365"/>
                </a:lnTo>
                <a:lnTo>
                  <a:pt x="2152421" y="60985"/>
                </a:lnTo>
                <a:lnTo>
                  <a:pt x="2114867" y="60985"/>
                </a:lnTo>
                <a:lnTo>
                  <a:pt x="2114867" y="71145"/>
                </a:lnTo>
                <a:lnTo>
                  <a:pt x="2108047" y="71145"/>
                </a:lnTo>
                <a:lnTo>
                  <a:pt x="2108047" y="67335"/>
                </a:lnTo>
                <a:lnTo>
                  <a:pt x="2101265" y="67335"/>
                </a:lnTo>
                <a:lnTo>
                  <a:pt x="2101265" y="63525"/>
                </a:lnTo>
                <a:lnTo>
                  <a:pt x="2101265" y="60985"/>
                </a:lnTo>
                <a:lnTo>
                  <a:pt x="2091016" y="60985"/>
                </a:lnTo>
                <a:lnTo>
                  <a:pt x="2091016" y="73685"/>
                </a:lnTo>
                <a:lnTo>
                  <a:pt x="2091016" y="81305"/>
                </a:lnTo>
                <a:lnTo>
                  <a:pt x="2087600" y="77495"/>
                </a:lnTo>
                <a:lnTo>
                  <a:pt x="2084197" y="77495"/>
                </a:lnTo>
                <a:lnTo>
                  <a:pt x="2084197" y="73685"/>
                </a:lnTo>
                <a:lnTo>
                  <a:pt x="2091016" y="73685"/>
                </a:lnTo>
                <a:lnTo>
                  <a:pt x="2091016" y="60985"/>
                </a:lnTo>
                <a:lnTo>
                  <a:pt x="2056930" y="60985"/>
                </a:lnTo>
                <a:lnTo>
                  <a:pt x="2056930" y="73685"/>
                </a:lnTo>
                <a:lnTo>
                  <a:pt x="2056930" y="81305"/>
                </a:lnTo>
                <a:lnTo>
                  <a:pt x="2053526" y="81305"/>
                </a:lnTo>
                <a:lnTo>
                  <a:pt x="2053526" y="77495"/>
                </a:lnTo>
                <a:lnTo>
                  <a:pt x="2050122" y="77495"/>
                </a:lnTo>
                <a:lnTo>
                  <a:pt x="2050122" y="73685"/>
                </a:lnTo>
                <a:lnTo>
                  <a:pt x="2056930" y="73685"/>
                </a:lnTo>
                <a:lnTo>
                  <a:pt x="2056930" y="60985"/>
                </a:lnTo>
                <a:lnTo>
                  <a:pt x="2050122" y="60985"/>
                </a:lnTo>
                <a:lnTo>
                  <a:pt x="2050122" y="50825"/>
                </a:lnTo>
                <a:lnTo>
                  <a:pt x="2039899" y="50825"/>
                </a:lnTo>
                <a:lnTo>
                  <a:pt x="2039899" y="57175"/>
                </a:lnTo>
                <a:lnTo>
                  <a:pt x="2043303" y="60985"/>
                </a:lnTo>
                <a:lnTo>
                  <a:pt x="2033079" y="60985"/>
                </a:lnTo>
                <a:lnTo>
                  <a:pt x="2033079" y="63525"/>
                </a:lnTo>
                <a:lnTo>
                  <a:pt x="2033079" y="71145"/>
                </a:lnTo>
                <a:lnTo>
                  <a:pt x="2026272" y="71145"/>
                </a:lnTo>
                <a:lnTo>
                  <a:pt x="2026272" y="67335"/>
                </a:lnTo>
                <a:lnTo>
                  <a:pt x="2029675" y="63525"/>
                </a:lnTo>
                <a:lnTo>
                  <a:pt x="2033079" y="63525"/>
                </a:lnTo>
                <a:lnTo>
                  <a:pt x="2033079" y="60985"/>
                </a:lnTo>
                <a:lnTo>
                  <a:pt x="2002409" y="60985"/>
                </a:lnTo>
                <a:lnTo>
                  <a:pt x="2002409" y="94005"/>
                </a:lnTo>
                <a:lnTo>
                  <a:pt x="2002409" y="97815"/>
                </a:lnTo>
                <a:lnTo>
                  <a:pt x="1999005" y="97815"/>
                </a:lnTo>
                <a:lnTo>
                  <a:pt x="1995601" y="94005"/>
                </a:lnTo>
                <a:lnTo>
                  <a:pt x="1999005" y="91465"/>
                </a:lnTo>
                <a:lnTo>
                  <a:pt x="2002409" y="94005"/>
                </a:lnTo>
                <a:lnTo>
                  <a:pt x="2002409" y="60985"/>
                </a:lnTo>
                <a:lnTo>
                  <a:pt x="1944484" y="60985"/>
                </a:lnTo>
                <a:lnTo>
                  <a:pt x="1944484" y="94005"/>
                </a:lnTo>
                <a:lnTo>
                  <a:pt x="1944484" y="104165"/>
                </a:lnTo>
                <a:lnTo>
                  <a:pt x="1937664" y="101625"/>
                </a:lnTo>
                <a:lnTo>
                  <a:pt x="1937664" y="94005"/>
                </a:lnTo>
                <a:lnTo>
                  <a:pt x="1944484" y="94005"/>
                </a:lnTo>
                <a:lnTo>
                  <a:pt x="1944484" y="60985"/>
                </a:lnTo>
                <a:lnTo>
                  <a:pt x="1941106" y="60985"/>
                </a:lnTo>
                <a:lnTo>
                  <a:pt x="1937702" y="63525"/>
                </a:lnTo>
                <a:lnTo>
                  <a:pt x="1937702" y="67335"/>
                </a:lnTo>
                <a:lnTo>
                  <a:pt x="1927440" y="67335"/>
                </a:lnTo>
                <a:lnTo>
                  <a:pt x="1927440" y="94005"/>
                </a:lnTo>
                <a:lnTo>
                  <a:pt x="1927440" y="101625"/>
                </a:lnTo>
                <a:lnTo>
                  <a:pt x="1924037" y="104165"/>
                </a:lnTo>
                <a:lnTo>
                  <a:pt x="1913813" y="104165"/>
                </a:lnTo>
                <a:lnTo>
                  <a:pt x="1913813" y="94005"/>
                </a:lnTo>
                <a:lnTo>
                  <a:pt x="1917217" y="91465"/>
                </a:lnTo>
                <a:lnTo>
                  <a:pt x="1920621" y="94005"/>
                </a:lnTo>
                <a:lnTo>
                  <a:pt x="1927440" y="94005"/>
                </a:lnTo>
                <a:lnTo>
                  <a:pt x="1927440" y="67335"/>
                </a:lnTo>
                <a:lnTo>
                  <a:pt x="1924062" y="67335"/>
                </a:lnTo>
                <a:lnTo>
                  <a:pt x="1920659" y="63525"/>
                </a:lnTo>
                <a:lnTo>
                  <a:pt x="1907032" y="63525"/>
                </a:lnTo>
                <a:lnTo>
                  <a:pt x="1907032" y="71145"/>
                </a:lnTo>
                <a:lnTo>
                  <a:pt x="1903590" y="71145"/>
                </a:lnTo>
                <a:lnTo>
                  <a:pt x="1903590" y="77495"/>
                </a:lnTo>
                <a:lnTo>
                  <a:pt x="1903590" y="87655"/>
                </a:lnTo>
                <a:lnTo>
                  <a:pt x="1896770" y="87655"/>
                </a:lnTo>
                <a:lnTo>
                  <a:pt x="1896770" y="97815"/>
                </a:lnTo>
                <a:lnTo>
                  <a:pt x="1886546" y="97815"/>
                </a:lnTo>
                <a:lnTo>
                  <a:pt x="1886546" y="94005"/>
                </a:lnTo>
                <a:lnTo>
                  <a:pt x="1883143" y="94005"/>
                </a:lnTo>
                <a:lnTo>
                  <a:pt x="1883143" y="91465"/>
                </a:lnTo>
                <a:lnTo>
                  <a:pt x="1883143" y="87655"/>
                </a:lnTo>
                <a:lnTo>
                  <a:pt x="1896770" y="87655"/>
                </a:lnTo>
                <a:lnTo>
                  <a:pt x="1896770" y="83845"/>
                </a:lnTo>
                <a:lnTo>
                  <a:pt x="1896770" y="77495"/>
                </a:lnTo>
                <a:lnTo>
                  <a:pt x="1903590" y="77495"/>
                </a:lnTo>
                <a:lnTo>
                  <a:pt x="1903590" y="71145"/>
                </a:lnTo>
                <a:lnTo>
                  <a:pt x="1889988" y="71145"/>
                </a:lnTo>
                <a:lnTo>
                  <a:pt x="1889988" y="67335"/>
                </a:lnTo>
                <a:lnTo>
                  <a:pt x="1876323" y="67335"/>
                </a:lnTo>
                <a:lnTo>
                  <a:pt x="1879739" y="71145"/>
                </a:lnTo>
                <a:lnTo>
                  <a:pt x="1872957" y="71145"/>
                </a:lnTo>
                <a:lnTo>
                  <a:pt x="1872957" y="73685"/>
                </a:lnTo>
                <a:lnTo>
                  <a:pt x="1879765" y="73685"/>
                </a:lnTo>
                <a:lnTo>
                  <a:pt x="1879739" y="81330"/>
                </a:lnTo>
                <a:lnTo>
                  <a:pt x="1876361" y="83845"/>
                </a:lnTo>
                <a:lnTo>
                  <a:pt x="1869541" y="83845"/>
                </a:lnTo>
                <a:lnTo>
                  <a:pt x="1869541" y="73685"/>
                </a:lnTo>
                <a:lnTo>
                  <a:pt x="1855876" y="73685"/>
                </a:lnTo>
                <a:lnTo>
                  <a:pt x="1855876" y="91465"/>
                </a:lnTo>
                <a:lnTo>
                  <a:pt x="1855876" y="97815"/>
                </a:lnTo>
                <a:lnTo>
                  <a:pt x="1849069" y="97815"/>
                </a:lnTo>
                <a:lnTo>
                  <a:pt x="1849069" y="91465"/>
                </a:lnTo>
                <a:lnTo>
                  <a:pt x="1855876" y="91465"/>
                </a:lnTo>
                <a:lnTo>
                  <a:pt x="1855876" y="73685"/>
                </a:lnTo>
                <a:lnTo>
                  <a:pt x="1852472" y="73685"/>
                </a:lnTo>
                <a:lnTo>
                  <a:pt x="1852472" y="63525"/>
                </a:lnTo>
                <a:lnTo>
                  <a:pt x="1849069" y="63525"/>
                </a:lnTo>
                <a:lnTo>
                  <a:pt x="1845652" y="71145"/>
                </a:lnTo>
                <a:lnTo>
                  <a:pt x="1845652" y="73685"/>
                </a:lnTo>
                <a:lnTo>
                  <a:pt x="1808175" y="73685"/>
                </a:lnTo>
                <a:lnTo>
                  <a:pt x="1811578" y="77495"/>
                </a:lnTo>
                <a:lnTo>
                  <a:pt x="1808175" y="81305"/>
                </a:lnTo>
                <a:lnTo>
                  <a:pt x="1808175" y="77495"/>
                </a:lnTo>
                <a:lnTo>
                  <a:pt x="1804758" y="77495"/>
                </a:lnTo>
                <a:lnTo>
                  <a:pt x="1804758" y="73685"/>
                </a:lnTo>
                <a:lnTo>
                  <a:pt x="1770684" y="73685"/>
                </a:lnTo>
                <a:lnTo>
                  <a:pt x="1770684" y="91465"/>
                </a:lnTo>
                <a:lnTo>
                  <a:pt x="1767281" y="97815"/>
                </a:lnTo>
                <a:lnTo>
                  <a:pt x="1770684" y="94005"/>
                </a:lnTo>
                <a:lnTo>
                  <a:pt x="1770684" y="97815"/>
                </a:lnTo>
                <a:lnTo>
                  <a:pt x="1770684" y="114325"/>
                </a:lnTo>
                <a:lnTo>
                  <a:pt x="1770684" y="121945"/>
                </a:lnTo>
                <a:lnTo>
                  <a:pt x="1767281" y="121945"/>
                </a:lnTo>
                <a:lnTo>
                  <a:pt x="1767281" y="118135"/>
                </a:lnTo>
                <a:lnTo>
                  <a:pt x="1767281" y="114325"/>
                </a:lnTo>
                <a:lnTo>
                  <a:pt x="1770684" y="114325"/>
                </a:lnTo>
                <a:lnTo>
                  <a:pt x="1770684" y="97815"/>
                </a:lnTo>
                <a:lnTo>
                  <a:pt x="1767281" y="97815"/>
                </a:lnTo>
                <a:lnTo>
                  <a:pt x="1763877" y="94005"/>
                </a:lnTo>
                <a:lnTo>
                  <a:pt x="1763877" y="91465"/>
                </a:lnTo>
                <a:lnTo>
                  <a:pt x="1770684" y="91465"/>
                </a:lnTo>
                <a:lnTo>
                  <a:pt x="1770684" y="73685"/>
                </a:lnTo>
                <a:lnTo>
                  <a:pt x="1763877" y="73685"/>
                </a:lnTo>
                <a:lnTo>
                  <a:pt x="1763877" y="81305"/>
                </a:lnTo>
                <a:lnTo>
                  <a:pt x="1757057" y="81305"/>
                </a:lnTo>
                <a:lnTo>
                  <a:pt x="1757057" y="77495"/>
                </a:lnTo>
                <a:lnTo>
                  <a:pt x="1753654" y="77495"/>
                </a:lnTo>
                <a:lnTo>
                  <a:pt x="1757057" y="73685"/>
                </a:lnTo>
                <a:lnTo>
                  <a:pt x="1699158" y="73685"/>
                </a:lnTo>
                <a:lnTo>
                  <a:pt x="1699158" y="81305"/>
                </a:lnTo>
                <a:lnTo>
                  <a:pt x="1699120" y="97815"/>
                </a:lnTo>
                <a:lnTo>
                  <a:pt x="1699120" y="104165"/>
                </a:lnTo>
                <a:lnTo>
                  <a:pt x="1695716" y="107975"/>
                </a:lnTo>
                <a:lnTo>
                  <a:pt x="1692313" y="107975"/>
                </a:lnTo>
                <a:lnTo>
                  <a:pt x="1688896" y="104165"/>
                </a:lnTo>
                <a:lnTo>
                  <a:pt x="1688896" y="101625"/>
                </a:lnTo>
                <a:lnTo>
                  <a:pt x="1692313" y="97815"/>
                </a:lnTo>
                <a:lnTo>
                  <a:pt x="1699120" y="97815"/>
                </a:lnTo>
                <a:lnTo>
                  <a:pt x="1699120" y="81305"/>
                </a:lnTo>
                <a:lnTo>
                  <a:pt x="1692338" y="81305"/>
                </a:lnTo>
                <a:lnTo>
                  <a:pt x="1692338" y="87655"/>
                </a:lnTo>
                <a:lnTo>
                  <a:pt x="1682115" y="87655"/>
                </a:lnTo>
                <a:lnTo>
                  <a:pt x="1682115" y="97815"/>
                </a:lnTo>
                <a:lnTo>
                  <a:pt x="1675307" y="97815"/>
                </a:lnTo>
                <a:lnTo>
                  <a:pt x="1675307" y="91465"/>
                </a:lnTo>
                <a:lnTo>
                  <a:pt x="1668487" y="91465"/>
                </a:lnTo>
                <a:lnTo>
                  <a:pt x="1668487" y="87655"/>
                </a:lnTo>
                <a:lnTo>
                  <a:pt x="1668487" y="83845"/>
                </a:lnTo>
                <a:lnTo>
                  <a:pt x="1665084" y="81305"/>
                </a:lnTo>
                <a:lnTo>
                  <a:pt x="1658264" y="81305"/>
                </a:lnTo>
                <a:lnTo>
                  <a:pt x="1658264" y="73685"/>
                </a:lnTo>
                <a:lnTo>
                  <a:pt x="1658226" y="83845"/>
                </a:lnTo>
                <a:lnTo>
                  <a:pt x="1651419" y="87655"/>
                </a:lnTo>
                <a:lnTo>
                  <a:pt x="1651419" y="83845"/>
                </a:lnTo>
                <a:lnTo>
                  <a:pt x="1654822" y="81305"/>
                </a:lnTo>
                <a:lnTo>
                  <a:pt x="1658226" y="83845"/>
                </a:lnTo>
                <a:lnTo>
                  <a:pt x="1658226" y="73685"/>
                </a:lnTo>
                <a:lnTo>
                  <a:pt x="1641221" y="73685"/>
                </a:lnTo>
                <a:lnTo>
                  <a:pt x="1637817" y="77495"/>
                </a:lnTo>
                <a:lnTo>
                  <a:pt x="1637817" y="81305"/>
                </a:lnTo>
                <a:lnTo>
                  <a:pt x="1627593" y="81305"/>
                </a:lnTo>
                <a:lnTo>
                  <a:pt x="1627593" y="73685"/>
                </a:lnTo>
                <a:lnTo>
                  <a:pt x="1620786" y="73685"/>
                </a:lnTo>
                <a:lnTo>
                  <a:pt x="1620748" y="81330"/>
                </a:lnTo>
                <a:lnTo>
                  <a:pt x="1617370" y="83845"/>
                </a:lnTo>
                <a:lnTo>
                  <a:pt x="1617370" y="87655"/>
                </a:lnTo>
                <a:lnTo>
                  <a:pt x="1607146" y="87655"/>
                </a:lnTo>
                <a:lnTo>
                  <a:pt x="1607146" y="81305"/>
                </a:lnTo>
                <a:lnTo>
                  <a:pt x="1600301" y="81305"/>
                </a:lnTo>
                <a:lnTo>
                  <a:pt x="1600301" y="97815"/>
                </a:lnTo>
                <a:lnTo>
                  <a:pt x="1600301" y="104165"/>
                </a:lnTo>
                <a:lnTo>
                  <a:pt x="1596898" y="107975"/>
                </a:lnTo>
                <a:lnTo>
                  <a:pt x="1590078" y="107975"/>
                </a:lnTo>
                <a:lnTo>
                  <a:pt x="1590078" y="97815"/>
                </a:lnTo>
                <a:lnTo>
                  <a:pt x="1600301" y="97815"/>
                </a:lnTo>
                <a:lnTo>
                  <a:pt x="1600301" y="81305"/>
                </a:lnTo>
                <a:lnTo>
                  <a:pt x="1583296" y="81305"/>
                </a:lnTo>
                <a:lnTo>
                  <a:pt x="1583296" y="73685"/>
                </a:lnTo>
                <a:lnTo>
                  <a:pt x="1579892" y="73685"/>
                </a:lnTo>
                <a:lnTo>
                  <a:pt x="1576476" y="77495"/>
                </a:lnTo>
                <a:lnTo>
                  <a:pt x="1576476" y="81305"/>
                </a:lnTo>
                <a:lnTo>
                  <a:pt x="1576451" y="83845"/>
                </a:lnTo>
                <a:lnTo>
                  <a:pt x="1573034" y="91465"/>
                </a:lnTo>
                <a:lnTo>
                  <a:pt x="1573034" y="107975"/>
                </a:lnTo>
                <a:lnTo>
                  <a:pt x="1573034" y="114325"/>
                </a:lnTo>
                <a:lnTo>
                  <a:pt x="1562811" y="114325"/>
                </a:lnTo>
                <a:lnTo>
                  <a:pt x="1559407" y="111785"/>
                </a:lnTo>
                <a:lnTo>
                  <a:pt x="1556004" y="111785"/>
                </a:lnTo>
                <a:lnTo>
                  <a:pt x="1556004" y="107975"/>
                </a:lnTo>
                <a:lnTo>
                  <a:pt x="1573034" y="107975"/>
                </a:lnTo>
                <a:lnTo>
                  <a:pt x="1573034" y="91465"/>
                </a:lnTo>
                <a:lnTo>
                  <a:pt x="1571332" y="87655"/>
                </a:lnTo>
                <a:lnTo>
                  <a:pt x="1569631" y="83845"/>
                </a:lnTo>
                <a:lnTo>
                  <a:pt x="1569631" y="81330"/>
                </a:lnTo>
                <a:lnTo>
                  <a:pt x="1566252" y="83845"/>
                </a:lnTo>
                <a:lnTo>
                  <a:pt x="1566252" y="87655"/>
                </a:lnTo>
                <a:lnTo>
                  <a:pt x="1559445" y="87655"/>
                </a:lnTo>
                <a:lnTo>
                  <a:pt x="1559445" y="81305"/>
                </a:lnTo>
                <a:lnTo>
                  <a:pt x="1535557" y="81305"/>
                </a:lnTo>
                <a:lnTo>
                  <a:pt x="1535557" y="114325"/>
                </a:lnTo>
                <a:lnTo>
                  <a:pt x="1535557" y="121945"/>
                </a:lnTo>
                <a:lnTo>
                  <a:pt x="1525333" y="121945"/>
                </a:lnTo>
                <a:lnTo>
                  <a:pt x="1525333" y="107975"/>
                </a:lnTo>
                <a:lnTo>
                  <a:pt x="1525333" y="104165"/>
                </a:lnTo>
                <a:lnTo>
                  <a:pt x="1528737" y="104165"/>
                </a:lnTo>
                <a:lnTo>
                  <a:pt x="1528737" y="114325"/>
                </a:lnTo>
                <a:lnTo>
                  <a:pt x="1535557" y="114325"/>
                </a:lnTo>
                <a:lnTo>
                  <a:pt x="1535557" y="81305"/>
                </a:lnTo>
                <a:lnTo>
                  <a:pt x="1521955" y="81305"/>
                </a:lnTo>
                <a:lnTo>
                  <a:pt x="1518551" y="77495"/>
                </a:lnTo>
                <a:lnTo>
                  <a:pt x="1518551" y="83845"/>
                </a:lnTo>
                <a:lnTo>
                  <a:pt x="1511731" y="83845"/>
                </a:lnTo>
                <a:lnTo>
                  <a:pt x="1511731" y="77495"/>
                </a:lnTo>
                <a:lnTo>
                  <a:pt x="1501508" y="77495"/>
                </a:lnTo>
                <a:lnTo>
                  <a:pt x="1501508" y="83845"/>
                </a:lnTo>
                <a:lnTo>
                  <a:pt x="1501470" y="94005"/>
                </a:lnTo>
                <a:lnTo>
                  <a:pt x="1504886" y="97815"/>
                </a:lnTo>
                <a:lnTo>
                  <a:pt x="1494663" y="97815"/>
                </a:lnTo>
                <a:lnTo>
                  <a:pt x="1494663" y="94005"/>
                </a:lnTo>
                <a:lnTo>
                  <a:pt x="1494663" y="83845"/>
                </a:lnTo>
                <a:lnTo>
                  <a:pt x="1491284" y="83845"/>
                </a:lnTo>
                <a:lnTo>
                  <a:pt x="1491284" y="94005"/>
                </a:lnTo>
                <a:lnTo>
                  <a:pt x="1481061" y="94005"/>
                </a:lnTo>
                <a:lnTo>
                  <a:pt x="1481061" y="87655"/>
                </a:lnTo>
                <a:lnTo>
                  <a:pt x="1481061" y="81305"/>
                </a:lnTo>
                <a:lnTo>
                  <a:pt x="1481061" y="77495"/>
                </a:lnTo>
                <a:lnTo>
                  <a:pt x="1477619" y="77495"/>
                </a:lnTo>
                <a:lnTo>
                  <a:pt x="1474216" y="81305"/>
                </a:lnTo>
                <a:lnTo>
                  <a:pt x="1474216" y="77495"/>
                </a:lnTo>
                <a:lnTo>
                  <a:pt x="1464030" y="77495"/>
                </a:lnTo>
                <a:lnTo>
                  <a:pt x="1464030" y="81305"/>
                </a:lnTo>
                <a:lnTo>
                  <a:pt x="1446987" y="81305"/>
                </a:lnTo>
                <a:lnTo>
                  <a:pt x="1446987" y="73685"/>
                </a:lnTo>
                <a:lnTo>
                  <a:pt x="1440167" y="73685"/>
                </a:lnTo>
                <a:lnTo>
                  <a:pt x="1440167" y="83845"/>
                </a:lnTo>
                <a:lnTo>
                  <a:pt x="1426540" y="83845"/>
                </a:lnTo>
                <a:lnTo>
                  <a:pt x="1426540" y="87655"/>
                </a:lnTo>
                <a:lnTo>
                  <a:pt x="1419720" y="87655"/>
                </a:lnTo>
                <a:lnTo>
                  <a:pt x="1419720" y="83845"/>
                </a:lnTo>
                <a:lnTo>
                  <a:pt x="1416316" y="81305"/>
                </a:lnTo>
                <a:lnTo>
                  <a:pt x="1412875" y="81305"/>
                </a:lnTo>
                <a:lnTo>
                  <a:pt x="1412875" y="83845"/>
                </a:lnTo>
                <a:lnTo>
                  <a:pt x="1409471" y="83845"/>
                </a:lnTo>
                <a:lnTo>
                  <a:pt x="1406093" y="81330"/>
                </a:lnTo>
                <a:lnTo>
                  <a:pt x="1406055" y="73685"/>
                </a:lnTo>
                <a:lnTo>
                  <a:pt x="1399273" y="73685"/>
                </a:lnTo>
                <a:lnTo>
                  <a:pt x="1399273" y="81305"/>
                </a:lnTo>
                <a:lnTo>
                  <a:pt x="1395831" y="81305"/>
                </a:lnTo>
                <a:lnTo>
                  <a:pt x="1395831" y="87655"/>
                </a:lnTo>
                <a:lnTo>
                  <a:pt x="1395831" y="101625"/>
                </a:lnTo>
                <a:lnTo>
                  <a:pt x="1392428" y="104165"/>
                </a:lnTo>
                <a:lnTo>
                  <a:pt x="1389024" y="104165"/>
                </a:lnTo>
                <a:lnTo>
                  <a:pt x="1389024" y="101625"/>
                </a:lnTo>
                <a:lnTo>
                  <a:pt x="1389024" y="97815"/>
                </a:lnTo>
                <a:lnTo>
                  <a:pt x="1392428" y="97815"/>
                </a:lnTo>
                <a:lnTo>
                  <a:pt x="1395831" y="101625"/>
                </a:lnTo>
                <a:lnTo>
                  <a:pt x="1395831" y="87655"/>
                </a:lnTo>
                <a:lnTo>
                  <a:pt x="1389024" y="87655"/>
                </a:lnTo>
                <a:lnTo>
                  <a:pt x="1389024" y="81305"/>
                </a:lnTo>
                <a:lnTo>
                  <a:pt x="1371981" y="81305"/>
                </a:lnTo>
                <a:lnTo>
                  <a:pt x="1371981" y="111785"/>
                </a:lnTo>
                <a:lnTo>
                  <a:pt x="1368577" y="114325"/>
                </a:lnTo>
                <a:lnTo>
                  <a:pt x="1365173" y="114325"/>
                </a:lnTo>
                <a:lnTo>
                  <a:pt x="1365173" y="111785"/>
                </a:lnTo>
                <a:lnTo>
                  <a:pt x="1368577" y="107975"/>
                </a:lnTo>
                <a:lnTo>
                  <a:pt x="1371981" y="111785"/>
                </a:lnTo>
                <a:lnTo>
                  <a:pt x="1371981" y="81305"/>
                </a:lnTo>
                <a:lnTo>
                  <a:pt x="1354950" y="81305"/>
                </a:lnTo>
                <a:lnTo>
                  <a:pt x="1354950" y="107975"/>
                </a:lnTo>
                <a:lnTo>
                  <a:pt x="1354950" y="121945"/>
                </a:lnTo>
                <a:lnTo>
                  <a:pt x="1348130" y="121945"/>
                </a:lnTo>
                <a:lnTo>
                  <a:pt x="1348130" y="107975"/>
                </a:lnTo>
                <a:lnTo>
                  <a:pt x="1354950" y="107975"/>
                </a:lnTo>
                <a:lnTo>
                  <a:pt x="1354950" y="81305"/>
                </a:lnTo>
                <a:lnTo>
                  <a:pt x="1341348" y="81305"/>
                </a:lnTo>
                <a:lnTo>
                  <a:pt x="1341348" y="71145"/>
                </a:lnTo>
                <a:lnTo>
                  <a:pt x="1337945" y="71145"/>
                </a:lnTo>
                <a:lnTo>
                  <a:pt x="1337945" y="73685"/>
                </a:lnTo>
                <a:lnTo>
                  <a:pt x="1314056" y="73685"/>
                </a:lnTo>
                <a:lnTo>
                  <a:pt x="1314056" y="67335"/>
                </a:lnTo>
                <a:lnTo>
                  <a:pt x="1307236" y="67335"/>
                </a:lnTo>
                <a:lnTo>
                  <a:pt x="1307236" y="73685"/>
                </a:lnTo>
                <a:lnTo>
                  <a:pt x="1290231" y="73685"/>
                </a:lnTo>
                <a:lnTo>
                  <a:pt x="1286827" y="71145"/>
                </a:lnTo>
                <a:lnTo>
                  <a:pt x="1286827" y="67335"/>
                </a:lnTo>
                <a:lnTo>
                  <a:pt x="1280007" y="67335"/>
                </a:lnTo>
                <a:lnTo>
                  <a:pt x="1280007" y="73685"/>
                </a:lnTo>
                <a:lnTo>
                  <a:pt x="1273162" y="73685"/>
                </a:lnTo>
                <a:lnTo>
                  <a:pt x="1273162" y="81305"/>
                </a:lnTo>
                <a:lnTo>
                  <a:pt x="1269746" y="77495"/>
                </a:lnTo>
                <a:lnTo>
                  <a:pt x="1266342" y="77495"/>
                </a:lnTo>
                <a:lnTo>
                  <a:pt x="1269746" y="73685"/>
                </a:lnTo>
                <a:lnTo>
                  <a:pt x="1242517" y="73685"/>
                </a:lnTo>
                <a:lnTo>
                  <a:pt x="1242517" y="77495"/>
                </a:lnTo>
                <a:lnTo>
                  <a:pt x="1235710" y="77495"/>
                </a:lnTo>
                <a:lnTo>
                  <a:pt x="1235710" y="71145"/>
                </a:lnTo>
                <a:lnTo>
                  <a:pt x="1235671" y="101625"/>
                </a:lnTo>
                <a:lnTo>
                  <a:pt x="1235671" y="107975"/>
                </a:lnTo>
                <a:lnTo>
                  <a:pt x="1225448" y="107975"/>
                </a:lnTo>
                <a:lnTo>
                  <a:pt x="1225448" y="97815"/>
                </a:lnTo>
                <a:lnTo>
                  <a:pt x="1232268" y="97815"/>
                </a:lnTo>
                <a:lnTo>
                  <a:pt x="1235671" y="101625"/>
                </a:lnTo>
                <a:lnTo>
                  <a:pt x="1235671" y="71145"/>
                </a:lnTo>
                <a:lnTo>
                  <a:pt x="1225486" y="71145"/>
                </a:lnTo>
                <a:lnTo>
                  <a:pt x="1222082" y="67335"/>
                </a:lnTo>
                <a:lnTo>
                  <a:pt x="1215263" y="71145"/>
                </a:lnTo>
                <a:lnTo>
                  <a:pt x="1211859" y="71145"/>
                </a:lnTo>
                <a:lnTo>
                  <a:pt x="1211859" y="87655"/>
                </a:lnTo>
                <a:lnTo>
                  <a:pt x="1205039" y="87655"/>
                </a:lnTo>
                <a:lnTo>
                  <a:pt x="1205039" y="77495"/>
                </a:lnTo>
                <a:lnTo>
                  <a:pt x="1205039" y="71145"/>
                </a:lnTo>
                <a:lnTo>
                  <a:pt x="1205039" y="63525"/>
                </a:lnTo>
                <a:lnTo>
                  <a:pt x="1201597" y="63525"/>
                </a:lnTo>
                <a:lnTo>
                  <a:pt x="1201597" y="111785"/>
                </a:lnTo>
                <a:lnTo>
                  <a:pt x="1201597" y="128295"/>
                </a:lnTo>
                <a:lnTo>
                  <a:pt x="1198194" y="132105"/>
                </a:lnTo>
                <a:lnTo>
                  <a:pt x="1198194" y="128295"/>
                </a:lnTo>
                <a:lnTo>
                  <a:pt x="1184554" y="128295"/>
                </a:lnTo>
                <a:lnTo>
                  <a:pt x="1184554" y="121945"/>
                </a:lnTo>
                <a:lnTo>
                  <a:pt x="1191374" y="121945"/>
                </a:lnTo>
                <a:lnTo>
                  <a:pt x="1191374" y="111785"/>
                </a:lnTo>
                <a:lnTo>
                  <a:pt x="1201597" y="111785"/>
                </a:lnTo>
                <a:lnTo>
                  <a:pt x="1201597" y="63525"/>
                </a:lnTo>
                <a:lnTo>
                  <a:pt x="1187996" y="63525"/>
                </a:lnTo>
                <a:lnTo>
                  <a:pt x="1184592" y="60985"/>
                </a:lnTo>
                <a:lnTo>
                  <a:pt x="1184554" y="77495"/>
                </a:lnTo>
                <a:lnTo>
                  <a:pt x="1184554" y="87655"/>
                </a:lnTo>
                <a:lnTo>
                  <a:pt x="1174330" y="87655"/>
                </a:lnTo>
                <a:lnTo>
                  <a:pt x="1170927" y="83845"/>
                </a:lnTo>
                <a:lnTo>
                  <a:pt x="1167523" y="83845"/>
                </a:lnTo>
                <a:lnTo>
                  <a:pt x="1167523" y="77495"/>
                </a:lnTo>
                <a:lnTo>
                  <a:pt x="1184554" y="77495"/>
                </a:lnTo>
                <a:lnTo>
                  <a:pt x="1184554" y="61010"/>
                </a:lnTo>
                <a:lnTo>
                  <a:pt x="1177772" y="63525"/>
                </a:lnTo>
                <a:lnTo>
                  <a:pt x="1174369" y="63525"/>
                </a:lnTo>
                <a:lnTo>
                  <a:pt x="1174369" y="71145"/>
                </a:lnTo>
                <a:lnTo>
                  <a:pt x="1164145" y="71145"/>
                </a:lnTo>
                <a:lnTo>
                  <a:pt x="1164145" y="67335"/>
                </a:lnTo>
                <a:lnTo>
                  <a:pt x="1164145" y="60985"/>
                </a:lnTo>
                <a:lnTo>
                  <a:pt x="1153883" y="60985"/>
                </a:lnTo>
                <a:lnTo>
                  <a:pt x="1153883" y="124485"/>
                </a:lnTo>
                <a:lnTo>
                  <a:pt x="1153883" y="132105"/>
                </a:lnTo>
                <a:lnTo>
                  <a:pt x="1143660" y="132105"/>
                </a:lnTo>
                <a:lnTo>
                  <a:pt x="1143660" y="121945"/>
                </a:lnTo>
                <a:lnTo>
                  <a:pt x="1150480" y="121945"/>
                </a:lnTo>
                <a:lnTo>
                  <a:pt x="1150480" y="124485"/>
                </a:lnTo>
                <a:lnTo>
                  <a:pt x="1153883" y="124485"/>
                </a:lnTo>
                <a:lnTo>
                  <a:pt x="1153883" y="60985"/>
                </a:lnTo>
                <a:lnTo>
                  <a:pt x="1147102" y="60985"/>
                </a:lnTo>
                <a:lnTo>
                  <a:pt x="1147102" y="67335"/>
                </a:lnTo>
                <a:lnTo>
                  <a:pt x="1140294" y="67335"/>
                </a:lnTo>
                <a:lnTo>
                  <a:pt x="1140294" y="63525"/>
                </a:lnTo>
                <a:lnTo>
                  <a:pt x="1140294" y="57175"/>
                </a:lnTo>
                <a:lnTo>
                  <a:pt x="1130071" y="57175"/>
                </a:lnTo>
                <a:lnTo>
                  <a:pt x="1130071" y="63525"/>
                </a:lnTo>
                <a:lnTo>
                  <a:pt x="1126629" y="63525"/>
                </a:lnTo>
                <a:lnTo>
                  <a:pt x="1126629" y="132105"/>
                </a:lnTo>
                <a:lnTo>
                  <a:pt x="1126629" y="138455"/>
                </a:lnTo>
                <a:lnTo>
                  <a:pt x="1119809" y="138455"/>
                </a:lnTo>
                <a:lnTo>
                  <a:pt x="1119809" y="132105"/>
                </a:lnTo>
                <a:lnTo>
                  <a:pt x="1126629" y="132105"/>
                </a:lnTo>
                <a:lnTo>
                  <a:pt x="1126629" y="63525"/>
                </a:lnTo>
                <a:lnTo>
                  <a:pt x="1123251" y="63525"/>
                </a:lnTo>
                <a:lnTo>
                  <a:pt x="1123251" y="57175"/>
                </a:lnTo>
                <a:lnTo>
                  <a:pt x="1116406" y="57175"/>
                </a:lnTo>
                <a:lnTo>
                  <a:pt x="1116406" y="107975"/>
                </a:lnTo>
                <a:lnTo>
                  <a:pt x="1116406" y="114325"/>
                </a:lnTo>
                <a:lnTo>
                  <a:pt x="1112989" y="111785"/>
                </a:lnTo>
                <a:lnTo>
                  <a:pt x="1112989" y="107975"/>
                </a:lnTo>
                <a:lnTo>
                  <a:pt x="1112989" y="104165"/>
                </a:lnTo>
                <a:lnTo>
                  <a:pt x="1116406" y="107975"/>
                </a:lnTo>
                <a:lnTo>
                  <a:pt x="1116406" y="57175"/>
                </a:lnTo>
                <a:lnTo>
                  <a:pt x="1031240" y="57175"/>
                </a:lnTo>
                <a:lnTo>
                  <a:pt x="1031240" y="63525"/>
                </a:lnTo>
                <a:lnTo>
                  <a:pt x="1021016" y="63525"/>
                </a:lnTo>
                <a:lnTo>
                  <a:pt x="1021016" y="57175"/>
                </a:lnTo>
                <a:lnTo>
                  <a:pt x="993724" y="57175"/>
                </a:lnTo>
                <a:lnTo>
                  <a:pt x="993724" y="114325"/>
                </a:lnTo>
                <a:lnTo>
                  <a:pt x="993724" y="118135"/>
                </a:lnTo>
                <a:lnTo>
                  <a:pt x="990320" y="121945"/>
                </a:lnTo>
                <a:lnTo>
                  <a:pt x="990320" y="118135"/>
                </a:lnTo>
                <a:lnTo>
                  <a:pt x="990320" y="114325"/>
                </a:lnTo>
                <a:lnTo>
                  <a:pt x="993724" y="114325"/>
                </a:lnTo>
                <a:lnTo>
                  <a:pt x="993724" y="57175"/>
                </a:lnTo>
                <a:lnTo>
                  <a:pt x="959688" y="57175"/>
                </a:lnTo>
                <a:lnTo>
                  <a:pt x="956271" y="60985"/>
                </a:lnTo>
                <a:lnTo>
                  <a:pt x="956271" y="67335"/>
                </a:lnTo>
                <a:lnTo>
                  <a:pt x="956246" y="107975"/>
                </a:lnTo>
                <a:lnTo>
                  <a:pt x="956246" y="111785"/>
                </a:lnTo>
                <a:lnTo>
                  <a:pt x="952830" y="114325"/>
                </a:lnTo>
                <a:lnTo>
                  <a:pt x="949426" y="114325"/>
                </a:lnTo>
                <a:lnTo>
                  <a:pt x="949426" y="111785"/>
                </a:lnTo>
                <a:lnTo>
                  <a:pt x="949426" y="107975"/>
                </a:lnTo>
                <a:lnTo>
                  <a:pt x="956246" y="107975"/>
                </a:lnTo>
                <a:lnTo>
                  <a:pt x="956246" y="67335"/>
                </a:lnTo>
                <a:lnTo>
                  <a:pt x="932421" y="67335"/>
                </a:lnTo>
                <a:lnTo>
                  <a:pt x="932421" y="60985"/>
                </a:lnTo>
                <a:lnTo>
                  <a:pt x="925601" y="60985"/>
                </a:lnTo>
                <a:lnTo>
                  <a:pt x="925601" y="71145"/>
                </a:lnTo>
                <a:lnTo>
                  <a:pt x="915377" y="71145"/>
                </a:lnTo>
                <a:lnTo>
                  <a:pt x="915377" y="63525"/>
                </a:lnTo>
                <a:lnTo>
                  <a:pt x="898309" y="63525"/>
                </a:lnTo>
                <a:lnTo>
                  <a:pt x="898309" y="87655"/>
                </a:lnTo>
                <a:lnTo>
                  <a:pt x="891489" y="87655"/>
                </a:lnTo>
                <a:lnTo>
                  <a:pt x="891489" y="81305"/>
                </a:lnTo>
                <a:lnTo>
                  <a:pt x="891489" y="67335"/>
                </a:lnTo>
                <a:lnTo>
                  <a:pt x="891489" y="63525"/>
                </a:lnTo>
                <a:lnTo>
                  <a:pt x="888085" y="63525"/>
                </a:lnTo>
                <a:lnTo>
                  <a:pt x="888085" y="91465"/>
                </a:lnTo>
                <a:lnTo>
                  <a:pt x="888085" y="97815"/>
                </a:lnTo>
                <a:lnTo>
                  <a:pt x="881265" y="97815"/>
                </a:lnTo>
                <a:lnTo>
                  <a:pt x="881265" y="94005"/>
                </a:lnTo>
                <a:lnTo>
                  <a:pt x="884682" y="91465"/>
                </a:lnTo>
                <a:lnTo>
                  <a:pt x="888085" y="91465"/>
                </a:lnTo>
                <a:lnTo>
                  <a:pt x="888085" y="63525"/>
                </a:lnTo>
                <a:lnTo>
                  <a:pt x="847191" y="63525"/>
                </a:lnTo>
                <a:lnTo>
                  <a:pt x="847191" y="81305"/>
                </a:lnTo>
                <a:lnTo>
                  <a:pt x="847191" y="91465"/>
                </a:lnTo>
                <a:lnTo>
                  <a:pt x="840371" y="91465"/>
                </a:lnTo>
                <a:lnTo>
                  <a:pt x="840371" y="107975"/>
                </a:lnTo>
                <a:lnTo>
                  <a:pt x="840371" y="111785"/>
                </a:lnTo>
                <a:lnTo>
                  <a:pt x="836968" y="111785"/>
                </a:lnTo>
                <a:lnTo>
                  <a:pt x="840371" y="107975"/>
                </a:lnTo>
                <a:lnTo>
                  <a:pt x="833564" y="111785"/>
                </a:lnTo>
                <a:lnTo>
                  <a:pt x="833564" y="104165"/>
                </a:lnTo>
                <a:lnTo>
                  <a:pt x="840371" y="107975"/>
                </a:lnTo>
                <a:lnTo>
                  <a:pt x="840371" y="91465"/>
                </a:lnTo>
                <a:lnTo>
                  <a:pt x="840371" y="83845"/>
                </a:lnTo>
                <a:lnTo>
                  <a:pt x="840371" y="81305"/>
                </a:lnTo>
                <a:lnTo>
                  <a:pt x="847191" y="81305"/>
                </a:lnTo>
                <a:lnTo>
                  <a:pt x="847191" y="63525"/>
                </a:lnTo>
                <a:lnTo>
                  <a:pt x="843813" y="63525"/>
                </a:lnTo>
                <a:lnTo>
                  <a:pt x="840409" y="67335"/>
                </a:lnTo>
                <a:lnTo>
                  <a:pt x="837006" y="63525"/>
                </a:lnTo>
                <a:lnTo>
                  <a:pt x="837006" y="73685"/>
                </a:lnTo>
                <a:lnTo>
                  <a:pt x="819937" y="73685"/>
                </a:lnTo>
                <a:lnTo>
                  <a:pt x="819937" y="83845"/>
                </a:lnTo>
                <a:lnTo>
                  <a:pt x="816521" y="83845"/>
                </a:lnTo>
                <a:lnTo>
                  <a:pt x="816521" y="77495"/>
                </a:lnTo>
                <a:lnTo>
                  <a:pt x="813117" y="73685"/>
                </a:lnTo>
                <a:lnTo>
                  <a:pt x="809739" y="73685"/>
                </a:lnTo>
                <a:lnTo>
                  <a:pt x="809739" y="67335"/>
                </a:lnTo>
                <a:lnTo>
                  <a:pt x="802932" y="67335"/>
                </a:lnTo>
                <a:lnTo>
                  <a:pt x="802932" y="73685"/>
                </a:lnTo>
                <a:lnTo>
                  <a:pt x="806297" y="73685"/>
                </a:lnTo>
                <a:lnTo>
                  <a:pt x="806297" y="104165"/>
                </a:lnTo>
                <a:lnTo>
                  <a:pt x="796074" y="104165"/>
                </a:lnTo>
                <a:lnTo>
                  <a:pt x="799490" y="107975"/>
                </a:lnTo>
                <a:lnTo>
                  <a:pt x="796074" y="107975"/>
                </a:lnTo>
                <a:lnTo>
                  <a:pt x="796074" y="104165"/>
                </a:lnTo>
                <a:lnTo>
                  <a:pt x="796074" y="101625"/>
                </a:lnTo>
                <a:lnTo>
                  <a:pt x="799490" y="101625"/>
                </a:lnTo>
                <a:lnTo>
                  <a:pt x="799490" y="87655"/>
                </a:lnTo>
                <a:lnTo>
                  <a:pt x="799490" y="73685"/>
                </a:lnTo>
                <a:lnTo>
                  <a:pt x="796112" y="73685"/>
                </a:lnTo>
                <a:lnTo>
                  <a:pt x="796112" y="71145"/>
                </a:lnTo>
                <a:lnTo>
                  <a:pt x="796112" y="67335"/>
                </a:lnTo>
                <a:lnTo>
                  <a:pt x="792670" y="67335"/>
                </a:lnTo>
                <a:lnTo>
                  <a:pt x="792670" y="73685"/>
                </a:lnTo>
                <a:lnTo>
                  <a:pt x="792670" y="87655"/>
                </a:lnTo>
                <a:lnTo>
                  <a:pt x="782447" y="87655"/>
                </a:lnTo>
                <a:lnTo>
                  <a:pt x="782447" y="104165"/>
                </a:lnTo>
                <a:lnTo>
                  <a:pt x="775627" y="104165"/>
                </a:lnTo>
                <a:lnTo>
                  <a:pt x="775627" y="101625"/>
                </a:lnTo>
                <a:lnTo>
                  <a:pt x="779043" y="97815"/>
                </a:lnTo>
                <a:lnTo>
                  <a:pt x="782447" y="104165"/>
                </a:lnTo>
                <a:lnTo>
                  <a:pt x="782447" y="87655"/>
                </a:lnTo>
                <a:lnTo>
                  <a:pt x="785850" y="83845"/>
                </a:lnTo>
                <a:lnTo>
                  <a:pt x="785850" y="71145"/>
                </a:lnTo>
                <a:lnTo>
                  <a:pt x="789266" y="71145"/>
                </a:lnTo>
                <a:lnTo>
                  <a:pt x="792670" y="73685"/>
                </a:lnTo>
                <a:lnTo>
                  <a:pt x="792670" y="67335"/>
                </a:lnTo>
                <a:lnTo>
                  <a:pt x="762038" y="67335"/>
                </a:lnTo>
                <a:lnTo>
                  <a:pt x="762038" y="77495"/>
                </a:lnTo>
                <a:lnTo>
                  <a:pt x="755218" y="77495"/>
                </a:lnTo>
                <a:lnTo>
                  <a:pt x="755218" y="87655"/>
                </a:lnTo>
                <a:lnTo>
                  <a:pt x="744994" y="87655"/>
                </a:lnTo>
                <a:lnTo>
                  <a:pt x="744994" y="81305"/>
                </a:lnTo>
                <a:lnTo>
                  <a:pt x="744994" y="77495"/>
                </a:lnTo>
                <a:lnTo>
                  <a:pt x="755218" y="77495"/>
                </a:lnTo>
                <a:lnTo>
                  <a:pt x="755218" y="73685"/>
                </a:lnTo>
                <a:lnTo>
                  <a:pt x="755218" y="71145"/>
                </a:lnTo>
                <a:lnTo>
                  <a:pt x="741553" y="71145"/>
                </a:lnTo>
                <a:lnTo>
                  <a:pt x="741553" y="128295"/>
                </a:lnTo>
                <a:lnTo>
                  <a:pt x="741553" y="134645"/>
                </a:lnTo>
                <a:lnTo>
                  <a:pt x="724509" y="134645"/>
                </a:lnTo>
                <a:lnTo>
                  <a:pt x="724509" y="138455"/>
                </a:lnTo>
                <a:lnTo>
                  <a:pt x="717702" y="138455"/>
                </a:lnTo>
                <a:lnTo>
                  <a:pt x="717702" y="132105"/>
                </a:lnTo>
                <a:lnTo>
                  <a:pt x="724509" y="132105"/>
                </a:lnTo>
                <a:lnTo>
                  <a:pt x="724509" y="128295"/>
                </a:lnTo>
                <a:lnTo>
                  <a:pt x="721106" y="128295"/>
                </a:lnTo>
                <a:lnTo>
                  <a:pt x="721106" y="121945"/>
                </a:lnTo>
                <a:lnTo>
                  <a:pt x="724509" y="121945"/>
                </a:lnTo>
                <a:lnTo>
                  <a:pt x="724509" y="128295"/>
                </a:lnTo>
                <a:lnTo>
                  <a:pt x="741553" y="128295"/>
                </a:lnTo>
                <a:lnTo>
                  <a:pt x="741553" y="71145"/>
                </a:lnTo>
                <a:lnTo>
                  <a:pt x="734733" y="71145"/>
                </a:lnTo>
                <a:lnTo>
                  <a:pt x="734733" y="81305"/>
                </a:lnTo>
                <a:lnTo>
                  <a:pt x="734733" y="97815"/>
                </a:lnTo>
                <a:lnTo>
                  <a:pt x="727925" y="97815"/>
                </a:lnTo>
                <a:lnTo>
                  <a:pt x="724509" y="94005"/>
                </a:lnTo>
                <a:lnTo>
                  <a:pt x="724509" y="87655"/>
                </a:lnTo>
                <a:lnTo>
                  <a:pt x="727925" y="83845"/>
                </a:lnTo>
                <a:lnTo>
                  <a:pt x="724509" y="83845"/>
                </a:lnTo>
                <a:lnTo>
                  <a:pt x="724509" y="81305"/>
                </a:lnTo>
                <a:lnTo>
                  <a:pt x="734733" y="81305"/>
                </a:lnTo>
                <a:lnTo>
                  <a:pt x="734733" y="71145"/>
                </a:lnTo>
                <a:lnTo>
                  <a:pt x="724509" y="71145"/>
                </a:lnTo>
                <a:lnTo>
                  <a:pt x="721106" y="73685"/>
                </a:lnTo>
                <a:lnTo>
                  <a:pt x="717702" y="71145"/>
                </a:lnTo>
                <a:lnTo>
                  <a:pt x="717702" y="121945"/>
                </a:lnTo>
                <a:lnTo>
                  <a:pt x="717702" y="128295"/>
                </a:lnTo>
                <a:lnTo>
                  <a:pt x="710882" y="128295"/>
                </a:lnTo>
                <a:lnTo>
                  <a:pt x="707478" y="124485"/>
                </a:lnTo>
                <a:lnTo>
                  <a:pt x="710882" y="121945"/>
                </a:lnTo>
                <a:lnTo>
                  <a:pt x="717702" y="121945"/>
                </a:lnTo>
                <a:lnTo>
                  <a:pt x="717702" y="71145"/>
                </a:lnTo>
                <a:lnTo>
                  <a:pt x="707478" y="71145"/>
                </a:lnTo>
                <a:lnTo>
                  <a:pt x="707478" y="91465"/>
                </a:lnTo>
                <a:lnTo>
                  <a:pt x="707478" y="94005"/>
                </a:lnTo>
                <a:lnTo>
                  <a:pt x="704062" y="97815"/>
                </a:lnTo>
                <a:lnTo>
                  <a:pt x="697255" y="97815"/>
                </a:lnTo>
                <a:lnTo>
                  <a:pt x="697255" y="104165"/>
                </a:lnTo>
                <a:lnTo>
                  <a:pt x="683628" y="104165"/>
                </a:lnTo>
                <a:lnTo>
                  <a:pt x="683628" y="94005"/>
                </a:lnTo>
                <a:lnTo>
                  <a:pt x="690435" y="94005"/>
                </a:lnTo>
                <a:lnTo>
                  <a:pt x="693851" y="91465"/>
                </a:lnTo>
                <a:lnTo>
                  <a:pt x="693851" y="87655"/>
                </a:lnTo>
                <a:lnTo>
                  <a:pt x="700659" y="87655"/>
                </a:lnTo>
                <a:lnTo>
                  <a:pt x="700659" y="91465"/>
                </a:lnTo>
                <a:lnTo>
                  <a:pt x="707478" y="91465"/>
                </a:lnTo>
                <a:lnTo>
                  <a:pt x="707478" y="71145"/>
                </a:lnTo>
                <a:lnTo>
                  <a:pt x="663206" y="71145"/>
                </a:lnTo>
                <a:lnTo>
                  <a:pt x="663206" y="83845"/>
                </a:lnTo>
                <a:lnTo>
                  <a:pt x="656399" y="83845"/>
                </a:lnTo>
                <a:lnTo>
                  <a:pt x="656399" y="81305"/>
                </a:lnTo>
                <a:lnTo>
                  <a:pt x="656399" y="77495"/>
                </a:lnTo>
                <a:lnTo>
                  <a:pt x="656399" y="67335"/>
                </a:lnTo>
                <a:lnTo>
                  <a:pt x="652957" y="67335"/>
                </a:lnTo>
                <a:lnTo>
                  <a:pt x="652957" y="83845"/>
                </a:lnTo>
                <a:lnTo>
                  <a:pt x="652957" y="87655"/>
                </a:lnTo>
                <a:lnTo>
                  <a:pt x="649541" y="91465"/>
                </a:lnTo>
                <a:lnTo>
                  <a:pt x="642734" y="91465"/>
                </a:lnTo>
                <a:lnTo>
                  <a:pt x="642734" y="107975"/>
                </a:lnTo>
                <a:lnTo>
                  <a:pt x="642734" y="114325"/>
                </a:lnTo>
                <a:lnTo>
                  <a:pt x="639318" y="114325"/>
                </a:lnTo>
                <a:lnTo>
                  <a:pt x="639292" y="148615"/>
                </a:lnTo>
                <a:lnTo>
                  <a:pt x="639292" y="154965"/>
                </a:lnTo>
                <a:lnTo>
                  <a:pt x="635876" y="154965"/>
                </a:lnTo>
                <a:lnTo>
                  <a:pt x="635876" y="148615"/>
                </a:lnTo>
                <a:lnTo>
                  <a:pt x="639292" y="148615"/>
                </a:lnTo>
                <a:lnTo>
                  <a:pt x="639292" y="114312"/>
                </a:lnTo>
                <a:lnTo>
                  <a:pt x="635914" y="111785"/>
                </a:lnTo>
                <a:lnTo>
                  <a:pt x="635914" y="132105"/>
                </a:lnTo>
                <a:lnTo>
                  <a:pt x="635914" y="138455"/>
                </a:lnTo>
                <a:lnTo>
                  <a:pt x="632510" y="142265"/>
                </a:lnTo>
                <a:lnTo>
                  <a:pt x="625690" y="142265"/>
                </a:lnTo>
                <a:lnTo>
                  <a:pt x="625690" y="138455"/>
                </a:lnTo>
                <a:lnTo>
                  <a:pt x="625690" y="132105"/>
                </a:lnTo>
                <a:lnTo>
                  <a:pt x="635914" y="132105"/>
                </a:lnTo>
                <a:lnTo>
                  <a:pt x="635914" y="111785"/>
                </a:lnTo>
                <a:lnTo>
                  <a:pt x="632510" y="111785"/>
                </a:lnTo>
                <a:lnTo>
                  <a:pt x="629094" y="114325"/>
                </a:lnTo>
                <a:lnTo>
                  <a:pt x="625690" y="114325"/>
                </a:lnTo>
                <a:lnTo>
                  <a:pt x="625690" y="107975"/>
                </a:lnTo>
                <a:lnTo>
                  <a:pt x="622287" y="107975"/>
                </a:lnTo>
                <a:lnTo>
                  <a:pt x="622287" y="104165"/>
                </a:lnTo>
                <a:lnTo>
                  <a:pt x="622287" y="101625"/>
                </a:lnTo>
                <a:lnTo>
                  <a:pt x="622287" y="97815"/>
                </a:lnTo>
                <a:lnTo>
                  <a:pt x="629094" y="97815"/>
                </a:lnTo>
                <a:lnTo>
                  <a:pt x="632510" y="101625"/>
                </a:lnTo>
                <a:lnTo>
                  <a:pt x="632510" y="107975"/>
                </a:lnTo>
                <a:lnTo>
                  <a:pt x="642734" y="107975"/>
                </a:lnTo>
                <a:lnTo>
                  <a:pt x="642734" y="91465"/>
                </a:lnTo>
                <a:lnTo>
                  <a:pt x="642734" y="81305"/>
                </a:lnTo>
                <a:lnTo>
                  <a:pt x="649541" y="81305"/>
                </a:lnTo>
                <a:lnTo>
                  <a:pt x="652957" y="83845"/>
                </a:lnTo>
                <a:lnTo>
                  <a:pt x="652957" y="67335"/>
                </a:lnTo>
                <a:lnTo>
                  <a:pt x="635914" y="67335"/>
                </a:lnTo>
                <a:lnTo>
                  <a:pt x="635914" y="81305"/>
                </a:lnTo>
                <a:lnTo>
                  <a:pt x="635914" y="91465"/>
                </a:lnTo>
                <a:lnTo>
                  <a:pt x="625690" y="91465"/>
                </a:lnTo>
                <a:lnTo>
                  <a:pt x="625690" y="87655"/>
                </a:lnTo>
                <a:lnTo>
                  <a:pt x="625690" y="81305"/>
                </a:lnTo>
                <a:lnTo>
                  <a:pt x="635914" y="81305"/>
                </a:lnTo>
                <a:lnTo>
                  <a:pt x="635914" y="67335"/>
                </a:lnTo>
                <a:lnTo>
                  <a:pt x="618871" y="67335"/>
                </a:lnTo>
                <a:lnTo>
                  <a:pt x="618871" y="111785"/>
                </a:lnTo>
                <a:lnTo>
                  <a:pt x="615467" y="114325"/>
                </a:lnTo>
                <a:lnTo>
                  <a:pt x="612063" y="114325"/>
                </a:lnTo>
                <a:lnTo>
                  <a:pt x="612063" y="111785"/>
                </a:lnTo>
                <a:lnTo>
                  <a:pt x="615467" y="107975"/>
                </a:lnTo>
                <a:lnTo>
                  <a:pt x="618871" y="111785"/>
                </a:lnTo>
                <a:lnTo>
                  <a:pt x="618871" y="67335"/>
                </a:lnTo>
                <a:lnTo>
                  <a:pt x="578015" y="67335"/>
                </a:lnTo>
                <a:lnTo>
                  <a:pt x="578015" y="60985"/>
                </a:lnTo>
                <a:lnTo>
                  <a:pt x="571207" y="60985"/>
                </a:lnTo>
                <a:lnTo>
                  <a:pt x="571207" y="67335"/>
                </a:lnTo>
                <a:lnTo>
                  <a:pt x="564388" y="67335"/>
                </a:lnTo>
                <a:lnTo>
                  <a:pt x="564388" y="73685"/>
                </a:lnTo>
                <a:lnTo>
                  <a:pt x="560946" y="73685"/>
                </a:lnTo>
                <a:lnTo>
                  <a:pt x="560946" y="83845"/>
                </a:lnTo>
                <a:lnTo>
                  <a:pt x="560946" y="97815"/>
                </a:lnTo>
                <a:lnTo>
                  <a:pt x="560946" y="101625"/>
                </a:lnTo>
                <a:lnTo>
                  <a:pt x="557542" y="97815"/>
                </a:lnTo>
                <a:lnTo>
                  <a:pt x="560946" y="104165"/>
                </a:lnTo>
                <a:lnTo>
                  <a:pt x="554126" y="104165"/>
                </a:lnTo>
                <a:lnTo>
                  <a:pt x="554126" y="97815"/>
                </a:lnTo>
                <a:lnTo>
                  <a:pt x="557542" y="97815"/>
                </a:lnTo>
                <a:lnTo>
                  <a:pt x="560946" y="97815"/>
                </a:lnTo>
                <a:lnTo>
                  <a:pt x="560946" y="83845"/>
                </a:lnTo>
                <a:lnTo>
                  <a:pt x="557542" y="87655"/>
                </a:lnTo>
                <a:lnTo>
                  <a:pt x="554126" y="87655"/>
                </a:lnTo>
                <a:lnTo>
                  <a:pt x="554126" y="91465"/>
                </a:lnTo>
                <a:lnTo>
                  <a:pt x="554126" y="94005"/>
                </a:lnTo>
                <a:lnTo>
                  <a:pt x="550722" y="91465"/>
                </a:lnTo>
                <a:lnTo>
                  <a:pt x="554126" y="91465"/>
                </a:lnTo>
                <a:lnTo>
                  <a:pt x="554126" y="87655"/>
                </a:lnTo>
                <a:lnTo>
                  <a:pt x="554126" y="81305"/>
                </a:lnTo>
                <a:lnTo>
                  <a:pt x="560946" y="83845"/>
                </a:lnTo>
                <a:lnTo>
                  <a:pt x="560946" y="73685"/>
                </a:lnTo>
                <a:lnTo>
                  <a:pt x="554126" y="73685"/>
                </a:lnTo>
                <a:lnTo>
                  <a:pt x="550722" y="77495"/>
                </a:lnTo>
                <a:lnTo>
                  <a:pt x="547344" y="73723"/>
                </a:lnTo>
                <a:lnTo>
                  <a:pt x="547319" y="67335"/>
                </a:lnTo>
                <a:lnTo>
                  <a:pt x="530275" y="67335"/>
                </a:lnTo>
                <a:lnTo>
                  <a:pt x="530275" y="71145"/>
                </a:lnTo>
                <a:lnTo>
                  <a:pt x="526872" y="73685"/>
                </a:lnTo>
                <a:lnTo>
                  <a:pt x="526872" y="91465"/>
                </a:lnTo>
                <a:lnTo>
                  <a:pt x="520052" y="91465"/>
                </a:lnTo>
                <a:lnTo>
                  <a:pt x="520052" y="67335"/>
                </a:lnTo>
                <a:lnTo>
                  <a:pt x="492785" y="67335"/>
                </a:lnTo>
                <a:lnTo>
                  <a:pt x="492785" y="71145"/>
                </a:lnTo>
                <a:lnTo>
                  <a:pt x="496201" y="71145"/>
                </a:lnTo>
                <a:lnTo>
                  <a:pt x="496201" y="87655"/>
                </a:lnTo>
                <a:lnTo>
                  <a:pt x="496201" y="107975"/>
                </a:lnTo>
                <a:lnTo>
                  <a:pt x="496201" y="111785"/>
                </a:lnTo>
                <a:lnTo>
                  <a:pt x="492785" y="111785"/>
                </a:lnTo>
                <a:lnTo>
                  <a:pt x="492785" y="107975"/>
                </a:lnTo>
                <a:lnTo>
                  <a:pt x="496201" y="107975"/>
                </a:lnTo>
                <a:lnTo>
                  <a:pt x="496201" y="87655"/>
                </a:lnTo>
                <a:lnTo>
                  <a:pt x="489381" y="87655"/>
                </a:lnTo>
                <a:lnTo>
                  <a:pt x="489381" y="73685"/>
                </a:lnTo>
                <a:lnTo>
                  <a:pt x="485978" y="73685"/>
                </a:lnTo>
                <a:lnTo>
                  <a:pt x="485978" y="63525"/>
                </a:lnTo>
                <a:lnTo>
                  <a:pt x="482561" y="63525"/>
                </a:lnTo>
                <a:lnTo>
                  <a:pt x="482561" y="73685"/>
                </a:lnTo>
                <a:lnTo>
                  <a:pt x="482561" y="81305"/>
                </a:lnTo>
                <a:lnTo>
                  <a:pt x="479158" y="81305"/>
                </a:lnTo>
                <a:lnTo>
                  <a:pt x="479158" y="94005"/>
                </a:lnTo>
                <a:lnTo>
                  <a:pt x="475754" y="97815"/>
                </a:lnTo>
                <a:lnTo>
                  <a:pt x="472338" y="94005"/>
                </a:lnTo>
                <a:lnTo>
                  <a:pt x="472338" y="91465"/>
                </a:lnTo>
                <a:lnTo>
                  <a:pt x="475754" y="91465"/>
                </a:lnTo>
                <a:lnTo>
                  <a:pt x="479158" y="94005"/>
                </a:lnTo>
                <a:lnTo>
                  <a:pt x="479158" y="81305"/>
                </a:lnTo>
                <a:lnTo>
                  <a:pt x="465531" y="81305"/>
                </a:lnTo>
                <a:lnTo>
                  <a:pt x="465531" y="83845"/>
                </a:lnTo>
                <a:lnTo>
                  <a:pt x="465531" y="87655"/>
                </a:lnTo>
                <a:lnTo>
                  <a:pt x="455307" y="87655"/>
                </a:lnTo>
                <a:lnTo>
                  <a:pt x="455307" y="94005"/>
                </a:lnTo>
                <a:lnTo>
                  <a:pt x="458711" y="94005"/>
                </a:lnTo>
                <a:lnTo>
                  <a:pt x="458711" y="97815"/>
                </a:lnTo>
                <a:lnTo>
                  <a:pt x="448487" y="97815"/>
                </a:lnTo>
                <a:lnTo>
                  <a:pt x="448487" y="94005"/>
                </a:lnTo>
                <a:lnTo>
                  <a:pt x="448487" y="87655"/>
                </a:lnTo>
                <a:lnTo>
                  <a:pt x="455307" y="87655"/>
                </a:lnTo>
                <a:lnTo>
                  <a:pt x="455307" y="83845"/>
                </a:lnTo>
                <a:lnTo>
                  <a:pt x="465531" y="83845"/>
                </a:lnTo>
                <a:lnTo>
                  <a:pt x="465531" y="81305"/>
                </a:lnTo>
                <a:lnTo>
                  <a:pt x="465531" y="73685"/>
                </a:lnTo>
                <a:lnTo>
                  <a:pt x="482561" y="73685"/>
                </a:lnTo>
                <a:lnTo>
                  <a:pt x="482561" y="63525"/>
                </a:lnTo>
                <a:lnTo>
                  <a:pt x="462114" y="63525"/>
                </a:lnTo>
                <a:lnTo>
                  <a:pt x="462114" y="57175"/>
                </a:lnTo>
                <a:lnTo>
                  <a:pt x="448487" y="57175"/>
                </a:lnTo>
                <a:lnTo>
                  <a:pt x="448487" y="63525"/>
                </a:lnTo>
                <a:lnTo>
                  <a:pt x="458711" y="63525"/>
                </a:lnTo>
                <a:lnTo>
                  <a:pt x="458711" y="73685"/>
                </a:lnTo>
                <a:lnTo>
                  <a:pt x="448487" y="73685"/>
                </a:lnTo>
                <a:lnTo>
                  <a:pt x="448487" y="63525"/>
                </a:lnTo>
                <a:lnTo>
                  <a:pt x="438264" y="63525"/>
                </a:lnTo>
                <a:lnTo>
                  <a:pt x="438264" y="77495"/>
                </a:lnTo>
                <a:lnTo>
                  <a:pt x="438264" y="83845"/>
                </a:lnTo>
                <a:lnTo>
                  <a:pt x="431457" y="83845"/>
                </a:lnTo>
                <a:lnTo>
                  <a:pt x="431457" y="73685"/>
                </a:lnTo>
                <a:lnTo>
                  <a:pt x="434860" y="73685"/>
                </a:lnTo>
                <a:lnTo>
                  <a:pt x="438264" y="77495"/>
                </a:lnTo>
                <a:lnTo>
                  <a:pt x="438264" y="63525"/>
                </a:lnTo>
                <a:lnTo>
                  <a:pt x="438264" y="60985"/>
                </a:lnTo>
                <a:lnTo>
                  <a:pt x="438264" y="57175"/>
                </a:lnTo>
                <a:lnTo>
                  <a:pt x="438264" y="53365"/>
                </a:lnTo>
                <a:lnTo>
                  <a:pt x="431457" y="53365"/>
                </a:lnTo>
                <a:lnTo>
                  <a:pt x="428040" y="57175"/>
                </a:lnTo>
                <a:lnTo>
                  <a:pt x="421233" y="57175"/>
                </a:lnTo>
                <a:lnTo>
                  <a:pt x="421233" y="77495"/>
                </a:lnTo>
                <a:lnTo>
                  <a:pt x="421233" y="81305"/>
                </a:lnTo>
                <a:lnTo>
                  <a:pt x="414413" y="81305"/>
                </a:lnTo>
                <a:lnTo>
                  <a:pt x="414413" y="101625"/>
                </a:lnTo>
                <a:lnTo>
                  <a:pt x="411010" y="104165"/>
                </a:lnTo>
                <a:lnTo>
                  <a:pt x="407593" y="101625"/>
                </a:lnTo>
                <a:lnTo>
                  <a:pt x="411010" y="97815"/>
                </a:lnTo>
                <a:lnTo>
                  <a:pt x="414413" y="101625"/>
                </a:lnTo>
                <a:lnTo>
                  <a:pt x="414413" y="81305"/>
                </a:lnTo>
                <a:lnTo>
                  <a:pt x="414413" y="73685"/>
                </a:lnTo>
                <a:lnTo>
                  <a:pt x="417817" y="73685"/>
                </a:lnTo>
                <a:lnTo>
                  <a:pt x="421233" y="77495"/>
                </a:lnTo>
                <a:lnTo>
                  <a:pt x="421233" y="57175"/>
                </a:lnTo>
                <a:lnTo>
                  <a:pt x="400786" y="57175"/>
                </a:lnTo>
                <a:lnTo>
                  <a:pt x="397370" y="53365"/>
                </a:lnTo>
                <a:lnTo>
                  <a:pt x="397370" y="50825"/>
                </a:lnTo>
                <a:lnTo>
                  <a:pt x="390563" y="50825"/>
                </a:lnTo>
                <a:lnTo>
                  <a:pt x="390563" y="73685"/>
                </a:lnTo>
                <a:lnTo>
                  <a:pt x="390563" y="77495"/>
                </a:lnTo>
                <a:lnTo>
                  <a:pt x="390563" y="94005"/>
                </a:lnTo>
                <a:lnTo>
                  <a:pt x="383743" y="94005"/>
                </a:lnTo>
                <a:lnTo>
                  <a:pt x="387146" y="91465"/>
                </a:lnTo>
                <a:lnTo>
                  <a:pt x="390563" y="94005"/>
                </a:lnTo>
                <a:lnTo>
                  <a:pt x="390563" y="77495"/>
                </a:lnTo>
                <a:lnTo>
                  <a:pt x="383743" y="81305"/>
                </a:lnTo>
                <a:lnTo>
                  <a:pt x="383743" y="77495"/>
                </a:lnTo>
                <a:lnTo>
                  <a:pt x="387146" y="77495"/>
                </a:lnTo>
                <a:lnTo>
                  <a:pt x="387146" y="73685"/>
                </a:lnTo>
                <a:lnTo>
                  <a:pt x="390563" y="73685"/>
                </a:lnTo>
                <a:lnTo>
                  <a:pt x="390563" y="50825"/>
                </a:lnTo>
                <a:lnTo>
                  <a:pt x="380339" y="50825"/>
                </a:lnTo>
                <a:lnTo>
                  <a:pt x="380339" y="60985"/>
                </a:lnTo>
                <a:lnTo>
                  <a:pt x="370116" y="60985"/>
                </a:lnTo>
                <a:lnTo>
                  <a:pt x="370116" y="57175"/>
                </a:lnTo>
                <a:lnTo>
                  <a:pt x="366699" y="53365"/>
                </a:lnTo>
                <a:lnTo>
                  <a:pt x="363296" y="53365"/>
                </a:lnTo>
                <a:lnTo>
                  <a:pt x="363296" y="77495"/>
                </a:lnTo>
                <a:lnTo>
                  <a:pt x="356476" y="77495"/>
                </a:lnTo>
                <a:lnTo>
                  <a:pt x="356476" y="71145"/>
                </a:lnTo>
                <a:lnTo>
                  <a:pt x="356476" y="60985"/>
                </a:lnTo>
                <a:lnTo>
                  <a:pt x="349669" y="60985"/>
                </a:lnTo>
                <a:lnTo>
                  <a:pt x="349669" y="71145"/>
                </a:lnTo>
                <a:lnTo>
                  <a:pt x="342849" y="71145"/>
                </a:lnTo>
                <a:lnTo>
                  <a:pt x="342849" y="114325"/>
                </a:lnTo>
                <a:lnTo>
                  <a:pt x="336029" y="114325"/>
                </a:lnTo>
                <a:lnTo>
                  <a:pt x="336029" y="111785"/>
                </a:lnTo>
                <a:lnTo>
                  <a:pt x="339445" y="107975"/>
                </a:lnTo>
                <a:lnTo>
                  <a:pt x="339445" y="111785"/>
                </a:lnTo>
                <a:lnTo>
                  <a:pt x="342849" y="114325"/>
                </a:lnTo>
                <a:lnTo>
                  <a:pt x="342849" y="71145"/>
                </a:lnTo>
                <a:lnTo>
                  <a:pt x="339445" y="71145"/>
                </a:lnTo>
                <a:lnTo>
                  <a:pt x="339445" y="63525"/>
                </a:lnTo>
                <a:lnTo>
                  <a:pt x="342849" y="60985"/>
                </a:lnTo>
                <a:lnTo>
                  <a:pt x="346252" y="60985"/>
                </a:lnTo>
                <a:lnTo>
                  <a:pt x="346252" y="53365"/>
                </a:lnTo>
                <a:lnTo>
                  <a:pt x="332625" y="53365"/>
                </a:lnTo>
                <a:lnTo>
                  <a:pt x="332625" y="60985"/>
                </a:lnTo>
                <a:lnTo>
                  <a:pt x="325805" y="60985"/>
                </a:lnTo>
                <a:lnTo>
                  <a:pt x="325805" y="57175"/>
                </a:lnTo>
                <a:lnTo>
                  <a:pt x="322402" y="53365"/>
                </a:lnTo>
                <a:lnTo>
                  <a:pt x="308775" y="53365"/>
                </a:lnTo>
                <a:lnTo>
                  <a:pt x="308775" y="91465"/>
                </a:lnTo>
                <a:lnTo>
                  <a:pt x="308775" y="97815"/>
                </a:lnTo>
                <a:lnTo>
                  <a:pt x="301955" y="97815"/>
                </a:lnTo>
                <a:lnTo>
                  <a:pt x="301955" y="91465"/>
                </a:lnTo>
                <a:lnTo>
                  <a:pt x="308775" y="91465"/>
                </a:lnTo>
                <a:lnTo>
                  <a:pt x="308775" y="53365"/>
                </a:lnTo>
                <a:lnTo>
                  <a:pt x="305358" y="50825"/>
                </a:lnTo>
                <a:lnTo>
                  <a:pt x="305358" y="47015"/>
                </a:lnTo>
                <a:lnTo>
                  <a:pt x="298551" y="47015"/>
                </a:lnTo>
                <a:lnTo>
                  <a:pt x="298551" y="50825"/>
                </a:lnTo>
                <a:lnTo>
                  <a:pt x="288328" y="50825"/>
                </a:lnTo>
                <a:lnTo>
                  <a:pt x="288328" y="101625"/>
                </a:lnTo>
                <a:lnTo>
                  <a:pt x="288328" y="107975"/>
                </a:lnTo>
                <a:lnTo>
                  <a:pt x="278104" y="107975"/>
                </a:lnTo>
                <a:lnTo>
                  <a:pt x="278104" y="97815"/>
                </a:lnTo>
                <a:lnTo>
                  <a:pt x="284924" y="97815"/>
                </a:lnTo>
                <a:lnTo>
                  <a:pt x="288328" y="101625"/>
                </a:lnTo>
                <a:lnTo>
                  <a:pt x="288328" y="50825"/>
                </a:lnTo>
                <a:lnTo>
                  <a:pt x="288328" y="47015"/>
                </a:lnTo>
                <a:lnTo>
                  <a:pt x="284924" y="43205"/>
                </a:lnTo>
                <a:lnTo>
                  <a:pt x="284924" y="77495"/>
                </a:lnTo>
                <a:lnTo>
                  <a:pt x="278104" y="81305"/>
                </a:lnTo>
                <a:lnTo>
                  <a:pt x="278104" y="73685"/>
                </a:lnTo>
                <a:lnTo>
                  <a:pt x="284924" y="77495"/>
                </a:lnTo>
                <a:lnTo>
                  <a:pt x="284924" y="43205"/>
                </a:lnTo>
                <a:lnTo>
                  <a:pt x="281508" y="43205"/>
                </a:lnTo>
                <a:lnTo>
                  <a:pt x="281508" y="50825"/>
                </a:lnTo>
                <a:lnTo>
                  <a:pt x="274701" y="50825"/>
                </a:lnTo>
                <a:lnTo>
                  <a:pt x="274701" y="43205"/>
                </a:lnTo>
                <a:lnTo>
                  <a:pt x="271284" y="40665"/>
                </a:lnTo>
                <a:lnTo>
                  <a:pt x="267881" y="40665"/>
                </a:lnTo>
                <a:lnTo>
                  <a:pt x="267881" y="50825"/>
                </a:lnTo>
                <a:lnTo>
                  <a:pt x="264477" y="50825"/>
                </a:lnTo>
                <a:lnTo>
                  <a:pt x="264477" y="81305"/>
                </a:lnTo>
                <a:lnTo>
                  <a:pt x="264477" y="83845"/>
                </a:lnTo>
                <a:lnTo>
                  <a:pt x="261061" y="87655"/>
                </a:lnTo>
                <a:lnTo>
                  <a:pt x="254254" y="87655"/>
                </a:lnTo>
                <a:lnTo>
                  <a:pt x="254254" y="81305"/>
                </a:lnTo>
                <a:lnTo>
                  <a:pt x="257657" y="81305"/>
                </a:lnTo>
                <a:lnTo>
                  <a:pt x="261061" y="83845"/>
                </a:lnTo>
                <a:lnTo>
                  <a:pt x="264477" y="81305"/>
                </a:lnTo>
                <a:lnTo>
                  <a:pt x="264477" y="50825"/>
                </a:lnTo>
                <a:lnTo>
                  <a:pt x="254254" y="50825"/>
                </a:lnTo>
                <a:lnTo>
                  <a:pt x="254254" y="47015"/>
                </a:lnTo>
                <a:lnTo>
                  <a:pt x="254254" y="43205"/>
                </a:lnTo>
                <a:lnTo>
                  <a:pt x="250837" y="43205"/>
                </a:lnTo>
                <a:lnTo>
                  <a:pt x="250837" y="53365"/>
                </a:lnTo>
                <a:lnTo>
                  <a:pt x="247434" y="57175"/>
                </a:lnTo>
                <a:lnTo>
                  <a:pt x="245389" y="53365"/>
                </a:lnTo>
                <a:lnTo>
                  <a:pt x="244030" y="50825"/>
                </a:lnTo>
                <a:lnTo>
                  <a:pt x="247434" y="50825"/>
                </a:lnTo>
                <a:lnTo>
                  <a:pt x="250837" y="53365"/>
                </a:lnTo>
                <a:lnTo>
                  <a:pt x="250837" y="43205"/>
                </a:lnTo>
                <a:lnTo>
                  <a:pt x="226987" y="43205"/>
                </a:lnTo>
                <a:lnTo>
                  <a:pt x="226987" y="63525"/>
                </a:lnTo>
                <a:lnTo>
                  <a:pt x="226987" y="71145"/>
                </a:lnTo>
                <a:lnTo>
                  <a:pt x="220167" y="71145"/>
                </a:lnTo>
                <a:lnTo>
                  <a:pt x="220167" y="67335"/>
                </a:lnTo>
                <a:lnTo>
                  <a:pt x="223583" y="63525"/>
                </a:lnTo>
                <a:lnTo>
                  <a:pt x="226987" y="63525"/>
                </a:lnTo>
                <a:lnTo>
                  <a:pt x="226987" y="43205"/>
                </a:lnTo>
                <a:lnTo>
                  <a:pt x="209943" y="43205"/>
                </a:lnTo>
                <a:lnTo>
                  <a:pt x="209943" y="73685"/>
                </a:lnTo>
                <a:lnTo>
                  <a:pt x="209943" y="81305"/>
                </a:lnTo>
                <a:lnTo>
                  <a:pt x="203136" y="81305"/>
                </a:lnTo>
                <a:lnTo>
                  <a:pt x="203136" y="83845"/>
                </a:lnTo>
                <a:lnTo>
                  <a:pt x="206540" y="87655"/>
                </a:lnTo>
                <a:lnTo>
                  <a:pt x="203136" y="91465"/>
                </a:lnTo>
                <a:lnTo>
                  <a:pt x="196316" y="91465"/>
                </a:lnTo>
                <a:lnTo>
                  <a:pt x="196316" y="81305"/>
                </a:lnTo>
                <a:lnTo>
                  <a:pt x="203136" y="81305"/>
                </a:lnTo>
                <a:lnTo>
                  <a:pt x="203136" y="73685"/>
                </a:lnTo>
                <a:lnTo>
                  <a:pt x="209943" y="73685"/>
                </a:lnTo>
                <a:lnTo>
                  <a:pt x="209943" y="43205"/>
                </a:lnTo>
                <a:lnTo>
                  <a:pt x="206540" y="43205"/>
                </a:lnTo>
                <a:lnTo>
                  <a:pt x="206540" y="47015"/>
                </a:lnTo>
                <a:lnTo>
                  <a:pt x="192913" y="47015"/>
                </a:lnTo>
                <a:lnTo>
                  <a:pt x="192913" y="43205"/>
                </a:lnTo>
                <a:lnTo>
                  <a:pt x="192874" y="142265"/>
                </a:lnTo>
                <a:lnTo>
                  <a:pt x="192874" y="148615"/>
                </a:lnTo>
                <a:lnTo>
                  <a:pt x="186055" y="148615"/>
                </a:lnTo>
                <a:lnTo>
                  <a:pt x="186055" y="145986"/>
                </a:lnTo>
                <a:lnTo>
                  <a:pt x="186093" y="142265"/>
                </a:lnTo>
                <a:lnTo>
                  <a:pt x="192874" y="142265"/>
                </a:lnTo>
                <a:lnTo>
                  <a:pt x="192874" y="43180"/>
                </a:lnTo>
                <a:lnTo>
                  <a:pt x="189496" y="40665"/>
                </a:lnTo>
                <a:lnTo>
                  <a:pt x="186055" y="40665"/>
                </a:lnTo>
                <a:lnTo>
                  <a:pt x="186055" y="132410"/>
                </a:lnTo>
                <a:lnTo>
                  <a:pt x="186055" y="139192"/>
                </a:lnTo>
                <a:lnTo>
                  <a:pt x="179273" y="139192"/>
                </a:lnTo>
                <a:lnTo>
                  <a:pt x="179273" y="142265"/>
                </a:lnTo>
                <a:lnTo>
                  <a:pt x="175831" y="142265"/>
                </a:lnTo>
                <a:lnTo>
                  <a:pt x="175831" y="132105"/>
                </a:lnTo>
                <a:lnTo>
                  <a:pt x="179273" y="132105"/>
                </a:lnTo>
                <a:lnTo>
                  <a:pt x="179273" y="132410"/>
                </a:lnTo>
                <a:lnTo>
                  <a:pt x="186055" y="132410"/>
                </a:lnTo>
                <a:lnTo>
                  <a:pt x="186055" y="40665"/>
                </a:lnTo>
                <a:lnTo>
                  <a:pt x="155422" y="40665"/>
                </a:lnTo>
                <a:lnTo>
                  <a:pt x="155422" y="43205"/>
                </a:lnTo>
                <a:lnTo>
                  <a:pt x="152019" y="43205"/>
                </a:lnTo>
                <a:lnTo>
                  <a:pt x="152019" y="63525"/>
                </a:lnTo>
                <a:lnTo>
                  <a:pt x="152019" y="73685"/>
                </a:lnTo>
                <a:lnTo>
                  <a:pt x="141795" y="73685"/>
                </a:lnTo>
                <a:lnTo>
                  <a:pt x="141795" y="83845"/>
                </a:lnTo>
                <a:lnTo>
                  <a:pt x="138391" y="87655"/>
                </a:lnTo>
                <a:lnTo>
                  <a:pt x="134975" y="87655"/>
                </a:lnTo>
                <a:lnTo>
                  <a:pt x="134975" y="91465"/>
                </a:lnTo>
                <a:lnTo>
                  <a:pt x="131572" y="94005"/>
                </a:lnTo>
                <a:lnTo>
                  <a:pt x="131572" y="97815"/>
                </a:lnTo>
                <a:lnTo>
                  <a:pt x="124752" y="97815"/>
                </a:lnTo>
                <a:lnTo>
                  <a:pt x="121348" y="94005"/>
                </a:lnTo>
                <a:lnTo>
                  <a:pt x="121348" y="91465"/>
                </a:lnTo>
                <a:lnTo>
                  <a:pt x="121348" y="87655"/>
                </a:lnTo>
                <a:lnTo>
                  <a:pt x="121348" y="83845"/>
                </a:lnTo>
                <a:lnTo>
                  <a:pt x="131572" y="83845"/>
                </a:lnTo>
                <a:lnTo>
                  <a:pt x="131572" y="81305"/>
                </a:lnTo>
                <a:lnTo>
                  <a:pt x="131572" y="77495"/>
                </a:lnTo>
                <a:lnTo>
                  <a:pt x="128168" y="73685"/>
                </a:lnTo>
                <a:lnTo>
                  <a:pt x="121348" y="73685"/>
                </a:lnTo>
                <a:lnTo>
                  <a:pt x="121348" y="63525"/>
                </a:lnTo>
                <a:lnTo>
                  <a:pt x="134975" y="63525"/>
                </a:lnTo>
                <a:lnTo>
                  <a:pt x="138391" y="71145"/>
                </a:lnTo>
                <a:lnTo>
                  <a:pt x="141795" y="71145"/>
                </a:lnTo>
                <a:lnTo>
                  <a:pt x="141795" y="63525"/>
                </a:lnTo>
                <a:lnTo>
                  <a:pt x="152019" y="63525"/>
                </a:lnTo>
                <a:lnTo>
                  <a:pt x="152019" y="43205"/>
                </a:lnTo>
                <a:lnTo>
                  <a:pt x="148615" y="43205"/>
                </a:lnTo>
                <a:lnTo>
                  <a:pt x="148615" y="33045"/>
                </a:lnTo>
                <a:lnTo>
                  <a:pt x="145199" y="33045"/>
                </a:lnTo>
                <a:lnTo>
                  <a:pt x="145199" y="50825"/>
                </a:lnTo>
                <a:lnTo>
                  <a:pt x="145199" y="57175"/>
                </a:lnTo>
                <a:lnTo>
                  <a:pt x="138391" y="60985"/>
                </a:lnTo>
                <a:lnTo>
                  <a:pt x="134975" y="60985"/>
                </a:lnTo>
                <a:lnTo>
                  <a:pt x="134975" y="53365"/>
                </a:lnTo>
                <a:lnTo>
                  <a:pt x="134975" y="50825"/>
                </a:lnTo>
                <a:lnTo>
                  <a:pt x="145199" y="50825"/>
                </a:lnTo>
                <a:lnTo>
                  <a:pt x="145199" y="33045"/>
                </a:lnTo>
                <a:lnTo>
                  <a:pt x="131572" y="33045"/>
                </a:lnTo>
                <a:lnTo>
                  <a:pt x="131572" y="40665"/>
                </a:lnTo>
                <a:lnTo>
                  <a:pt x="128168" y="43205"/>
                </a:lnTo>
                <a:lnTo>
                  <a:pt x="128168" y="47015"/>
                </a:lnTo>
                <a:lnTo>
                  <a:pt x="121348" y="47015"/>
                </a:lnTo>
                <a:lnTo>
                  <a:pt x="117944" y="43205"/>
                </a:lnTo>
                <a:lnTo>
                  <a:pt x="117944" y="36855"/>
                </a:lnTo>
                <a:lnTo>
                  <a:pt x="111125" y="36855"/>
                </a:lnTo>
                <a:lnTo>
                  <a:pt x="111125" y="47015"/>
                </a:lnTo>
                <a:lnTo>
                  <a:pt x="111125" y="91465"/>
                </a:lnTo>
                <a:lnTo>
                  <a:pt x="111125" y="97815"/>
                </a:lnTo>
                <a:lnTo>
                  <a:pt x="100901" y="97815"/>
                </a:lnTo>
                <a:lnTo>
                  <a:pt x="100901" y="91465"/>
                </a:lnTo>
                <a:lnTo>
                  <a:pt x="111125" y="91465"/>
                </a:lnTo>
                <a:lnTo>
                  <a:pt x="111125" y="47015"/>
                </a:lnTo>
                <a:lnTo>
                  <a:pt x="104305" y="47015"/>
                </a:lnTo>
                <a:lnTo>
                  <a:pt x="100901" y="43205"/>
                </a:lnTo>
                <a:lnTo>
                  <a:pt x="100901" y="40665"/>
                </a:lnTo>
                <a:lnTo>
                  <a:pt x="94081" y="40665"/>
                </a:lnTo>
                <a:lnTo>
                  <a:pt x="94081" y="57175"/>
                </a:lnTo>
                <a:lnTo>
                  <a:pt x="100838" y="57175"/>
                </a:lnTo>
                <a:lnTo>
                  <a:pt x="97421" y="53365"/>
                </a:lnTo>
                <a:lnTo>
                  <a:pt x="100838" y="53365"/>
                </a:lnTo>
                <a:lnTo>
                  <a:pt x="100838" y="57175"/>
                </a:lnTo>
                <a:lnTo>
                  <a:pt x="100838" y="63525"/>
                </a:lnTo>
                <a:lnTo>
                  <a:pt x="94018" y="63525"/>
                </a:lnTo>
                <a:lnTo>
                  <a:pt x="94018" y="57175"/>
                </a:lnTo>
                <a:lnTo>
                  <a:pt x="91249" y="55905"/>
                </a:lnTo>
                <a:lnTo>
                  <a:pt x="87274" y="59728"/>
                </a:lnTo>
                <a:lnTo>
                  <a:pt x="87274" y="81305"/>
                </a:lnTo>
                <a:lnTo>
                  <a:pt x="87274" y="87655"/>
                </a:lnTo>
                <a:lnTo>
                  <a:pt x="80454" y="87655"/>
                </a:lnTo>
                <a:lnTo>
                  <a:pt x="80454" y="81305"/>
                </a:lnTo>
                <a:lnTo>
                  <a:pt x="87274" y="81305"/>
                </a:lnTo>
                <a:lnTo>
                  <a:pt x="87274" y="59728"/>
                </a:lnTo>
                <a:lnTo>
                  <a:pt x="84645" y="62255"/>
                </a:lnTo>
                <a:lnTo>
                  <a:pt x="69100" y="81305"/>
                </a:lnTo>
                <a:lnTo>
                  <a:pt x="39497" y="118135"/>
                </a:lnTo>
                <a:lnTo>
                  <a:pt x="39497" y="104165"/>
                </a:lnTo>
                <a:lnTo>
                  <a:pt x="0" y="104165"/>
                </a:lnTo>
                <a:lnTo>
                  <a:pt x="0" y="143535"/>
                </a:lnTo>
                <a:lnTo>
                  <a:pt x="5448" y="138455"/>
                </a:lnTo>
                <a:lnTo>
                  <a:pt x="15671" y="138455"/>
                </a:lnTo>
                <a:lnTo>
                  <a:pt x="15671" y="144805"/>
                </a:lnTo>
                <a:lnTo>
                  <a:pt x="22491" y="144805"/>
                </a:lnTo>
                <a:lnTo>
                  <a:pt x="22491" y="138455"/>
                </a:lnTo>
                <a:lnTo>
                  <a:pt x="29298" y="138455"/>
                </a:lnTo>
                <a:lnTo>
                  <a:pt x="29298" y="144805"/>
                </a:lnTo>
                <a:lnTo>
                  <a:pt x="36118" y="144805"/>
                </a:lnTo>
                <a:lnTo>
                  <a:pt x="36118" y="138455"/>
                </a:lnTo>
                <a:lnTo>
                  <a:pt x="39522" y="134645"/>
                </a:lnTo>
                <a:lnTo>
                  <a:pt x="39522" y="132105"/>
                </a:lnTo>
                <a:lnTo>
                  <a:pt x="42938" y="128295"/>
                </a:lnTo>
                <a:lnTo>
                  <a:pt x="56565" y="128295"/>
                </a:lnTo>
                <a:lnTo>
                  <a:pt x="56565" y="134645"/>
                </a:lnTo>
                <a:lnTo>
                  <a:pt x="66789" y="134645"/>
                </a:lnTo>
                <a:lnTo>
                  <a:pt x="66789" y="144805"/>
                </a:lnTo>
                <a:lnTo>
                  <a:pt x="77012" y="144805"/>
                </a:lnTo>
                <a:lnTo>
                  <a:pt x="77012" y="138455"/>
                </a:lnTo>
                <a:lnTo>
                  <a:pt x="83832" y="138455"/>
                </a:lnTo>
                <a:lnTo>
                  <a:pt x="83832" y="154965"/>
                </a:lnTo>
                <a:lnTo>
                  <a:pt x="94056" y="154965"/>
                </a:lnTo>
                <a:lnTo>
                  <a:pt x="94056" y="144805"/>
                </a:lnTo>
                <a:lnTo>
                  <a:pt x="100863" y="144805"/>
                </a:lnTo>
                <a:lnTo>
                  <a:pt x="100863" y="138455"/>
                </a:lnTo>
                <a:lnTo>
                  <a:pt x="100863" y="128295"/>
                </a:lnTo>
                <a:lnTo>
                  <a:pt x="111086" y="128295"/>
                </a:lnTo>
                <a:lnTo>
                  <a:pt x="111086" y="134645"/>
                </a:lnTo>
                <a:lnTo>
                  <a:pt x="128130" y="134645"/>
                </a:lnTo>
                <a:lnTo>
                  <a:pt x="128130" y="128295"/>
                </a:lnTo>
                <a:lnTo>
                  <a:pt x="145173" y="128295"/>
                </a:lnTo>
                <a:lnTo>
                  <a:pt x="145173" y="144805"/>
                </a:lnTo>
                <a:lnTo>
                  <a:pt x="162204" y="144805"/>
                </a:lnTo>
                <a:lnTo>
                  <a:pt x="162204" y="154965"/>
                </a:lnTo>
                <a:lnTo>
                  <a:pt x="172427" y="154965"/>
                </a:lnTo>
                <a:lnTo>
                  <a:pt x="172427" y="152425"/>
                </a:lnTo>
                <a:lnTo>
                  <a:pt x="179247" y="152425"/>
                </a:lnTo>
                <a:lnTo>
                  <a:pt x="179247" y="158775"/>
                </a:lnTo>
                <a:lnTo>
                  <a:pt x="196278" y="158775"/>
                </a:lnTo>
                <a:lnTo>
                  <a:pt x="196278" y="152425"/>
                </a:lnTo>
                <a:lnTo>
                  <a:pt x="196278" y="148615"/>
                </a:lnTo>
                <a:lnTo>
                  <a:pt x="203098" y="148615"/>
                </a:lnTo>
                <a:lnTo>
                  <a:pt x="203098" y="132105"/>
                </a:lnTo>
                <a:lnTo>
                  <a:pt x="203098" y="128295"/>
                </a:lnTo>
                <a:lnTo>
                  <a:pt x="213321" y="128295"/>
                </a:lnTo>
                <a:lnTo>
                  <a:pt x="213321" y="138455"/>
                </a:lnTo>
                <a:lnTo>
                  <a:pt x="209918" y="142265"/>
                </a:lnTo>
                <a:lnTo>
                  <a:pt x="213321" y="148615"/>
                </a:lnTo>
                <a:lnTo>
                  <a:pt x="213321" y="154965"/>
                </a:lnTo>
                <a:lnTo>
                  <a:pt x="223545" y="154965"/>
                </a:lnTo>
                <a:lnTo>
                  <a:pt x="226949" y="158775"/>
                </a:lnTo>
                <a:lnTo>
                  <a:pt x="230365" y="158775"/>
                </a:lnTo>
                <a:lnTo>
                  <a:pt x="230365" y="162585"/>
                </a:lnTo>
                <a:lnTo>
                  <a:pt x="233768" y="165125"/>
                </a:lnTo>
                <a:lnTo>
                  <a:pt x="247396" y="165125"/>
                </a:lnTo>
                <a:lnTo>
                  <a:pt x="247396" y="152425"/>
                </a:lnTo>
                <a:lnTo>
                  <a:pt x="264439" y="152425"/>
                </a:lnTo>
                <a:lnTo>
                  <a:pt x="264439" y="175285"/>
                </a:lnTo>
                <a:lnTo>
                  <a:pt x="274662" y="175285"/>
                </a:lnTo>
                <a:lnTo>
                  <a:pt x="274662" y="168935"/>
                </a:lnTo>
                <a:lnTo>
                  <a:pt x="284886" y="168935"/>
                </a:lnTo>
                <a:lnTo>
                  <a:pt x="284886" y="172745"/>
                </a:lnTo>
                <a:lnTo>
                  <a:pt x="301917" y="172745"/>
                </a:lnTo>
                <a:lnTo>
                  <a:pt x="301917" y="168935"/>
                </a:lnTo>
                <a:lnTo>
                  <a:pt x="301917" y="158775"/>
                </a:lnTo>
                <a:lnTo>
                  <a:pt x="336003" y="158775"/>
                </a:lnTo>
                <a:lnTo>
                  <a:pt x="336003" y="162585"/>
                </a:lnTo>
                <a:lnTo>
                  <a:pt x="332587" y="165125"/>
                </a:lnTo>
                <a:lnTo>
                  <a:pt x="325780" y="165125"/>
                </a:lnTo>
                <a:lnTo>
                  <a:pt x="325780" y="172745"/>
                </a:lnTo>
                <a:lnTo>
                  <a:pt x="336003" y="172745"/>
                </a:lnTo>
                <a:lnTo>
                  <a:pt x="336003" y="165125"/>
                </a:lnTo>
                <a:lnTo>
                  <a:pt x="342811" y="165125"/>
                </a:lnTo>
                <a:lnTo>
                  <a:pt x="342811" y="168935"/>
                </a:lnTo>
                <a:lnTo>
                  <a:pt x="356450" y="168935"/>
                </a:lnTo>
                <a:lnTo>
                  <a:pt x="356450" y="154965"/>
                </a:lnTo>
                <a:lnTo>
                  <a:pt x="363258" y="154965"/>
                </a:lnTo>
                <a:lnTo>
                  <a:pt x="363258" y="152425"/>
                </a:lnTo>
                <a:lnTo>
                  <a:pt x="363258" y="148615"/>
                </a:lnTo>
                <a:lnTo>
                  <a:pt x="349631" y="148615"/>
                </a:lnTo>
                <a:lnTo>
                  <a:pt x="349631" y="154965"/>
                </a:lnTo>
                <a:lnTo>
                  <a:pt x="349631" y="162585"/>
                </a:lnTo>
                <a:lnTo>
                  <a:pt x="342811" y="162585"/>
                </a:lnTo>
                <a:lnTo>
                  <a:pt x="342811" y="158775"/>
                </a:lnTo>
                <a:lnTo>
                  <a:pt x="342811" y="154965"/>
                </a:lnTo>
                <a:lnTo>
                  <a:pt x="349631" y="154965"/>
                </a:lnTo>
                <a:lnTo>
                  <a:pt x="349631" y="148615"/>
                </a:lnTo>
                <a:lnTo>
                  <a:pt x="349631" y="144805"/>
                </a:lnTo>
                <a:lnTo>
                  <a:pt x="353034" y="142265"/>
                </a:lnTo>
                <a:lnTo>
                  <a:pt x="356450" y="142265"/>
                </a:lnTo>
                <a:lnTo>
                  <a:pt x="359854" y="138455"/>
                </a:lnTo>
                <a:lnTo>
                  <a:pt x="359854" y="132105"/>
                </a:lnTo>
                <a:lnTo>
                  <a:pt x="366674" y="132105"/>
                </a:lnTo>
                <a:lnTo>
                  <a:pt x="366674" y="134645"/>
                </a:lnTo>
                <a:lnTo>
                  <a:pt x="370078" y="138455"/>
                </a:lnTo>
                <a:lnTo>
                  <a:pt x="370078" y="144805"/>
                </a:lnTo>
                <a:lnTo>
                  <a:pt x="376897" y="144805"/>
                </a:lnTo>
                <a:lnTo>
                  <a:pt x="376897" y="154965"/>
                </a:lnTo>
                <a:lnTo>
                  <a:pt x="393928" y="154965"/>
                </a:lnTo>
                <a:lnTo>
                  <a:pt x="393928" y="162585"/>
                </a:lnTo>
                <a:lnTo>
                  <a:pt x="397344" y="162585"/>
                </a:lnTo>
                <a:lnTo>
                  <a:pt x="400748" y="165125"/>
                </a:lnTo>
                <a:lnTo>
                  <a:pt x="400748" y="168935"/>
                </a:lnTo>
                <a:lnTo>
                  <a:pt x="404152" y="168935"/>
                </a:lnTo>
                <a:lnTo>
                  <a:pt x="404152" y="162585"/>
                </a:lnTo>
                <a:lnTo>
                  <a:pt x="410972" y="162585"/>
                </a:lnTo>
                <a:lnTo>
                  <a:pt x="414375" y="158775"/>
                </a:lnTo>
                <a:lnTo>
                  <a:pt x="414375" y="154965"/>
                </a:lnTo>
                <a:lnTo>
                  <a:pt x="417791" y="152425"/>
                </a:lnTo>
                <a:lnTo>
                  <a:pt x="441642" y="152425"/>
                </a:lnTo>
                <a:lnTo>
                  <a:pt x="441642" y="138455"/>
                </a:lnTo>
                <a:lnTo>
                  <a:pt x="448449" y="138455"/>
                </a:lnTo>
                <a:lnTo>
                  <a:pt x="448449" y="162585"/>
                </a:lnTo>
                <a:lnTo>
                  <a:pt x="455269" y="162585"/>
                </a:lnTo>
                <a:lnTo>
                  <a:pt x="458673" y="158775"/>
                </a:lnTo>
                <a:lnTo>
                  <a:pt x="458673" y="154965"/>
                </a:lnTo>
                <a:lnTo>
                  <a:pt x="462089" y="152425"/>
                </a:lnTo>
                <a:lnTo>
                  <a:pt x="465493" y="152425"/>
                </a:lnTo>
                <a:lnTo>
                  <a:pt x="465493" y="158775"/>
                </a:lnTo>
                <a:lnTo>
                  <a:pt x="472313" y="158775"/>
                </a:lnTo>
                <a:lnTo>
                  <a:pt x="472313" y="152425"/>
                </a:lnTo>
                <a:lnTo>
                  <a:pt x="472313" y="138455"/>
                </a:lnTo>
                <a:lnTo>
                  <a:pt x="475716" y="132105"/>
                </a:lnTo>
                <a:lnTo>
                  <a:pt x="475716" y="128295"/>
                </a:lnTo>
                <a:lnTo>
                  <a:pt x="482536" y="128295"/>
                </a:lnTo>
                <a:lnTo>
                  <a:pt x="482536" y="152425"/>
                </a:lnTo>
                <a:lnTo>
                  <a:pt x="516610" y="152425"/>
                </a:lnTo>
                <a:lnTo>
                  <a:pt x="516610" y="154965"/>
                </a:lnTo>
                <a:lnTo>
                  <a:pt x="520014" y="158775"/>
                </a:lnTo>
                <a:lnTo>
                  <a:pt x="526834" y="158775"/>
                </a:lnTo>
                <a:lnTo>
                  <a:pt x="526834" y="165125"/>
                </a:lnTo>
                <a:lnTo>
                  <a:pt x="533654" y="165125"/>
                </a:lnTo>
                <a:lnTo>
                  <a:pt x="537057" y="162585"/>
                </a:lnTo>
                <a:lnTo>
                  <a:pt x="537057" y="154965"/>
                </a:lnTo>
                <a:lnTo>
                  <a:pt x="530237" y="154965"/>
                </a:lnTo>
                <a:lnTo>
                  <a:pt x="530237" y="148615"/>
                </a:lnTo>
                <a:lnTo>
                  <a:pt x="547281" y="148615"/>
                </a:lnTo>
                <a:lnTo>
                  <a:pt x="547281" y="158775"/>
                </a:lnTo>
                <a:lnTo>
                  <a:pt x="554101" y="158775"/>
                </a:lnTo>
                <a:lnTo>
                  <a:pt x="557504" y="162585"/>
                </a:lnTo>
                <a:lnTo>
                  <a:pt x="557504" y="168935"/>
                </a:lnTo>
                <a:lnTo>
                  <a:pt x="564311" y="168935"/>
                </a:lnTo>
                <a:lnTo>
                  <a:pt x="564311" y="175285"/>
                </a:lnTo>
                <a:lnTo>
                  <a:pt x="571131" y="175285"/>
                </a:lnTo>
                <a:lnTo>
                  <a:pt x="571131" y="162585"/>
                </a:lnTo>
                <a:lnTo>
                  <a:pt x="560908" y="162585"/>
                </a:lnTo>
                <a:lnTo>
                  <a:pt x="560908" y="152425"/>
                </a:lnTo>
                <a:lnTo>
                  <a:pt x="554101" y="152425"/>
                </a:lnTo>
                <a:lnTo>
                  <a:pt x="554101" y="148615"/>
                </a:lnTo>
                <a:lnTo>
                  <a:pt x="554101" y="144805"/>
                </a:lnTo>
                <a:lnTo>
                  <a:pt x="547281" y="144805"/>
                </a:lnTo>
                <a:lnTo>
                  <a:pt x="547281" y="138455"/>
                </a:lnTo>
                <a:lnTo>
                  <a:pt x="567728" y="138455"/>
                </a:lnTo>
                <a:lnTo>
                  <a:pt x="567728" y="142265"/>
                </a:lnTo>
                <a:lnTo>
                  <a:pt x="571131" y="144805"/>
                </a:lnTo>
                <a:lnTo>
                  <a:pt x="560908" y="144805"/>
                </a:lnTo>
                <a:lnTo>
                  <a:pt x="560908" y="152425"/>
                </a:lnTo>
                <a:lnTo>
                  <a:pt x="571131" y="152425"/>
                </a:lnTo>
                <a:lnTo>
                  <a:pt x="571131" y="158775"/>
                </a:lnTo>
                <a:lnTo>
                  <a:pt x="581355" y="158775"/>
                </a:lnTo>
                <a:lnTo>
                  <a:pt x="581355" y="148615"/>
                </a:lnTo>
                <a:lnTo>
                  <a:pt x="588175" y="148615"/>
                </a:lnTo>
                <a:lnTo>
                  <a:pt x="588175" y="158775"/>
                </a:lnTo>
                <a:lnTo>
                  <a:pt x="594982" y="158775"/>
                </a:lnTo>
                <a:lnTo>
                  <a:pt x="594982" y="162585"/>
                </a:lnTo>
                <a:lnTo>
                  <a:pt x="598398" y="162585"/>
                </a:lnTo>
                <a:lnTo>
                  <a:pt x="598398" y="172745"/>
                </a:lnTo>
                <a:lnTo>
                  <a:pt x="618845" y="172745"/>
                </a:lnTo>
                <a:lnTo>
                  <a:pt x="622249" y="168935"/>
                </a:lnTo>
                <a:lnTo>
                  <a:pt x="622249" y="165125"/>
                </a:lnTo>
                <a:lnTo>
                  <a:pt x="618845" y="165125"/>
                </a:lnTo>
                <a:lnTo>
                  <a:pt x="618845" y="158775"/>
                </a:lnTo>
                <a:lnTo>
                  <a:pt x="632472" y="158775"/>
                </a:lnTo>
                <a:lnTo>
                  <a:pt x="632472" y="162585"/>
                </a:lnTo>
                <a:lnTo>
                  <a:pt x="656323" y="162585"/>
                </a:lnTo>
                <a:lnTo>
                  <a:pt x="659739" y="158775"/>
                </a:lnTo>
                <a:lnTo>
                  <a:pt x="663143" y="154965"/>
                </a:lnTo>
                <a:lnTo>
                  <a:pt x="663143" y="148615"/>
                </a:lnTo>
                <a:lnTo>
                  <a:pt x="663143" y="144805"/>
                </a:lnTo>
                <a:lnTo>
                  <a:pt x="680186" y="144805"/>
                </a:lnTo>
                <a:lnTo>
                  <a:pt x="680186" y="152425"/>
                </a:lnTo>
                <a:lnTo>
                  <a:pt x="676770" y="152425"/>
                </a:lnTo>
                <a:lnTo>
                  <a:pt x="676770" y="154965"/>
                </a:lnTo>
                <a:lnTo>
                  <a:pt x="697217" y="154965"/>
                </a:lnTo>
                <a:lnTo>
                  <a:pt x="697217" y="148615"/>
                </a:lnTo>
                <a:lnTo>
                  <a:pt x="721106" y="148615"/>
                </a:lnTo>
                <a:lnTo>
                  <a:pt x="723442" y="145986"/>
                </a:lnTo>
                <a:lnTo>
                  <a:pt x="731329" y="145986"/>
                </a:lnTo>
                <a:lnTo>
                  <a:pt x="731329" y="154965"/>
                </a:lnTo>
                <a:lnTo>
                  <a:pt x="765403" y="154965"/>
                </a:lnTo>
                <a:lnTo>
                  <a:pt x="765403" y="158775"/>
                </a:lnTo>
                <a:lnTo>
                  <a:pt x="772223" y="158775"/>
                </a:lnTo>
                <a:lnTo>
                  <a:pt x="772223" y="148615"/>
                </a:lnTo>
                <a:lnTo>
                  <a:pt x="765403" y="148615"/>
                </a:lnTo>
                <a:lnTo>
                  <a:pt x="765403" y="138455"/>
                </a:lnTo>
                <a:lnTo>
                  <a:pt x="758596" y="138455"/>
                </a:lnTo>
                <a:lnTo>
                  <a:pt x="758596" y="134645"/>
                </a:lnTo>
                <a:lnTo>
                  <a:pt x="775627" y="134645"/>
                </a:lnTo>
                <a:lnTo>
                  <a:pt x="775627" y="148615"/>
                </a:lnTo>
                <a:lnTo>
                  <a:pt x="792670" y="148615"/>
                </a:lnTo>
                <a:lnTo>
                  <a:pt x="792670" y="144805"/>
                </a:lnTo>
                <a:lnTo>
                  <a:pt x="799490" y="144805"/>
                </a:lnTo>
                <a:lnTo>
                  <a:pt x="799490" y="148615"/>
                </a:lnTo>
                <a:lnTo>
                  <a:pt x="809713" y="148615"/>
                </a:lnTo>
                <a:lnTo>
                  <a:pt x="813117" y="144805"/>
                </a:lnTo>
                <a:lnTo>
                  <a:pt x="826744" y="144805"/>
                </a:lnTo>
                <a:lnTo>
                  <a:pt x="826744" y="152425"/>
                </a:lnTo>
                <a:lnTo>
                  <a:pt x="864235" y="152425"/>
                </a:lnTo>
                <a:lnTo>
                  <a:pt x="864235" y="154965"/>
                </a:lnTo>
                <a:lnTo>
                  <a:pt x="871042" y="154965"/>
                </a:lnTo>
                <a:lnTo>
                  <a:pt x="871042" y="152425"/>
                </a:lnTo>
                <a:lnTo>
                  <a:pt x="874458" y="148615"/>
                </a:lnTo>
                <a:lnTo>
                  <a:pt x="888085" y="148615"/>
                </a:lnTo>
                <a:lnTo>
                  <a:pt x="888085" y="154965"/>
                </a:lnTo>
                <a:lnTo>
                  <a:pt x="891489" y="158775"/>
                </a:lnTo>
                <a:lnTo>
                  <a:pt x="898309" y="158775"/>
                </a:lnTo>
                <a:lnTo>
                  <a:pt x="898309" y="165125"/>
                </a:lnTo>
                <a:lnTo>
                  <a:pt x="905129" y="165125"/>
                </a:lnTo>
                <a:lnTo>
                  <a:pt x="905129" y="158775"/>
                </a:lnTo>
                <a:lnTo>
                  <a:pt x="918756" y="158775"/>
                </a:lnTo>
                <a:lnTo>
                  <a:pt x="922159" y="154965"/>
                </a:lnTo>
                <a:lnTo>
                  <a:pt x="922159" y="152425"/>
                </a:lnTo>
                <a:lnTo>
                  <a:pt x="925576" y="152425"/>
                </a:lnTo>
                <a:lnTo>
                  <a:pt x="928979" y="148615"/>
                </a:lnTo>
                <a:lnTo>
                  <a:pt x="932383" y="152425"/>
                </a:lnTo>
                <a:lnTo>
                  <a:pt x="932383" y="158775"/>
                </a:lnTo>
                <a:lnTo>
                  <a:pt x="956246" y="158775"/>
                </a:lnTo>
                <a:lnTo>
                  <a:pt x="956246" y="152425"/>
                </a:lnTo>
                <a:lnTo>
                  <a:pt x="959650" y="148615"/>
                </a:lnTo>
                <a:lnTo>
                  <a:pt x="969873" y="148615"/>
                </a:lnTo>
                <a:lnTo>
                  <a:pt x="973277" y="152425"/>
                </a:lnTo>
                <a:lnTo>
                  <a:pt x="980097" y="152425"/>
                </a:lnTo>
                <a:lnTo>
                  <a:pt x="983500" y="154965"/>
                </a:lnTo>
                <a:lnTo>
                  <a:pt x="983500" y="162585"/>
                </a:lnTo>
                <a:lnTo>
                  <a:pt x="993724" y="162585"/>
                </a:lnTo>
                <a:lnTo>
                  <a:pt x="993724" y="152425"/>
                </a:lnTo>
                <a:lnTo>
                  <a:pt x="1007351" y="152425"/>
                </a:lnTo>
                <a:lnTo>
                  <a:pt x="1010767" y="148615"/>
                </a:lnTo>
                <a:lnTo>
                  <a:pt x="1010767" y="144805"/>
                </a:lnTo>
                <a:lnTo>
                  <a:pt x="1010767" y="142265"/>
                </a:lnTo>
                <a:lnTo>
                  <a:pt x="1020991" y="142265"/>
                </a:lnTo>
                <a:lnTo>
                  <a:pt x="1020991" y="148615"/>
                </a:lnTo>
                <a:lnTo>
                  <a:pt x="1034618" y="148615"/>
                </a:lnTo>
                <a:lnTo>
                  <a:pt x="1034618" y="149377"/>
                </a:lnTo>
                <a:lnTo>
                  <a:pt x="1034618" y="154965"/>
                </a:lnTo>
                <a:lnTo>
                  <a:pt x="1061885" y="154965"/>
                </a:lnTo>
                <a:lnTo>
                  <a:pt x="1061885" y="148615"/>
                </a:lnTo>
                <a:lnTo>
                  <a:pt x="1075512" y="148615"/>
                </a:lnTo>
                <a:lnTo>
                  <a:pt x="1075512" y="154965"/>
                </a:lnTo>
                <a:lnTo>
                  <a:pt x="1092555" y="154965"/>
                </a:lnTo>
                <a:lnTo>
                  <a:pt x="1092555" y="165125"/>
                </a:lnTo>
                <a:lnTo>
                  <a:pt x="1119809" y="165125"/>
                </a:lnTo>
                <a:lnTo>
                  <a:pt x="1123213" y="162585"/>
                </a:lnTo>
                <a:lnTo>
                  <a:pt x="1123213" y="154965"/>
                </a:lnTo>
                <a:lnTo>
                  <a:pt x="1160703" y="154965"/>
                </a:lnTo>
                <a:lnTo>
                  <a:pt x="1164107" y="158775"/>
                </a:lnTo>
                <a:lnTo>
                  <a:pt x="1167523" y="158775"/>
                </a:lnTo>
                <a:lnTo>
                  <a:pt x="1167523" y="162585"/>
                </a:lnTo>
                <a:lnTo>
                  <a:pt x="1170927" y="162585"/>
                </a:lnTo>
                <a:lnTo>
                  <a:pt x="1170927" y="158775"/>
                </a:lnTo>
                <a:lnTo>
                  <a:pt x="1164107" y="152425"/>
                </a:lnTo>
                <a:lnTo>
                  <a:pt x="1164107" y="144805"/>
                </a:lnTo>
                <a:lnTo>
                  <a:pt x="1153883" y="144805"/>
                </a:lnTo>
                <a:lnTo>
                  <a:pt x="1153883" y="142265"/>
                </a:lnTo>
                <a:lnTo>
                  <a:pt x="1153883" y="138455"/>
                </a:lnTo>
                <a:lnTo>
                  <a:pt x="1157300" y="134645"/>
                </a:lnTo>
                <a:lnTo>
                  <a:pt x="1164107" y="134645"/>
                </a:lnTo>
                <a:lnTo>
                  <a:pt x="1164107" y="144805"/>
                </a:lnTo>
                <a:lnTo>
                  <a:pt x="1177747" y="144805"/>
                </a:lnTo>
                <a:lnTo>
                  <a:pt x="1177747" y="152425"/>
                </a:lnTo>
                <a:lnTo>
                  <a:pt x="1184554" y="152425"/>
                </a:lnTo>
                <a:lnTo>
                  <a:pt x="1184554" y="158775"/>
                </a:lnTo>
                <a:lnTo>
                  <a:pt x="1198194" y="158775"/>
                </a:lnTo>
                <a:lnTo>
                  <a:pt x="1198194" y="142265"/>
                </a:lnTo>
                <a:lnTo>
                  <a:pt x="1215224" y="142265"/>
                </a:lnTo>
                <a:lnTo>
                  <a:pt x="1218641" y="144805"/>
                </a:lnTo>
                <a:lnTo>
                  <a:pt x="1218641" y="152425"/>
                </a:lnTo>
                <a:lnTo>
                  <a:pt x="1235671" y="152425"/>
                </a:lnTo>
                <a:lnTo>
                  <a:pt x="1235671" y="142265"/>
                </a:lnTo>
                <a:lnTo>
                  <a:pt x="1252715" y="142265"/>
                </a:lnTo>
                <a:lnTo>
                  <a:pt x="1252715" y="134645"/>
                </a:lnTo>
                <a:lnTo>
                  <a:pt x="1252715" y="124485"/>
                </a:lnTo>
                <a:lnTo>
                  <a:pt x="1245895" y="124485"/>
                </a:lnTo>
                <a:lnTo>
                  <a:pt x="1245895" y="121945"/>
                </a:lnTo>
                <a:lnTo>
                  <a:pt x="1242491" y="121945"/>
                </a:lnTo>
                <a:lnTo>
                  <a:pt x="1242491" y="111785"/>
                </a:lnTo>
                <a:lnTo>
                  <a:pt x="1249299" y="111785"/>
                </a:lnTo>
                <a:lnTo>
                  <a:pt x="1249299" y="118135"/>
                </a:lnTo>
                <a:lnTo>
                  <a:pt x="1262938" y="118135"/>
                </a:lnTo>
                <a:lnTo>
                  <a:pt x="1262938" y="111785"/>
                </a:lnTo>
                <a:lnTo>
                  <a:pt x="1262938" y="107975"/>
                </a:lnTo>
                <a:lnTo>
                  <a:pt x="1262938" y="101625"/>
                </a:lnTo>
                <a:lnTo>
                  <a:pt x="1273162" y="101625"/>
                </a:lnTo>
                <a:lnTo>
                  <a:pt x="1273162" y="118135"/>
                </a:lnTo>
                <a:lnTo>
                  <a:pt x="1266342" y="118135"/>
                </a:lnTo>
                <a:lnTo>
                  <a:pt x="1262938" y="121945"/>
                </a:lnTo>
                <a:lnTo>
                  <a:pt x="1262938" y="132105"/>
                </a:lnTo>
                <a:lnTo>
                  <a:pt x="1266342" y="134645"/>
                </a:lnTo>
                <a:lnTo>
                  <a:pt x="1269746" y="134645"/>
                </a:lnTo>
                <a:lnTo>
                  <a:pt x="1269746" y="142265"/>
                </a:lnTo>
                <a:lnTo>
                  <a:pt x="1279969" y="142265"/>
                </a:lnTo>
                <a:lnTo>
                  <a:pt x="1279969" y="144805"/>
                </a:lnTo>
                <a:lnTo>
                  <a:pt x="1293609" y="144805"/>
                </a:lnTo>
                <a:lnTo>
                  <a:pt x="1293609" y="128295"/>
                </a:lnTo>
                <a:lnTo>
                  <a:pt x="1286789" y="128295"/>
                </a:lnTo>
                <a:lnTo>
                  <a:pt x="1286789" y="118135"/>
                </a:lnTo>
                <a:lnTo>
                  <a:pt x="1297012" y="118135"/>
                </a:lnTo>
                <a:lnTo>
                  <a:pt x="1297012" y="128295"/>
                </a:lnTo>
                <a:lnTo>
                  <a:pt x="1307236" y="128295"/>
                </a:lnTo>
                <a:lnTo>
                  <a:pt x="1307236" y="142265"/>
                </a:lnTo>
                <a:lnTo>
                  <a:pt x="1314056" y="142265"/>
                </a:lnTo>
                <a:lnTo>
                  <a:pt x="1314056" y="138455"/>
                </a:lnTo>
                <a:lnTo>
                  <a:pt x="1317459" y="134645"/>
                </a:lnTo>
                <a:lnTo>
                  <a:pt x="1324279" y="134645"/>
                </a:lnTo>
                <a:lnTo>
                  <a:pt x="1327683" y="132105"/>
                </a:lnTo>
                <a:lnTo>
                  <a:pt x="1331087" y="132105"/>
                </a:lnTo>
                <a:lnTo>
                  <a:pt x="1331087" y="128295"/>
                </a:lnTo>
                <a:lnTo>
                  <a:pt x="1337906" y="128295"/>
                </a:lnTo>
                <a:lnTo>
                  <a:pt x="1337906" y="138455"/>
                </a:lnTo>
                <a:lnTo>
                  <a:pt x="1341310" y="142265"/>
                </a:lnTo>
                <a:lnTo>
                  <a:pt x="1341310" y="152425"/>
                </a:lnTo>
                <a:lnTo>
                  <a:pt x="1351534" y="152425"/>
                </a:lnTo>
                <a:lnTo>
                  <a:pt x="1351534" y="148615"/>
                </a:lnTo>
                <a:lnTo>
                  <a:pt x="1354950" y="144805"/>
                </a:lnTo>
                <a:lnTo>
                  <a:pt x="1365173" y="144805"/>
                </a:lnTo>
                <a:lnTo>
                  <a:pt x="1371981" y="152425"/>
                </a:lnTo>
                <a:lnTo>
                  <a:pt x="1371981" y="158775"/>
                </a:lnTo>
                <a:lnTo>
                  <a:pt x="1378800" y="158775"/>
                </a:lnTo>
                <a:lnTo>
                  <a:pt x="1378800" y="156171"/>
                </a:lnTo>
                <a:lnTo>
                  <a:pt x="1389024" y="156171"/>
                </a:lnTo>
                <a:lnTo>
                  <a:pt x="1389024" y="139192"/>
                </a:lnTo>
                <a:lnTo>
                  <a:pt x="1378800" y="139192"/>
                </a:lnTo>
                <a:lnTo>
                  <a:pt x="1378800" y="128295"/>
                </a:lnTo>
                <a:lnTo>
                  <a:pt x="1385608" y="128295"/>
                </a:lnTo>
                <a:lnTo>
                  <a:pt x="1385608" y="138455"/>
                </a:lnTo>
                <a:lnTo>
                  <a:pt x="1395831" y="138455"/>
                </a:lnTo>
                <a:lnTo>
                  <a:pt x="1395831" y="124485"/>
                </a:lnTo>
                <a:lnTo>
                  <a:pt x="1399247" y="124485"/>
                </a:lnTo>
                <a:lnTo>
                  <a:pt x="1399247" y="142265"/>
                </a:lnTo>
                <a:lnTo>
                  <a:pt x="1402651" y="142265"/>
                </a:lnTo>
                <a:lnTo>
                  <a:pt x="1406055" y="144805"/>
                </a:lnTo>
                <a:lnTo>
                  <a:pt x="1406055" y="148615"/>
                </a:lnTo>
                <a:lnTo>
                  <a:pt x="1412875" y="148615"/>
                </a:lnTo>
                <a:lnTo>
                  <a:pt x="1412875" y="154965"/>
                </a:lnTo>
                <a:lnTo>
                  <a:pt x="1423098" y="154965"/>
                </a:lnTo>
                <a:lnTo>
                  <a:pt x="1423098" y="162585"/>
                </a:lnTo>
                <a:lnTo>
                  <a:pt x="1426502" y="162585"/>
                </a:lnTo>
                <a:lnTo>
                  <a:pt x="1426502" y="138455"/>
                </a:lnTo>
                <a:lnTo>
                  <a:pt x="1433322" y="138455"/>
                </a:lnTo>
                <a:lnTo>
                  <a:pt x="1433322" y="144805"/>
                </a:lnTo>
                <a:lnTo>
                  <a:pt x="1463992" y="144805"/>
                </a:lnTo>
                <a:lnTo>
                  <a:pt x="1467396" y="142265"/>
                </a:lnTo>
                <a:lnTo>
                  <a:pt x="1467396" y="139192"/>
                </a:lnTo>
                <a:lnTo>
                  <a:pt x="1477619" y="139192"/>
                </a:lnTo>
                <a:lnTo>
                  <a:pt x="1477619" y="132410"/>
                </a:lnTo>
                <a:lnTo>
                  <a:pt x="1474216" y="132410"/>
                </a:lnTo>
                <a:lnTo>
                  <a:pt x="1474216" y="132105"/>
                </a:lnTo>
                <a:lnTo>
                  <a:pt x="1477619" y="124485"/>
                </a:lnTo>
                <a:lnTo>
                  <a:pt x="1477619" y="121945"/>
                </a:lnTo>
                <a:lnTo>
                  <a:pt x="1477619" y="118135"/>
                </a:lnTo>
                <a:lnTo>
                  <a:pt x="1484439" y="118135"/>
                </a:lnTo>
                <a:lnTo>
                  <a:pt x="1484439" y="134645"/>
                </a:lnTo>
                <a:lnTo>
                  <a:pt x="1491259" y="134645"/>
                </a:lnTo>
                <a:lnTo>
                  <a:pt x="1494663" y="132105"/>
                </a:lnTo>
                <a:lnTo>
                  <a:pt x="1494663" y="124485"/>
                </a:lnTo>
                <a:lnTo>
                  <a:pt x="1501470" y="124485"/>
                </a:lnTo>
                <a:lnTo>
                  <a:pt x="1501470" y="144805"/>
                </a:lnTo>
                <a:lnTo>
                  <a:pt x="1508290" y="144805"/>
                </a:lnTo>
                <a:lnTo>
                  <a:pt x="1508290" y="138455"/>
                </a:lnTo>
                <a:lnTo>
                  <a:pt x="1518513" y="138455"/>
                </a:lnTo>
                <a:lnTo>
                  <a:pt x="1518513" y="132105"/>
                </a:lnTo>
                <a:lnTo>
                  <a:pt x="1515110" y="128295"/>
                </a:lnTo>
                <a:lnTo>
                  <a:pt x="1515110" y="124485"/>
                </a:lnTo>
                <a:lnTo>
                  <a:pt x="1508290" y="124485"/>
                </a:lnTo>
                <a:lnTo>
                  <a:pt x="1508290" y="118135"/>
                </a:lnTo>
                <a:lnTo>
                  <a:pt x="1508290" y="114325"/>
                </a:lnTo>
                <a:lnTo>
                  <a:pt x="1518513" y="114325"/>
                </a:lnTo>
                <a:lnTo>
                  <a:pt x="1518513" y="128295"/>
                </a:lnTo>
                <a:lnTo>
                  <a:pt x="1521917" y="132105"/>
                </a:lnTo>
                <a:lnTo>
                  <a:pt x="1525333" y="132105"/>
                </a:lnTo>
                <a:lnTo>
                  <a:pt x="1528737" y="134645"/>
                </a:lnTo>
                <a:lnTo>
                  <a:pt x="1528737" y="142265"/>
                </a:lnTo>
                <a:lnTo>
                  <a:pt x="1542364" y="142265"/>
                </a:lnTo>
                <a:lnTo>
                  <a:pt x="1545780" y="138455"/>
                </a:lnTo>
                <a:lnTo>
                  <a:pt x="1545780" y="132105"/>
                </a:lnTo>
                <a:lnTo>
                  <a:pt x="1538960" y="132105"/>
                </a:lnTo>
                <a:lnTo>
                  <a:pt x="1538960" y="124485"/>
                </a:lnTo>
                <a:lnTo>
                  <a:pt x="1545780" y="124485"/>
                </a:lnTo>
                <a:lnTo>
                  <a:pt x="1545780" y="132105"/>
                </a:lnTo>
                <a:lnTo>
                  <a:pt x="1562811" y="132105"/>
                </a:lnTo>
                <a:lnTo>
                  <a:pt x="1562811" y="138455"/>
                </a:lnTo>
                <a:lnTo>
                  <a:pt x="1566227" y="134645"/>
                </a:lnTo>
                <a:lnTo>
                  <a:pt x="1566227" y="128295"/>
                </a:lnTo>
                <a:lnTo>
                  <a:pt x="1583258" y="128295"/>
                </a:lnTo>
                <a:lnTo>
                  <a:pt x="1583258" y="144805"/>
                </a:lnTo>
                <a:lnTo>
                  <a:pt x="1600301" y="144805"/>
                </a:lnTo>
                <a:lnTo>
                  <a:pt x="1600301" y="142265"/>
                </a:lnTo>
                <a:lnTo>
                  <a:pt x="1607146" y="142265"/>
                </a:lnTo>
                <a:lnTo>
                  <a:pt x="1607146" y="148615"/>
                </a:lnTo>
                <a:lnTo>
                  <a:pt x="1613966" y="148615"/>
                </a:lnTo>
                <a:lnTo>
                  <a:pt x="1613966" y="144805"/>
                </a:lnTo>
                <a:lnTo>
                  <a:pt x="1617370" y="144805"/>
                </a:lnTo>
                <a:lnTo>
                  <a:pt x="1617370" y="142265"/>
                </a:lnTo>
                <a:lnTo>
                  <a:pt x="1617370" y="138455"/>
                </a:lnTo>
                <a:lnTo>
                  <a:pt x="1624190" y="138455"/>
                </a:lnTo>
                <a:lnTo>
                  <a:pt x="1624190" y="148615"/>
                </a:lnTo>
                <a:lnTo>
                  <a:pt x="1631010" y="148615"/>
                </a:lnTo>
                <a:lnTo>
                  <a:pt x="1631010" y="138455"/>
                </a:lnTo>
                <a:lnTo>
                  <a:pt x="1631010" y="128295"/>
                </a:lnTo>
                <a:lnTo>
                  <a:pt x="1648040" y="128295"/>
                </a:lnTo>
                <a:lnTo>
                  <a:pt x="1648040" y="144805"/>
                </a:lnTo>
                <a:lnTo>
                  <a:pt x="1651444" y="144805"/>
                </a:lnTo>
                <a:lnTo>
                  <a:pt x="1654860" y="142265"/>
                </a:lnTo>
                <a:lnTo>
                  <a:pt x="1654860" y="134645"/>
                </a:lnTo>
                <a:lnTo>
                  <a:pt x="1688934" y="134645"/>
                </a:lnTo>
                <a:lnTo>
                  <a:pt x="1688934" y="128295"/>
                </a:lnTo>
                <a:lnTo>
                  <a:pt x="1688934" y="124485"/>
                </a:lnTo>
                <a:lnTo>
                  <a:pt x="1705978" y="124485"/>
                </a:lnTo>
                <a:lnTo>
                  <a:pt x="1705978" y="121945"/>
                </a:lnTo>
                <a:lnTo>
                  <a:pt x="1705978" y="118135"/>
                </a:lnTo>
                <a:lnTo>
                  <a:pt x="1712785" y="118135"/>
                </a:lnTo>
                <a:lnTo>
                  <a:pt x="1712785" y="142265"/>
                </a:lnTo>
                <a:lnTo>
                  <a:pt x="1716201" y="142265"/>
                </a:lnTo>
                <a:lnTo>
                  <a:pt x="1719605" y="138455"/>
                </a:lnTo>
                <a:lnTo>
                  <a:pt x="1719605" y="134645"/>
                </a:lnTo>
                <a:lnTo>
                  <a:pt x="1733232" y="134645"/>
                </a:lnTo>
                <a:lnTo>
                  <a:pt x="1733232" y="124485"/>
                </a:lnTo>
                <a:lnTo>
                  <a:pt x="1750275" y="124485"/>
                </a:lnTo>
                <a:lnTo>
                  <a:pt x="1750275" y="134645"/>
                </a:lnTo>
                <a:lnTo>
                  <a:pt x="1757095" y="134645"/>
                </a:lnTo>
                <a:lnTo>
                  <a:pt x="1757095" y="142265"/>
                </a:lnTo>
                <a:lnTo>
                  <a:pt x="1767319" y="142265"/>
                </a:lnTo>
                <a:lnTo>
                  <a:pt x="1767319" y="148615"/>
                </a:lnTo>
                <a:lnTo>
                  <a:pt x="1774126" y="148615"/>
                </a:lnTo>
                <a:lnTo>
                  <a:pt x="1774126" y="124485"/>
                </a:lnTo>
                <a:lnTo>
                  <a:pt x="1774126" y="121945"/>
                </a:lnTo>
                <a:lnTo>
                  <a:pt x="1774126" y="118135"/>
                </a:lnTo>
                <a:lnTo>
                  <a:pt x="1777530" y="118135"/>
                </a:lnTo>
                <a:lnTo>
                  <a:pt x="1780946" y="114325"/>
                </a:lnTo>
                <a:lnTo>
                  <a:pt x="1780946" y="97815"/>
                </a:lnTo>
                <a:lnTo>
                  <a:pt x="1777530" y="97815"/>
                </a:lnTo>
                <a:lnTo>
                  <a:pt x="1777530" y="94005"/>
                </a:lnTo>
                <a:lnTo>
                  <a:pt x="1777530" y="91465"/>
                </a:lnTo>
                <a:lnTo>
                  <a:pt x="1787753" y="91465"/>
                </a:lnTo>
                <a:lnTo>
                  <a:pt x="1794573" y="97815"/>
                </a:lnTo>
                <a:lnTo>
                  <a:pt x="1804797" y="97815"/>
                </a:lnTo>
                <a:lnTo>
                  <a:pt x="1804797" y="104165"/>
                </a:lnTo>
                <a:lnTo>
                  <a:pt x="1797977" y="104165"/>
                </a:lnTo>
                <a:lnTo>
                  <a:pt x="1797977" y="124485"/>
                </a:lnTo>
                <a:lnTo>
                  <a:pt x="1791169" y="124485"/>
                </a:lnTo>
                <a:lnTo>
                  <a:pt x="1791169" y="132105"/>
                </a:lnTo>
                <a:lnTo>
                  <a:pt x="1808200" y="132105"/>
                </a:lnTo>
                <a:lnTo>
                  <a:pt x="1808200" y="121945"/>
                </a:lnTo>
                <a:lnTo>
                  <a:pt x="1815020" y="121945"/>
                </a:lnTo>
                <a:lnTo>
                  <a:pt x="1815020" y="128257"/>
                </a:lnTo>
                <a:lnTo>
                  <a:pt x="1818398" y="124485"/>
                </a:lnTo>
                <a:lnTo>
                  <a:pt x="1821802" y="124485"/>
                </a:lnTo>
                <a:lnTo>
                  <a:pt x="1821802" y="128295"/>
                </a:lnTo>
                <a:lnTo>
                  <a:pt x="1818398" y="128295"/>
                </a:lnTo>
                <a:lnTo>
                  <a:pt x="1821802" y="124485"/>
                </a:lnTo>
                <a:lnTo>
                  <a:pt x="1815058" y="128257"/>
                </a:lnTo>
                <a:lnTo>
                  <a:pt x="1811616" y="132105"/>
                </a:lnTo>
                <a:lnTo>
                  <a:pt x="1808200" y="132105"/>
                </a:lnTo>
                <a:lnTo>
                  <a:pt x="1808200" y="142265"/>
                </a:lnTo>
                <a:lnTo>
                  <a:pt x="1815020" y="142265"/>
                </a:lnTo>
                <a:lnTo>
                  <a:pt x="1815020" y="152425"/>
                </a:lnTo>
                <a:lnTo>
                  <a:pt x="1818424" y="152425"/>
                </a:lnTo>
                <a:lnTo>
                  <a:pt x="1821840" y="148615"/>
                </a:lnTo>
                <a:lnTo>
                  <a:pt x="1821840" y="142265"/>
                </a:lnTo>
                <a:lnTo>
                  <a:pt x="1832063" y="142265"/>
                </a:lnTo>
                <a:lnTo>
                  <a:pt x="1832063" y="148615"/>
                </a:lnTo>
                <a:lnTo>
                  <a:pt x="1845691" y="148615"/>
                </a:lnTo>
                <a:lnTo>
                  <a:pt x="1845691" y="138455"/>
                </a:lnTo>
                <a:lnTo>
                  <a:pt x="1852510" y="138455"/>
                </a:lnTo>
                <a:lnTo>
                  <a:pt x="1852510" y="132105"/>
                </a:lnTo>
                <a:lnTo>
                  <a:pt x="1859318" y="132105"/>
                </a:lnTo>
                <a:lnTo>
                  <a:pt x="1859318" y="148615"/>
                </a:lnTo>
                <a:lnTo>
                  <a:pt x="1866138" y="148615"/>
                </a:lnTo>
                <a:lnTo>
                  <a:pt x="1866138" y="128295"/>
                </a:lnTo>
                <a:lnTo>
                  <a:pt x="1872957" y="128295"/>
                </a:lnTo>
                <a:lnTo>
                  <a:pt x="1872957" y="134645"/>
                </a:lnTo>
                <a:lnTo>
                  <a:pt x="1876361" y="138455"/>
                </a:lnTo>
                <a:lnTo>
                  <a:pt x="1883181" y="138455"/>
                </a:lnTo>
                <a:lnTo>
                  <a:pt x="1883181" y="134645"/>
                </a:lnTo>
                <a:lnTo>
                  <a:pt x="1889988" y="134645"/>
                </a:lnTo>
                <a:lnTo>
                  <a:pt x="1889988" y="121945"/>
                </a:lnTo>
                <a:lnTo>
                  <a:pt x="1889988" y="118135"/>
                </a:lnTo>
                <a:lnTo>
                  <a:pt x="1893404" y="118135"/>
                </a:lnTo>
                <a:lnTo>
                  <a:pt x="1900212" y="124485"/>
                </a:lnTo>
                <a:lnTo>
                  <a:pt x="1900212" y="138455"/>
                </a:lnTo>
                <a:lnTo>
                  <a:pt x="1903628" y="138455"/>
                </a:lnTo>
                <a:lnTo>
                  <a:pt x="1903628" y="128295"/>
                </a:lnTo>
                <a:lnTo>
                  <a:pt x="1913839" y="128295"/>
                </a:lnTo>
                <a:lnTo>
                  <a:pt x="1913839" y="138455"/>
                </a:lnTo>
                <a:lnTo>
                  <a:pt x="1917255" y="138455"/>
                </a:lnTo>
                <a:lnTo>
                  <a:pt x="1920659" y="134645"/>
                </a:lnTo>
                <a:lnTo>
                  <a:pt x="1920659" y="128295"/>
                </a:lnTo>
                <a:lnTo>
                  <a:pt x="1951329" y="128295"/>
                </a:lnTo>
                <a:lnTo>
                  <a:pt x="1951329" y="138455"/>
                </a:lnTo>
                <a:lnTo>
                  <a:pt x="1961553" y="138455"/>
                </a:lnTo>
                <a:lnTo>
                  <a:pt x="1961553" y="142265"/>
                </a:lnTo>
                <a:lnTo>
                  <a:pt x="1971776" y="142265"/>
                </a:lnTo>
                <a:lnTo>
                  <a:pt x="1971776" y="128295"/>
                </a:lnTo>
                <a:lnTo>
                  <a:pt x="1971776" y="124485"/>
                </a:lnTo>
                <a:lnTo>
                  <a:pt x="1973910" y="118135"/>
                </a:lnTo>
                <a:lnTo>
                  <a:pt x="1975180" y="114325"/>
                </a:lnTo>
                <a:lnTo>
                  <a:pt x="1988820" y="114325"/>
                </a:lnTo>
                <a:lnTo>
                  <a:pt x="1988820" y="132105"/>
                </a:lnTo>
                <a:lnTo>
                  <a:pt x="1982000" y="132105"/>
                </a:lnTo>
                <a:lnTo>
                  <a:pt x="1982000" y="138455"/>
                </a:lnTo>
                <a:lnTo>
                  <a:pt x="2005850" y="138455"/>
                </a:lnTo>
                <a:lnTo>
                  <a:pt x="2005850" y="134645"/>
                </a:lnTo>
                <a:lnTo>
                  <a:pt x="2039937" y="134645"/>
                </a:lnTo>
                <a:lnTo>
                  <a:pt x="2039937" y="124485"/>
                </a:lnTo>
                <a:lnTo>
                  <a:pt x="2080818" y="124485"/>
                </a:lnTo>
                <a:lnTo>
                  <a:pt x="2080818" y="128295"/>
                </a:lnTo>
                <a:lnTo>
                  <a:pt x="2084235" y="132105"/>
                </a:lnTo>
                <a:lnTo>
                  <a:pt x="2091042" y="132105"/>
                </a:lnTo>
                <a:lnTo>
                  <a:pt x="2091042" y="134645"/>
                </a:lnTo>
                <a:lnTo>
                  <a:pt x="2101265" y="134645"/>
                </a:lnTo>
                <a:lnTo>
                  <a:pt x="2101265" y="128295"/>
                </a:lnTo>
                <a:lnTo>
                  <a:pt x="2111489" y="128295"/>
                </a:lnTo>
                <a:lnTo>
                  <a:pt x="2111489" y="124485"/>
                </a:lnTo>
                <a:lnTo>
                  <a:pt x="2111489" y="121945"/>
                </a:lnTo>
                <a:lnTo>
                  <a:pt x="2118309" y="121945"/>
                </a:lnTo>
                <a:lnTo>
                  <a:pt x="2121712" y="118135"/>
                </a:lnTo>
                <a:lnTo>
                  <a:pt x="2121712" y="114325"/>
                </a:lnTo>
                <a:lnTo>
                  <a:pt x="2128532" y="114325"/>
                </a:lnTo>
                <a:lnTo>
                  <a:pt x="2128532" y="121945"/>
                </a:lnTo>
                <a:lnTo>
                  <a:pt x="2145576" y="121945"/>
                </a:lnTo>
                <a:lnTo>
                  <a:pt x="2145576" y="118135"/>
                </a:lnTo>
                <a:lnTo>
                  <a:pt x="2148979" y="114325"/>
                </a:lnTo>
                <a:lnTo>
                  <a:pt x="2155799" y="114325"/>
                </a:lnTo>
                <a:lnTo>
                  <a:pt x="2155799" y="115430"/>
                </a:lnTo>
                <a:lnTo>
                  <a:pt x="2152358" y="115430"/>
                </a:lnTo>
                <a:lnTo>
                  <a:pt x="2152358" y="122224"/>
                </a:lnTo>
                <a:lnTo>
                  <a:pt x="2142134" y="122224"/>
                </a:lnTo>
                <a:lnTo>
                  <a:pt x="2142134" y="129006"/>
                </a:lnTo>
                <a:lnTo>
                  <a:pt x="2162581" y="129006"/>
                </a:lnTo>
                <a:lnTo>
                  <a:pt x="2165985" y="125615"/>
                </a:lnTo>
                <a:lnTo>
                  <a:pt x="2165985" y="121945"/>
                </a:lnTo>
                <a:lnTo>
                  <a:pt x="2203500" y="121945"/>
                </a:lnTo>
                <a:lnTo>
                  <a:pt x="2203500" y="128295"/>
                </a:lnTo>
                <a:lnTo>
                  <a:pt x="2213724" y="128295"/>
                </a:lnTo>
                <a:lnTo>
                  <a:pt x="2213724" y="114325"/>
                </a:lnTo>
                <a:lnTo>
                  <a:pt x="2213724" y="112039"/>
                </a:lnTo>
                <a:lnTo>
                  <a:pt x="2227326" y="112039"/>
                </a:lnTo>
                <a:lnTo>
                  <a:pt x="2227326" y="105244"/>
                </a:lnTo>
                <a:lnTo>
                  <a:pt x="2220506" y="105244"/>
                </a:lnTo>
                <a:lnTo>
                  <a:pt x="2220506" y="98450"/>
                </a:lnTo>
                <a:lnTo>
                  <a:pt x="2219858" y="97815"/>
                </a:lnTo>
                <a:lnTo>
                  <a:pt x="2223947" y="97815"/>
                </a:lnTo>
                <a:lnTo>
                  <a:pt x="2223947" y="101625"/>
                </a:lnTo>
                <a:lnTo>
                  <a:pt x="2230767" y="101625"/>
                </a:lnTo>
                <a:lnTo>
                  <a:pt x="2230767" y="107975"/>
                </a:lnTo>
                <a:lnTo>
                  <a:pt x="2240991" y="107975"/>
                </a:lnTo>
                <a:lnTo>
                  <a:pt x="2240991" y="111785"/>
                </a:lnTo>
                <a:lnTo>
                  <a:pt x="2244394" y="111785"/>
                </a:lnTo>
                <a:lnTo>
                  <a:pt x="2247798" y="107975"/>
                </a:lnTo>
                <a:lnTo>
                  <a:pt x="2247798" y="91465"/>
                </a:lnTo>
                <a:lnTo>
                  <a:pt x="2247798" y="87655"/>
                </a:lnTo>
                <a:lnTo>
                  <a:pt x="2251214" y="87655"/>
                </a:lnTo>
                <a:lnTo>
                  <a:pt x="2251214" y="111785"/>
                </a:lnTo>
                <a:lnTo>
                  <a:pt x="2268245" y="111785"/>
                </a:lnTo>
                <a:lnTo>
                  <a:pt x="2268245" y="114325"/>
                </a:lnTo>
                <a:lnTo>
                  <a:pt x="2275065" y="114325"/>
                </a:lnTo>
                <a:lnTo>
                  <a:pt x="2275065" y="91465"/>
                </a:lnTo>
                <a:lnTo>
                  <a:pt x="2298916" y="91465"/>
                </a:lnTo>
                <a:lnTo>
                  <a:pt x="2302332" y="94005"/>
                </a:lnTo>
                <a:lnTo>
                  <a:pt x="2302332" y="101625"/>
                </a:lnTo>
                <a:lnTo>
                  <a:pt x="2319363" y="101625"/>
                </a:lnTo>
                <a:lnTo>
                  <a:pt x="2319363" y="111785"/>
                </a:lnTo>
                <a:lnTo>
                  <a:pt x="2326182" y="111785"/>
                </a:lnTo>
                <a:lnTo>
                  <a:pt x="2326182" y="121945"/>
                </a:lnTo>
                <a:lnTo>
                  <a:pt x="2332990" y="121945"/>
                </a:lnTo>
                <a:lnTo>
                  <a:pt x="2332990" y="132105"/>
                </a:lnTo>
                <a:lnTo>
                  <a:pt x="2339810" y="132105"/>
                </a:lnTo>
                <a:lnTo>
                  <a:pt x="2339810" y="128295"/>
                </a:lnTo>
                <a:lnTo>
                  <a:pt x="2343213" y="128295"/>
                </a:lnTo>
                <a:lnTo>
                  <a:pt x="2346629" y="124485"/>
                </a:lnTo>
                <a:lnTo>
                  <a:pt x="2356853" y="124485"/>
                </a:lnTo>
                <a:lnTo>
                  <a:pt x="2356853" y="114325"/>
                </a:lnTo>
                <a:lnTo>
                  <a:pt x="2367076" y="114325"/>
                </a:lnTo>
                <a:lnTo>
                  <a:pt x="2367076" y="101625"/>
                </a:lnTo>
                <a:lnTo>
                  <a:pt x="2373884" y="101625"/>
                </a:lnTo>
                <a:lnTo>
                  <a:pt x="2373884" y="118135"/>
                </a:lnTo>
                <a:lnTo>
                  <a:pt x="2390927" y="118135"/>
                </a:lnTo>
                <a:lnTo>
                  <a:pt x="2390927" y="114325"/>
                </a:lnTo>
                <a:lnTo>
                  <a:pt x="2394331" y="111785"/>
                </a:lnTo>
                <a:lnTo>
                  <a:pt x="2407970" y="111785"/>
                </a:lnTo>
                <a:lnTo>
                  <a:pt x="2411374" y="104165"/>
                </a:lnTo>
                <a:lnTo>
                  <a:pt x="2425001" y="104165"/>
                </a:lnTo>
                <a:lnTo>
                  <a:pt x="2425001" y="111785"/>
                </a:lnTo>
                <a:lnTo>
                  <a:pt x="2407970" y="111785"/>
                </a:lnTo>
                <a:lnTo>
                  <a:pt x="2407970" y="118135"/>
                </a:lnTo>
                <a:lnTo>
                  <a:pt x="2425001" y="118135"/>
                </a:lnTo>
                <a:lnTo>
                  <a:pt x="2425001" y="124485"/>
                </a:lnTo>
                <a:lnTo>
                  <a:pt x="2428417" y="128295"/>
                </a:lnTo>
                <a:lnTo>
                  <a:pt x="2431821" y="128295"/>
                </a:lnTo>
                <a:lnTo>
                  <a:pt x="2431821" y="111785"/>
                </a:lnTo>
                <a:lnTo>
                  <a:pt x="2438641" y="111785"/>
                </a:lnTo>
                <a:lnTo>
                  <a:pt x="2438641" y="108610"/>
                </a:lnTo>
                <a:lnTo>
                  <a:pt x="2442006" y="105244"/>
                </a:lnTo>
                <a:lnTo>
                  <a:pt x="2442006" y="98450"/>
                </a:lnTo>
                <a:lnTo>
                  <a:pt x="2438641" y="98450"/>
                </a:lnTo>
                <a:lnTo>
                  <a:pt x="2438641" y="94005"/>
                </a:lnTo>
                <a:lnTo>
                  <a:pt x="2445448" y="94005"/>
                </a:lnTo>
                <a:lnTo>
                  <a:pt x="2445448" y="111785"/>
                </a:lnTo>
                <a:lnTo>
                  <a:pt x="2452293" y="111785"/>
                </a:lnTo>
                <a:lnTo>
                  <a:pt x="2452293" y="118135"/>
                </a:lnTo>
                <a:lnTo>
                  <a:pt x="2469273" y="118135"/>
                </a:lnTo>
                <a:lnTo>
                  <a:pt x="2469273" y="122224"/>
                </a:lnTo>
                <a:lnTo>
                  <a:pt x="2472677" y="118821"/>
                </a:lnTo>
                <a:lnTo>
                  <a:pt x="2476081" y="118821"/>
                </a:lnTo>
                <a:lnTo>
                  <a:pt x="2476081" y="118135"/>
                </a:lnTo>
                <a:lnTo>
                  <a:pt x="2482964" y="118135"/>
                </a:lnTo>
                <a:lnTo>
                  <a:pt x="2482964" y="124485"/>
                </a:lnTo>
                <a:lnTo>
                  <a:pt x="2489784" y="124485"/>
                </a:lnTo>
                <a:lnTo>
                  <a:pt x="2489784" y="118135"/>
                </a:lnTo>
                <a:lnTo>
                  <a:pt x="2496604" y="118135"/>
                </a:lnTo>
                <a:lnTo>
                  <a:pt x="2496604" y="124485"/>
                </a:lnTo>
                <a:lnTo>
                  <a:pt x="2500007" y="124485"/>
                </a:lnTo>
                <a:lnTo>
                  <a:pt x="2500007" y="114325"/>
                </a:lnTo>
                <a:lnTo>
                  <a:pt x="2503411" y="114325"/>
                </a:lnTo>
                <a:lnTo>
                  <a:pt x="2503411" y="111785"/>
                </a:lnTo>
                <a:lnTo>
                  <a:pt x="2506827" y="111785"/>
                </a:lnTo>
                <a:lnTo>
                  <a:pt x="2506827" y="104165"/>
                </a:lnTo>
                <a:lnTo>
                  <a:pt x="2520454" y="104165"/>
                </a:lnTo>
                <a:lnTo>
                  <a:pt x="2520454" y="97815"/>
                </a:lnTo>
                <a:lnTo>
                  <a:pt x="2527274" y="97815"/>
                </a:lnTo>
                <a:lnTo>
                  <a:pt x="2527274" y="104165"/>
                </a:lnTo>
                <a:lnTo>
                  <a:pt x="2534081" y="104165"/>
                </a:lnTo>
                <a:lnTo>
                  <a:pt x="2534081" y="114325"/>
                </a:lnTo>
                <a:lnTo>
                  <a:pt x="2540901" y="114325"/>
                </a:lnTo>
                <a:lnTo>
                  <a:pt x="2540901" y="121945"/>
                </a:lnTo>
                <a:lnTo>
                  <a:pt x="2544305" y="121945"/>
                </a:lnTo>
                <a:lnTo>
                  <a:pt x="2547721" y="118135"/>
                </a:lnTo>
                <a:lnTo>
                  <a:pt x="2547721" y="104165"/>
                </a:lnTo>
                <a:lnTo>
                  <a:pt x="2551125" y="104165"/>
                </a:lnTo>
                <a:lnTo>
                  <a:pt x="2551125" y="118135"/>
                </a:lnTo>
                <a:lnTo>
                  <a:pt x="2557945" y="118135"/>
                </a:lnTo>
                <a:lnTo>
                  <a:pt x="2557945" y="107975"/>
                </a:lnTo>
                <a:lnTo>
                  <a:pt x="2561348" y="104165"/>
                </a:lnTo>
                <a:lnTo>
                  <a:pt x="2561348" y="101625"/>
                </a:lnTo>
                <a:lnTo>
                  <a:pt x="2564752" y="97815"/>
                </a:lnTo>
                <a:lnTo>
                  <a:pt x="2578392" y="97815"/>
                </a:lnTo>
                <a:lnTo>
                  <a:pt x="2578392" y="94005"/>
                </a:lnTo>
                <a:lnTo>
                  <a:pt x="2581795" y="91465"/>
                </a:lnTo>
                <a:lnTo>
                  <a:pt x="2588603" y="91465"/>
                </a:lnTo>
                <a:lnTo>
                  <a:pt x="2588603" y="97815"/>
                </a:lnTo>
                <a:lnTo>
                  <a:pt x="2595422" y="97815"/>
                </a:lnTo>
                <a:lnTo>
                  <a:pt x="2595422" y="104165"/>
                </a:lnTo>
                <a:lnTo>
                  <a:pt x="2598826" y="107975"/>
                </a:lnTo>
                <a:lnTo>
                  <a:pt x="2602242" y="104165"/>
                </a:lnTo>
                <a:lnTo>
                  <a:pt x="2602242" y="87655"/>
                </a:lnTo>
                <a:lnTo>
                  <a:pt x="2609050" y="87655"/>
                </a:lnTo>
                <a:lnTo>
                  <a:pt x="2609050" y="97815"/>
                </a:lnTo>
                <a:lnTo>
                  <a:pt x="2626093" y="97815"/>
                </a:lnTo>
                <a:lnTo>
                  <a:pt x="2626093" y="91465"/>
                </a:lnTo>
                <a:lnTo>
                  <a:pt x="2632913" y="91465"/>
                </a:lnTo>
                <a:lnTo>
                  <a:pt x="2632913" y="97815"/>
                </a:lnTo>
                <a:lnTo>
                  <a:pt x="2639720" y="97815"/>
                </a:lnTo>
                <a:lnTo>
                  <a:pt x="2639720" y="94005"/>
                </a:lnTo>
                <a:lnTo>
                  <a:pt x="2643136" y="91465"/>
                </a:lnTo>
                <a:lnTo>
                  <a:pt x="2643136" y="81305"/>
                </a:lnTo>
                <a:lnTo>
                  <a:pt x="2649880" y="81305"/>
                </a:lnTo>
                <a:lnTo>
                  <a:pt x="2649880" y="73685"/>
                </a:lnTo>
                <a:lnTo>
                  <a:pt x="2656700" y="73685"/>
                </a:lnTo>
                <a:lnTo>
                  <a:pt x="2656662" y="81330"/>
                </a:lnTo>
                <a:lnTo>
                  <a:pt x="2653284" y="83845"/>
                </a:lnTo>
                <a:lnTo>
                  <a:pt x="2649944" y="83845"/>
                </a:lnTo>
                <a:lnTo>
                  <a:pt x="2649944" y="97815"/>
                </a:lnTo>
                <a:lnTo>
                  <a:pt x="2666987" y="97815"/>
                </a:lnTo>
                <a:lnTo>
                  <a:pt x="2666987" y="101625"/>
                </a:lnTo>
                <a:lnTo>
                  <a:pt x="2673807" y="101625"/>
                </a:lnTo>
                <a:lnTo>
                  <a:pt x="2673807" y="87655"/>
                </a:lnTo>
                <a:lnTo>
                  <a:pt x="2687434" y="87655"/>
                </a:lnTo>
                <a:lnTo>
                  <a:pt x="2690838" y="83845"/>
                </a:lnTo>
                <a:lnTo>
                  <a:pt x="2694254" y="83845"/>
                </a:lnTo>
                <a:lnTo>
                  <a:pt x="2694254" y="81305"/>
                </a:lnTo>
                <a:lnTo>
                  <a:pt x="2697657" y="81305"/>
                </a:lnTo>
                <a:lnTo>
                  <a:pt x="2697657" y="83845"/>
                </a:lnTo>
                <a:lnTo>
                  <a:pt x="2701061" y="87655"/>
                </a:lnTo>
                <a:lnTo>
                  <a:pt x="2707881" y="87655"/>
                </a:lnTo>
                <a:lnTo>
                  <a:pt x="2707881" y="83845"/>
                </a:lnTo>
                <a:lnTo>
                  <a:pt x="2711285" y="81305"/>
                </a:lnTo>
                <a:lnTo>
                  <a:pt x="2718104" y="81305"/>
                </a:lnTo>
                <a:lnTo>
                  <a:pt x="2718104" y="73685"/>
                </a:lnTo>
                <a:lnTo>
                  <a:pt x="2724912" y="73685"/>
                </a:lnTo>
                <a:lnTo>
                  <a:pt x="2724912" y="57175"/>
                </a:lnTo>
                <a:lnTo>
                  <a:pt x="2728252" y="57175"/>
                </a:lnTo>
                <a:lnTo>
                  <a:pt x="2728252" y="43205"/>
                </a:lnTo>
                <a:lnTo>
                  <a:pt x="2728252" y="40665"/>
                </a:lnTo>
                <a:lnTo>
                  <a:pt x="2738475" y="40665"/>
                </a:lnTo>
                <a:lnTo>
                  <a:pt x="2738475" y="57175"/>
                </a:lnTo>
                <a:lnTo>
                  <a:pt x="2731732" y="57175"/>
                </a:lnTo>
                <a:lnTo>
                  <a:pt x="2731732" y="77495"/>
                </a:lnTo>
                <a:lnTo>
                  <a:pt x="2738551" y="77495"/>
                </a:lnTo>
                <a:lnTo>
                  <a:pt x="2738551" y="73685"/>
                </a:lnTo>
                <a:lnTo>
                  <a:pt x="2741955" y="71145"/>
                </a:lnTo>
                <a:lnTo>
                  <a:pt x="2748775" y="71145"/>
                </a:lnTo>
                <a:lnTo>
                  <a:pt x="2748775" y="63525"/>
                </a:lnTo>
                <a:lnTo>
                  <a:pt x="2752179" y="60985"/>
                </a:lnTo>
                <a:lnTo>
                  <a:pt x="2752179" y="53365"/>
                </a:lnTo>
                <a:lnTo>
                  <a:pt x="2755519" y="53365"/>
                </a:lnTo>
                <a:lnTo>
                  <a:pt x="2755519" y="50825"/>
                </a:lnTo>
                <a:lnTo>
                  <a:pt x="2762339" y="50825"/>
                </a:lnTo>
                <a:lnTo>
                  <a:pt x="2762339" y="53365"/>
                </a:lnTo>
                <a:lnTo>
                  <a:pt x="2769222" y="53365"/>
                </a:lnTo>
                <a:lnTo>
                  <a:pt x="2769146" y="63601"/>
                </a:lnTo>
                <a:lnTo>
                  <a:pt x="2762402" y="71145"/>
                </a:lnTo>
                <a:lnTo>
                  <a:pt x="2755582" y="71145"/>
                </a:lnTo>
                <a:lnTo>
                  <a:pt x="2755582" y="81305"/>
                </a:lnTo>
                <a:lnTo>
                  <a:pt x="2758998" y="81305"/>
                </a:lnTo>
                <a:lnTo>
                  <a:pt x="2758998" y="87655"/>
                </a:lnTo>
                <a:lnTo>
                  <a:pt x="2752179" y="87655"/>
                </a:lnTo>
                <a:lnTo>
                  <a:pt x="2752179" y="88265"/>
                </a:lnTo>
                <a:lnTo>
                  <a:pt x="2745295" y="88265"/>
                </a:lnTo>
                <a:lnTo>
                  <a:pt x="2745295" y="98450"/>
                </a:lnTo>
                <a:lnTo>
                  <a:pt x="2755519" y="98450"/>
                </a:lnTo>
                <a:lnTo>
                  <a:pt x="2755519" y="94005"/>
                </a:lnTo>
                <a:lnTo>
                  <a:pt x="2769222" y="94005"/>
                </a:lnTo>
                <a:lnTo>
                  <a:pt x="2769222" y="87655"/>
                </a:lnTo>
                <a:lnTo>
                  <a:pt x="2772626" y="83845"/>
                </a:lnTo>
                <a:lnTo>
                  <a:pt x="2776029" y="83845"/>
                </a:lnTo>
                <a:lnTo>
                  <a:pt x="2779407" y="81330"/>
                </a:lnTo>
                <a:lnTo>
                  <a:pt x="2779445" y="73685"/>
                </a:lnTo>
                <a:lnTo>
                  <a:pt x="2789669" y="73685"/>
                </a:lnTo>
                <a:lnTo>
                  <a:pt x="2789694" y="81330"/>
                </a:lnTo>
                <a:lnTo>
                  <a:pt x="2793073" y="83845"/>
                </a:lnTo>
                <a:lnTo>
                  <a:pt x="2833967" y="83845"/>
                </a:lnTo>
                <a:lnTo>
                  <a:pt x="2833967" y="77495"/>
                </a:lnTo>
                <a:lnTo>
                  <a:pt x="2830563" y="77495"/>
                </a:lnTo>
                <a:lnTo>
                  <a:pt x="2827147" y="73685"/>
                </a:lnTo>
                <a:lnTo>
                  <a:pt x="2827147" y="67335"/>
                </a:lnTo>
                <a:lnTo>
                  <a:pt x="2820339" y="67335"/>
                </a:lnTo>
                <a:lnTo>
                  <a:pt x="2820339" y="63525"/>
                </a:lnTo>
                <a:lnTo>
                  <a:pt x="2820339" y="60985"/>
                </a:lnTo>
                <a:lnTo>
                  <a:pt x="2830563" y="60985"/>
                </a:lnTo>
                <a:lnTo>
                  <a:pt x="2830563" y="53365"/>
                </a:lnTo>
                <a:lnTo>
                  <a:pt x="2837370" y="53365"/>
                </a:lnTo>
                <a:lnTo>
                  <a:pt x="2837370" y="60985"/>
                </a:lnTo>
                <a:lnTo>
                  <a:pt x="2830563" y="60985"/>
                </a:lnTo>
                <a:lnTo>
                  <a:pt x="2830563" y="67335"/>
                </a:lnTo>
                <a:lnTo>
                  <a:pt x="2840786" y="67335"/>
                </a:lnTo>
                <a:lnTo>
                  <a:pt x="2840786" y="77495"/>
                </a:lnTo>
                <a:lnTo>
                  <a:pt x="2847594" y="77495"/>
                </a:lnTo>
                <a:lnTo>
                  <a:pt x="2847594" y="83845"/>
                </a:lnTo>
                <a:lnTo>
                  <a:pt x="2857817" y="83845"/>
                </a:lnTo>
                <a:lnTo>
                  <a:pt x="2857817" y="77495"/>
                </a:lnTo>
                <a:lnTo>
                  <a:pt x="2864637" y="77495"/>
                </a:lnTo>
                <a:lnTo>
                  <a:pt x="2864637" y="87655"/>
                </a:lnTo>
                <a:lnTo>
                  <a:pt x="2878264" y="87655"/>
                </a:lnTo>
                <a:lnTo>
                  <a:pt x="2878264" y="73685"/>
                </a:lnTo>
                <a:lnTo>
                  <a:pt x="2878264" y="63525"/>
                </a:lnTo>
                <a:lnTo>
                  <a:pt x="2891891" y="63525"/>
                </a:lnTo>
                <a:lnTo>
                  <a:pt x="2891891" y="60985"/>
                </a:lnTo>
                <a:lnTo>
                  <a:pt x="2898711" y="60985"/>
                </a:lnTo>
                <a:lnTo>
                  <a:pt x="2898711" y="53365"/>
                </a:lnTo>
                <a:lnTo>
                  <a:pt x="2898711" y="50825"/>
                </a:lnTo>
                <a:lnTo>
                  <a:pt x="2908935" y="50825"/>
                </a:lnTo>
                <a:lnTo>
                  <a:pt x="2908998" y="63601"/>
                </a:lnTo>
                <a:lnTo>
                  <a:pt x="2912338" y="67335"/>
                </a:lnTo>
                <a:lnTo>
                  <a:pt x="2919158" y="67335"/>
                </a:lnTo>
                <a:lnTo>
                  <a:pt x="2919158" y="83845"/>
                </a:lnTo>
                <a:lnTo>
                  <a:pt x="2929382" y="83845"/>
                </a:lnTo>
                <a:lnTo>
                  <a:pt x="2929382" y="87655"/>
                </a:lnTo>
                <a:lnTo>
                  <a:pt x="2932785" y="91465"/>
                </a:lnTo>
                <a:lnTo>
                  <a:pt x="2939605" y="91465"/>
                </a:lnTo>
                <a:lnTo>
                  <a:pt x="2939605" y="97815"/>
                </a:lnTo>
                <a:lnTo>
                  <a:pt x="2943009" y="97815"/>
                </a:lnTo>
                <a:lnTo>
                  <a:pt x="2946425" y="94005"/>
                </a:lnTo>
                <a:lnTo>
                  <a:pt x="2946425" y="83845"/>
                </a:lnTo>
                <a:lnTo>
                  <a:pt x="2956649" y="83845"/>
                </a:lnTo>
                <a:lnTo>
                  <a:pt x="2956649" y="91465"/>
                </a:lnTo>
                <a:lnTo>
                  <a:pt x="2963456" y="91465"/>
                </a:lnTo>
                <a:lnTo>
                  <a:pt x="2963456" y="73685"/>
                </a:lnTo>
                <a:lnTo>
                  <a:pt x="2977096" y="73685"/>
                </a:lnTo>
                <a:lnTo>
                  <a:pt x="2977096" y="83845"/>
                </a:lnTo>
                <a:lnTo>
                  <a:pt x="2987306" y="83845"/>
                </a:lnTo>
                <a:lnTo>
                  <a:pt x="2990723" y="87655"/>
                </a:lnTo>
                <a:lnTo>
                  <a:pt x="2990723" y="91465"/>
                </a:lnTo>
                <a:lnTo>
                  <a:pt x="3000946" y="91465"/>
                </a:lnTo>
                <a:lnTo>
                  <a:pt x="3004350" y="87655"/>
                </a:lnTo>
                <a:lnTo>
                  <a:pt x="3004350" y="81305"/>
                </a:lnTo>
                <a:lnTo>
                  <a:pt x="3031617" y="81305"/>
                </a:lnTo>
                <a:lnTo>
                  <a:pt x="3031617" y="77495"/>
                </a:lnTo>
                <a:lnTo>
                  <a:pt x="3031617" y="73685"/>
                </a:lnTo>
                <a:lnTo>
                  <a:pt x="3038424" y="73685"/>
                </a:lnTo>
                <a:lnTo>
                  <a:pt x="3038424" y="67335"/>
                </a:lnTo>
                <a:lnTo>
                  <a:pt x="3045244" y="67335"/>
                </a:lnTo>
                <a:lnTo>
                  <a:pt x="3045244" y="77495"/>
                </a:lnTo>
                <a:lnTo>
                  <a:pt x="3052064" y="77495"/>
                </a:lnTo>
                <a:lnTo>
                  <a:pt x="3055467" y="81305"/>
                </a:lnTo>
                <a:lnTo>
                  <a:pt x="3055467" y="83845"/>
                </a:lnTo>
                <a:lnTo>
                  <a:pt x="3069094" y="83845"/>
                </a:lnTo>
                <a:lnTo>
                  <a:pt x="3069094" y="77495"/>
                </a:lnTo>
                <a:lnTo>
                  <a:pt x="3075914" y="77495"/>
                </a:lnTo>
                <a:lnTo>
                  <a:pt x="3079292" y="73723"/>
                </a:lnTo>
                <a:lnTo>
                  <a:pt x="3079318" y="71145"/>
                </a:lnTo>
                <a:lnTo>
                  <a:pt x="3082734" y="67335"/>
                </a:lnTo>
                <a:lnTo>
                  <a:pt x="3086138" y="67335"/>
                </a:lnTo>
                <a:lnTo>
                  <a:pt x="3086138" y="60985"/>
                </a:lnTo>
                <a:lnTo>
                  <a:pt x="3086138" y="50825"/>
                </a:lnTo>
                <a:lnTo>
                  <a:pt x="3086138" y="47015"/>
                </a:lnTo>
                <a:lnTo>
                  <a:pt x="3092958" y="47015"/>
                </a:lnTo>
                <a:lnTo>
                  <a:pt x="3092958" y="53365"/>
                </a:lnTo>
                <a:lnTo>
                  <a:pt x="3099765" y="53365"/>
                </a:lnTo>
                <a:lnTo>
                  <a:pt x="3099765" y="60985"/>
                </a:lnTo>
                <a:lnTo>
                  <a:pt x="3096361" y="60985"/>
                </a:lnTo>
                <a:lnTo>
                  <a:pt x="3092958" y="63525"/>
                </a:lnTo>
                <a:lnTo>
                  <a:pt x="3092958" y="71145"/>
                </a:lnTo>
                <a:lnTo>
                  <a:pt x="3082734" y="71145"/>
                </a:lnTo>
                <a:lnTo>
                  <a:pt x="3082734" y="81305"/>
                </a:lnTo>
                <a:lnTo>
                  <a:pt x="3099765" y="81305"/>
                </a:lnTo>
                <a:lnTo>
                  <a:pt x="3099765" y="83845"/>
                </a:lnTo>
                <a:lnTo>
                  <a:pt x="3106585" y="83845"/>
                </a:lnTo>
                <a:lnTo>
                  <a:pt x="3106585" y="77495"/>
                </a:lnTo>
                <a:lnTo>
                  <a:pt x="3099765" y="77495"/>
                </a:lnTo>
                <a:lnTo>
                  <a:pt x="3099765" y="71145"/>
                </a:lnTo>
                <a:lnTo>
                  <a:pt x="3106585" y="71145"/>
                </a:lnTo>
                <a:lnTo>
                  <a:pt x="3106585" y="60985"/>
                </a:lnTo>
                <a:lnTo>
                  <a:pt x="3116808" y="60985"/>
                </a:lnTo>
                <a:lnTo>
                  <a:pt x="3116808" y="71145"/>
                </a:lnTo>
                <a:lnTo>
                  <a:pt x="3120212" y="71145"/>
                </a:lnTo>
                <a:lnTo>
                  <a:pt x="3120212" y="60985"/>
                </a:lnTo>
                <a:lnTo>
                  <a:pt x="3130435" y="60985"/>
                </a:lnTo>
                <a:lnTo>
                  <a:pt x="3130435" y="47015"/>
                </a:lnTo>
                <a:lnTo>
                  <a:pt x="3137255" y="47015"/>
                </a:lnTo>
                <a:lnTo>
                  <a:pt x="3137255" y="43205"/>
                </a:lnTo>
                <a:lnTo>
                  <a:pt x="3137255" y="40665"/>
                </a:lnTo>
                <a:close/>
              </a:path>
              <a:path w="4316730" h="175895">
                <a:moveTo>
                  <a:pt x="3174669" y="30441"/>
                </a:moveTo>
                <a:lnTo>
                  <a:pt x="3171266" y="27139"/>
                </a:lnTo>
                <a:lnTo>
                  <a:pt x="3164446" y="27139"/>
                </a:lnTo>
                <a:lnTo>
                  <a:pt x="3164446" y="30441"/>
                </a:lnTo>
                <a:lnTo>
                  <a:pt x="3167850" y="30441"/>
                </a:lnTo>
                <a:lnTo>
                  <a:pt x="3171266" y="33870"/>
                </a:lnTo>
                <a:lnTo>
                  <a:pt x="3171266" y="40728"/>
                </a:lnTo>
                <a:lnTo>
                  <a:pt x="3174669" y="40728"/>
                </a:lnTo>
                <a:lnTo>
                  <a:pt x="3174669" y="30441"/>
                </a:lnTo>
                <a:close/>
              </a:path>
              <a:path w="4316730" h="175895">
                <a:moveTo>
                  <a:pt x="3229191" y="30441"/>
                </a:moveTo>
                <a:lnTo>
                  <a:pt x="3218967" y="30441"/>
                </a:lnTo>
                <a:lnTo>
                  <a:pt x="3218967" y="33870"/>
                </a:lnTo>
                <a:lnTo>
                  <a:pt x="3222383" y="37299"/>
                </a:lnTo>
                <a:lnTo>
                  <a:pt x="3229191" y="37299"/>
                </a:lnTo>
                <a:lnTo>
                  <a:pt x="3229191" y="30441"/>
                </a:lnTo>
                <a:close/>
              </a:path>
              <a:path w="4316730" h="175895">
                <a:moveTo>
                  <a:pt x="3239414" y="20281"/>
                </a:moveTo>
                <a:lnTo>
                  <a:pt x="3236010" y="16979"/>
                </a:lnTo>
                <a:lnTo>
                  <a:pt x="3229191" y="16979"/>
                </a:lnTo>
                <a:lnTo>
                  <a:pt x="3229191" y="27139"/>
                </a:lnTo>
                <a:lnTo>
                  <a:pt x="3239414" y="27139"/>
                </a:lnTo>
                <a:lnTo>
                  <a:pt x="3239414" y="20281"/>
                </a:lnTo>
                <a:close/>
              </a:path>
              <a:path w="4316730" h="175895">
                <a:moveTo>
                  <a:pt x="3253041" y="50888"/>
                </a:moveTo>
                <a:lnTo>
                  <a:pt x="3242818" y="50888"/>
                </a:lnTo>
                <a:lnTo>
                  <a:pt x="3242818" y="44030"/>
                </a:lnTo>
                <a:lnTo>
                  <a:pt x="3242818" y="40728"/>
                </a:lnTo>
                <a:lnTo>
                  <a:pt x="3242818" y="37299"/>
                </a:lnTo>
                <a:lnTo>
                  <a:pt x="3229191" y="37299"/>
                </a:lnTo>
                <a:lnTo>
                  <a:pt x="3229191" y="40728"/>
                </a:lnTo>
                <a:lnTo>
                  <a:pt x="3225787" y="40728"/>
                </a:lnTo>
                <a:lnTo>
                  <a:pt x="3222383" y="37299"/>
                </a:lnTo>
                <a:lnTo>
                  <a:pt x="3218967" y="37299"/>
                </a:lnTo>
                <a:lnTo>
                  <a:pt x="3218967" y="44030"/>
                </a:lnTo>
                <a:lnTo>
                  <a:pt x="3212160" y="44030"/>
                </a:lnTo>
                <a:lnTo>
                  <a:pt x="3212160" y="27139"/>
                </a:lnTo>
                <a:lnTo>
                  <a:pt x="3205340" y="27139"/>
                </a:lnTo>
                <a:lnTo>
                  <a:pt x="3205340" y="33870"/>
                </a:lnTo>
                <a:lnTo>
                  <a:pt x="3195116" y="33870"/>
                </a:lnTo>
                <a:lnTo>
                  <a:pt x="3195116" y="50888"/>
                </a:lnTo>
                <a:lnTo>
                  <a:pt x="3191713" y="54317"/>
                </a:lnTo>
                <a:lnTo>
                  <a:pt x="3191713" y="57619"/>
                </a:lnTo>
                <a:lnTo>
                  <a:pt x="3188297" y="57619"/>
                </a:lnTo>
                <a:lnTo>
                  <a:pt x="3184893" y="54317"/>
                </a:lnTo>
                <a:lnTo>
                  <a:pt x="3184893" y="40728"/>
                </a:lnTo>
                <a:lnTo>
                  <a:pt x="3174669" y="40728"/>
                </a:lnTo>
                <a:lnTo>
                  <a:pt x="3171266" y="44030"/>
                </a:lnTo>
                <a:lnTo>
                  <a:pt x="3164446" y="44030"/>
                </a:lnTo>
                <a:lnTo>
                  <a:pt x="3164446" y="30441"/>
                </a:lnTo>
                <a:lnTo>
                  <a:pt x="3161042" y="27139"/>
                </a:lnTo>
                <a:lnTo>
                  <a:pt x="3161042" y="20281"/>
                </a:lnTo>
                <a:lnTo>
                  <a:pt x="3154222" y="20281"/>
                </a:lnTo>
                <a:lnTo>
                  <a:pt x="3154222" y="27139"/>
                </a:lnTo>
                <a:lnTo>
                  <a:pt x="3140595" y="27139"/>
                </a:lnTo>
                <a:lnTo>
                  <a:pt x="3140595" y="44030"/>
                </a:lnTo>
                <a:lnTo>
                  <a:pt x="3157626" y="44030"/>
                </a:lnTo>
                <a:lnTo>
                  <a:pt x="3157626" y="61048"/>
                </a:lnTo>
                <a:lnTo>
                  <a:pt x="3150819" y="61048"/>
                </a:lnTo>
                <a:lnTo>
                  <a:pt x="3150819" y="91655"/>
                </a:lnTo>
                <a:lnTo>
                  <a:pt x="3161042" y="91655"/>
                </a:lnTo>
                <a:lnTo>
                  <a:pt x="3161042" y="74637"/>
                </a:lnTo>
                <a:lnTo>
                  <a:pt x="3164382" y="74637"/>
                </a:lnTo>
                <a:lnTo>
                  <a:pt x="3171266" y="74688"/>
                </a:lnTo>
                <a:lnTo>
                  <a:pt x="3174669" y="74637"/>
                </a:lnTo>
                <a:lnTo>
                  <a:pt x="3174669" y="81368"/>
                </a:lnTo>
                <a:lnTo>
                  <a:pt x="3188297" y="81368"/>
                </a:lnTo>
                <a:lnTo>
                  <a:pt x="3188297" y="91655"/>
                </a:lnTo>
                <a:lnTo>
                  <a:pt x="3195116" y="91655"/>
                </a:lnTo>
                <a:lnTo>
                  <a:pt x="3195116" y="74637"/>
                </a:lnTo>
                <a:lnTo>
                  <a:pt x="3201936" y="74637"/>
                </a:lnTo>
                <a:lnTo>
                  <a:pt x="3201936" y="67779"/>
                </a:lnTo>
                <a:lnTo>
                  <a:pt x="3208617" y="67779"/>
                </a:lnTo>
                <a:lnTo>
                  <a:pt x="3208744" y="67894"/>
                </a:lnTo>
                <a:lnTo>
                  <a:pt x="3208744" y="71208"/>
                </a:lnTo>
                <a:lnTo>
                  <a:pt x="3208744" y="74688"/>
                </a:lnTo>
                <a:lnTo>
                  <a:pt x="3212160" y="74688"/>
                </a:lnTo>
                <a:lnTo>
                  <a:pt x="3212160" y="71208"/>
                </a:lnTo>
                <a:lnTo>
                  <a:pt x="3218967" y="71208"/>
                </a:lnTo>
                <a:lnTo>
                  <a:pt x="3218967" y="78066"/>
                </a:lnTo>
                <a:lnTo>
                  <a:pt x="3253041" y="78066"/>
                </a:lnTo>
                <a:lnTo>
                  <a:pt x="3253041" y="67779"/>
                </a:lnTo>
                <a:lnTo>
                  <a:pt x="3253041" y="57619"/>
                </a:lnTo>
                <a:lnTo>
                  <a:pt x="3253041" y="50888"/>
                </a:lnTo>
                <a:close/>
              </a:path>
              <a:path w="4316730" h="175895">
                <a:moveTo>
                  <a:pt x="3259861" y="30441"/>
                </a:moveTo>
                <a:lnTo>
                  <a:pt x="3242818" y="30441"/>
                </a:lnTo>
                <a:lnTo>
                  <a:pt x="3242818" y="37299"/>
                </a:lnTo>
                <a:lnTo>
                  <a:pt x="3259861" y="37299"/>
                </a:lnTo>
                <a:lnTo>
                  <a:pt x="3259861" y="30441"/>
                </a:lnTo>
                <a:close/>
              </a:path>
              <a:path w="4316730" h="175895">
                <a:moveTo>
                  <a:pt x="3270085" y="16979"/>
                </a:moveTo>
                <a:lnTo>
                  <a:pt x="3263265" y="16979"/>
                </a:lnTo>
                <a:lnTo>
                  <a:pt x="3263265" y="23710"/>
                </a:lnTo>
                <a:lnTo>
                  <a:pt x="3270085" y="23710"/>
                </a:lnTo>
                <a:lnTo>
                  <a:pt x="3270085" y="16979"/>
                </a:lnTo>
                <a:close/>
              </a:path>
              <a:path w="4316730" h="175895">
                <a:moveTo>
                  <a:pt x="3314382" y="10185"/>
                </a:moveTo>
                <a:lnTo>
                  <a:pt x="3304159" y="10185"/>
                </a:lnTo>
                <a:lnTo>
                  <a:pt x="3304159" y="16979"/>
                </a:lnTo>
                <a:lnTo>
                  <a:pt x="3307575" y="16979"/>
                </a:lnTo>
                <a:lnTo>
                  <a:pt x="3310979" y="20370"/>
                </a:lnTo>
                <a:lnTo>
                  <a:pt x="3314382" y="20370"/>
                </a:lnTo>
                <a:lnTo>
                  <a:pt x="3314382" y="10185"/>
                </a:lnTo>
                <a:close/>
              </a:path>
              <a:path w="4316730" h="175895">
                <a:moveTo>
                  <a:pt x="3317798" y="0"/>
                </a:moveTo>
                <a:lnTo>
                  <a:pt x="3310979" y="0"/>
                </a:lnTo>
                <a:lnTo>
                  <a:pt x="3310979" y="6794"/>
                </a:lnTo>
                <a:lnTo>
                  <a:pt x="3317798" y="6794"/>
                </a:lnTo>
                <a:lnTo>
                  <a:pt x="3317798" y="0"/>
                </a:lnTo>
                <a:close/>
              </a:path>
              <a:path w="4316730" h="175895">
                <a:moveTo>
                  <a:pt x="3365500" y="20281"/>
                </a:moveTo>
                <a:lnTo>
                  <a:pt x="3362096" y="16979"/>
                </a:lnTo>
                <a:lnTo>
                  <a:pt x="3358692" y="16979"/>
                </a:lnTo>
                <a:lnTo>
                  <a:pt x="3358692" y="20281"/>
                </a:lnTo>
                <a:lnTo>
                  <a:pt x="3362096" y="20281"/>
                </a:lnTo>
                <a:lnTo>
                  <a:pt x="3362096" y="23710"/>
                </a:lnTo>
                <a:lnTo>
                  <a:pt x="3365500" y="20281"/>
                </a:lnTo>
                <a:close/>
              </a:path>
              <a:path w="4316730" h="175895">
                <a:moveTo>
                  <a:pt x="3382543" y="40728"/>
                </a:moveTo>
                <a:lnTo>
                  <a:pt x="3375723" y="40728"/>
                </a:lnTo>
                <a:lnTo>
                  <a:pt x="3375723" y="44030"/>
                </a:lnTo>
                <a:lnTo>
                  <a:pt x="3379127" y="50888"/>
                </a:lnTo>
                <a:lnTo>
                  <a:pt x="3382543" y="50888"/>
                </a:lnTo>
                <a:lnTo>
                  <a:pt x="3382543" y="40728"/>
                </a:lnTo>
                <a:close/>
              </a:path>
              <a:path w="4316730" h="175895">
                <a:moveTo>
                  <a:pt x="3399574" y="20281"/>
                </a:moveTo>
                <a:lnTo>
                  <a:pt x="3392767" y="16979"/>
                </a:lnTo>
                <a:lnTo>
                  <a:pt x="3392767" y="23710"/>
                </a:lnTo>
                <a:lnTo>
                  <a:pt x="3399574" y="23710"/>
                </a:lnTo>
                <a:lnTo>
                  <a:pt x="3399574" y="20281"/>
                </a:lnTo>
                <a:close/>
              </a:path>
              <a:path w="4316730" h="175895">
                <a:moveTo>
                  <a:pt x="3457511" y="33870"/>
                </a:moveTo>
                <a:lnTo>
                  <a:pt x="3443884" y="33870"/>
                </a:lnTo>
                <a:lnTo>
                  <a:pt x="3443884" y="37299"/>
                </a:lnTo>
                <a:lnTo>
                  <a:pt x="3450691" y="37299"/>
                </a:lnTo>
                <a:lnTo>
                  <a:pt x="3450691" y="40728"/>
                </a:lnTo>
                <a:lnTo>
                  <a:pt x="3457511" y="40728"/>
                </a:lnTo>
                <a:lnTo>
                  <a:pt x="3457511" y="33870"/>
                </a:lnTo>
                <a:close/>
              </a:path>
              <a:path w="4316730" h="175895">
                <a:moveTo>
                  <a:pt x="3474555" y="30441"/>
                </a:moveTo>
                <a:lnTo>
                  <a:pt x="3467735" y="30441"/>
                </a:lnTo>
                <a:lnTo>
                  <a:pt x="3467735" y="44030"/>
                </a:lnTo>
                <a:lnTo>
                  <a:pt x="3474555" y="44030"/>
                </a:lnTo>
                <a:lnTo>
                  <a:pt x="3474555" y="30441"/>
                </a:lnTo>
                <a:close/>
              </a:path>
              <a:path w="4316730" h="175895">
                <a:moveTo>
                  <a:pt x="3529076" y="33870"/>
                </a:moveTo>
                <a:lnTo>
                  <a:pt x="3515436" y="33870"/>
                </a:lnTo>
                <a:lnTo>
                  <a:pt x="3512032" y="37299"/>
                </a:lnTo>
                <a:lnTo>
                  <a:pt x="3512032" y="40728"/>
                </a:lnTo>
                <a:lnTo>
                  <a:pt x="3529076" y="40728"/>
                </a:lnTo>
                <a:lnTo>
                  <a:pt x="3529076" y="33870"/>
                </a:lnTo>
                <a:close/>
              </a:path>
              <a:path w="4316730" h="175895">
                <a:moveTo>
                  <a:pt x="3556330" y="20281"/>
                </a:moveTo>
                <a:lnTo>
                  <a:pt x="3552926" y="20281"/>
                </a:lnTo>
                <a:lnTo>
                  <a:pt x="3552926" y="23710"/>
                </a:lnTo>
                <a:lnTo>
                  <a:pt x="3539299" y="23710"/>
                </a:lnTo>
                <a:lnTo>
                  <a:pt x="3539299" y="30441"/>
                </a:lnTo>
                <a:lnTo>
                  <a:pt x="3556330" y="30441"/>
                </a:lnTo>
                <a:lnTo>
                  <a:pt x="3556330" y="20281"/>
                </a:lnTo>
                <a:close/>
              </a:path>
              <a:path w="4316730" h="175895">
                <a:moveTo>
                  <a:pt x="3685832" y="10185"/>
                </a:moveTo>
                <a:lnTo>
                  <a:pt x="3682415" y="10185"/>
                </a:lnTo>
                <a:lnTo>
                  <a:pt x="3679012" y="13576"/>
                </a:lnTo>
                <a:lnTo>
                  <a:pt x="3679012" y="16979"/>
                </a:lnTo>
                <a:lnTo>
                  <a:pt x="3685832" y="16979"/>
                </a:lnTo>
                <a:lnTo>
                  <a:pt x="3685832" y="10185"/>
                </a:lnTo>
                <a:close/>
              </a:path>
              <a:path w="4316730" h="175895">
                <a:moveTo>
                  <a:pt x="3719906" y="74688"/>
                </a:moveTo>
                <a:lnTo>
                  <a:pt x="3709682" y="74688"/>
                </a:lnTo>
                <a:lnTo>
                  <a:pt x="3706279" y="78079"/>
                </a:lnTo>
                <a:lnTo>
                  <a:pt x="3702862" y="78079"/>
                </a:lnTo>
                <a:lnTo>
                  <a:pt x="3702862" y="84874"/>
                </a:lnTo>
                <a:lnTo>
                  <a:pt x="3719906" y="84874"/>
                </a:lnTo>
                <a:lnTo>
                  <a:pt x="3719906" y="74688"/>
                </a:lnTo>
                <a:close/>
              </a:path>
              <a:path w="4316730" h="175895">
                <a:moveTo>
                  <a:pt x="3931183" y="74688"/>
                </a:moveTo>
                <a:lnTo>
                  <a:pt x="3924363" y="74688"/>
                </a:lnTo>
                <a:lnTo>
                  <a:pt x="3924363" y="91668"/>
                </a:lnTo>
                <a:lnTo>
                  <a:pt x="3931183" y="91668"/>
                </a:lnTo>
                <a:lnTo>
                  <a:pt x="3931183" y="74688"/>
                </a:lnTo>
                <a:close/>
              </a:path>
              <a:path w="4316730" h="175895">
                <a:moveTo>
                  <a:pt x="3948226" y="81483"/>
                </a:moveTo>
                <a:lnTo>
                  <a:pt x="3941407" y="81483"/>
                </a:lnTo>
                <a:lnTo>
                  <a:pt x="3941407" y="88265"/>
                </a:lnTo>
                <a:lnTo>
                  <a:pt x="3948226" y="88265"/>
                </a:lnTo>
                <a:lnTo>
                  <a:pt x="3948226" y="81483"/>
                </a:lnTo>
                <a:close/>
              </a:path>
              <a:path w="4316730" h="175895">
                <a:moveTo>
                  <a:pt x="3978897" y="23761"/>
                </a:moveTo>
                <a:lnTo>
                  <a:pt x="3975481" y="23761"/>
                </a:lnTo>
                <a:lnTo>
                  <a:pt x="3975481" y="30556"/>
                </a:lnTo>
                <a:lnTo>
                  <a:pt x="3978897" y="30556"/>
                </a:lnTo>
                <a:lnTo>
                  <a:pt x="3978897" y="23761"/>
                </a:lnTo>
                <a:close/>
              </a:path>
              <a:path w="4316730" h="175895">
                <a:moveTo>
                  <a:pt x="4077716" y="74688"/>
                </a:moveTo>
                <a:lnTo>
                  <a:pt x="4070896" y="74688"/>
                </a:lnTo>
                <a:lnTo>
                  <a:pt x="4070896" y="64503"/>
                </a:lnTo>
                <a:lnTo>
                  <a:pt x="4053865" y="64503"/>
                </a:lnTo>
                <a:lnTo>
                  <a:pt x="4053865" y="61112"/>
                </a:lnTo>
                <a:lnTo>
                  <a:pt x="4053865" y="47523"/>
                </a:lnTo>
                <a:lnTo>
                  <a:pt x="4060672" y="47523"/>
                </a:lnTo>
                <a:lnTo>
                  <a:pt x="4060672" y="40741"/>
                </a:lnTo>
                <a:lnTo>
                  <a:pt x="4040225" y="40741"/>
                </a:lnTo>
                <a:lnTo>
                  <a:pt x="4040225" y="54317"/>
                </a:lnTo>
                <a:lnTo>
                  <a:pt x="4050449" y="54317"/>
                </a:lnTo>
                <a:lnTo>
                  <a:pt x="4050449" y="61112"/>
                </a:lnTo>
                <a:lnTo>
                  <a:pt x="4047045" y="61112"/>
                </a:lnTo>
                <a:lnTo>
                  <a:pt x="4047045" y="67894"/>
                </a:lnTo>
                <a:lnTo>
                  <a:pt x="4047045" y="81483"/>
                </a:lnTo>
                <a:lnTo>
                  <a:pt x="4033418" y="81483"/>
                </a:lnTo>
                <a:lnTo>
                  <a:pt x="4033418" y="64503"/>
                </a:lnTo>
                <a:lnTo>
                  <a:pt x="4043642" y="64503"/>
                </a:lnTo>
                <a:lnTo>
                  <a:pt x="4047045" y="67894"/>
                </a:lnTo>
                <a:lnTo>
                  <a:pt x="4047045" y="61112"/>
                </a:lnTo>
                <a:lnTo>
                  <a:pt x="4019791" y="61112"/>
                </a:lnTo>
                <a:lnTo>
                  <a:pt x="4019791" y="54317"/>
                </a:lnTo>
                <a:lnTo>
                  <a:pt x="4036822" y="54317"/>
                </a:lnTo>
                <a:lnTo>
                  <a:pt x="4036822" y="47523"/>
                </a:lnTo>
                <a:lnTo>
                  <a:pt x="4030014" y="47523"/>
                </a:lnTo>
                <a:lnTo>
                  <a:pt x="4026598" y="44132"/>
                </a:lnTo>
                <a:lnTo>
                  <a:pt x="4026598" y="40741"/>
                </a:lnTo>
                <a:lnTo>
                  <a:pt x="4023195" y="37338"/>
                </a:lnTo>
                <a:lnTo>
                  <a:pt x="4019791" y="37338"/>
                </a:lnTo>
                <a:lnTo>
                  <a:pt x="4019791" y="40741"/>
                </a:lnTo>
                <a:lnTo>
                  <a:pt x="4016375" y="40741"/>
                </a:lnTo>
                <a:lnTo>
                  <a:pt x="4016375" y="44132"/>
                </a:lnTo>
                <a:lnTo>
                  <a:pt x="4012971" y="44132"/>
                </a:lnTo>
                <a:lnTo>
                  <a:pt x="4012971" y="64503"/>
                </a:lnTo>
                <a:lnTo>
                  <a:pt x="4012971" y="74688"/>
                </a:lnTo>
                <a:lnTo>
                  <a:pt x="4002748" y="74688"/>
                </a:lnTo>
                <a:lnTo>
                  <a:pt x="4002748" y="67894"/>
                </a:lnTo>
                <a:lnTo>
                  <a:pt x="3999344" y="67894"/>
                </a:lnTo>
                <a:lnTo>
                  <a:pt x="3995928" y="64503"/>
                </a:lnTo>
                <a:lnTo>
                  <a:pt x="3994226" y="61112"/>
                </a:lnTo>
                <a:lnTo>
                  <a:pt x="3992524" y="57708"/>
                </a:lnTo>
                <a:lnTo>
                  <a:pt x="3992524" y="50927"/>
                </a:lnTo>
                <a:lnTo>
                  <a:pt x="3992524" y="47523"/>
                </a:lnTo>
                <a:lnTo>
                  <a:pt x="4002748" y="47523"/>
                </a:lnTo>
                <a:lnTo>
                  <a:pt x="4002748" y="64503"/>
                </a:lnTo>
                <a:lnTo>
                  <a:pt x="4012971" y="64503"/>
                </a:lnTo>
                <a:lnTo>
                  <a:pt x="4012971" y="44132"/>
                </a:lnTo>
                <a:lnTo>
                  <a:pt x="4009567" y="44132"/>
                </a:lnTo>
                <a:lnTo>
                  <a:pt x="4009567" y="37338"/>
                </a:lnTo>
                <a:lnTo>
                  <a:pt x="3995928" y="37338"/>
                </a:lnTo>
                <a:lnTo>
                  <a:pt x="3992524" y="40741"/>
                </a:lnTo>
                <a:lnTo>
                  <a:pt x="3992524" y="44132"/>
                </a:lnTo>
                <a:lnTo>
                  <a:pt x="3975481" y="44132"/>
                </a:lnTo>
                <a:lnTo>
                  <a:pt x="3975481" y="40741"/>
                </a:lnTo>
                <a:lnTo>
                  <a:pt x="3972077" y="37338"/>
                </a:lnTo>
                <a:lnTo>
                  <a:pt x="3975481" y="33947"/>
                </a:lnTo>
                <a:lnTo>
                  <a:pt x="3961854" y="33947"/>
                </a:lnTo>
                <a:lnTo>
                  <a:pt x="3958450" y="37338"/>
                </a:lnTo>
                <a:lnTo>
                  <a:pt x="3958450" y="44132"/>
                </a:lnTo>
                <a:lnTo>
                  <a:pt x="3941407" y="44132"/>
                </a:lnTo>
                <a:lnTo>
                  <a:pt x="3941407" y="37338"/>
                </a:lnTo>
                <a:lnTo>
                  <a:pt x="3938003" y="33947"/>
                </a:lnTo>
                <a:lnTo>
                  <a:pt x="3934587" y="33947"/>
                </a:lnTo>
                <a:lnTo>
                  <a:pt x="3934587" y="50927"/>
                </a:lnTo>
                <a:lnTo>
                  <a:pt x="3934587" y="61112"/>
                </a:lnTo>
                <a:lnTo>
                  <a:pt x="3907332" y="61112"/>
                </a:lnTo>
                <a:lnTo>
                  <a:pt x="3907332" y="54317"/>
                </a:lnTo>
                <a:lnTo>
                  <a:pt x="3910736" y="50927"/>
                </a:lnTo>
                <a:lnTo>
                  <a:pt x="3934587" y="50927"/>
                </a:lnTo>
                <a:lnTo>
                  <a:pt x="3934587" y="33947"/>
                </a:lnTo>
                <a:lnTo>
                  <a:pt x="3934587" y="27152"/>
                </a:lnTo>
                <a:lnTo>
                  <a:pt x="3914140" y="27152"/>
                </a:lnTo>
                <a:lnTo>
                  <a:pt x="3914140" y="40741"/>
                </a:lnTo>
                <a:lnTo>
                  <a:pt x="3903916" y="40741"/>
                </a:lnTo>
                <a:lnTo>
                  <a:pt x="3903916" y="64503"/>
                </a:lnTo>
                <a:lnTo>
                  <a:pt x="3893705" y="64503"/>
                </a:lnTo>
                <a:lnTo>
                  <a:pt x="3893705" y="54317"/>
                </a:lnTo>
                <a:lnTo>
                  <a:pt x="3886885" y="54317"/>
                </a:lnTo>
                <a:lnTo>
                  <a:pt x="3886885" y="44132"/>
                </a:lnTo>
                <a:lnTo>
                  <a:pt x="3886885" y="40741"/>
                </a:lnTo>
                <a:lnTo>
                  <a:pt x="3886885" y="33947"/>
                </a:lnTo>
                <a:lnTo>
                  <a:pt x="3883482" y="30556"/>
                </a:lnTo>
                <a:lnTo>
                  <a:pt x="3883482" y="20370"/>
                </a:lnTo>
                <a:lnTo>
                  <a:pt x="3880066" y="20370"/>
                </a:lnTo>
                <a:lnTo>
                  <a:pt x="3880066" y="47523"/>
                </a:lnTo>
                <a:lnTo>
                  <a:pt x="3880066" y="64503"/>
                </a:lnTo>
                <a:lnTo>
                  <a:pt x="3866438" y="64503"/>
                </a:lnTo>
                <a:lnTo>
                  <a:pt x="3866438" y="57708"/>
                </a:lnTo>
                <a:lnTo>
                  <a:pt x="3869842" y="54317"/>
                </a:lnTo>
                <a:lnTo>
                  <a:pt x="3869842" y="50927"/>
                </a:lnTo>
                <a:lnTo>
                  <a:pt x="3869842" y="47523"/>
                </a:lnTo>
                <a:lnTo>
                  <a:pt x="3880066" y="47523"/>
                </a:lnTo>
                <a:lnTo>
                  <a:pt x="3880066" y="20370"/>
                </a:lnTo>
                <a:lnTo>
                  <a:pt x="3866438" y="20370"/>
                </a:lnTo>
                <a:lnTo>
                  <a:pt x="3863035" y="18681"/>
                </a:lnTo>
                <a:lnTo>
                  <a:pt x="3863035" y="13576"/>
                </a:lnTo>
                <a:lnTo>
                  <a:pt x="3856215" y="13576"/>
                </a:lnTo>
                <a:lnTo>
                  <a:pt x="3856215" y="27152"/>
                </a:lnTo>
                <a:lnTo>
                  <a:pt x="3849395" y="27152"/>
                </a:lnTo>
                <a:lnTo>
                  <a:pt x="3849395" y="33947"/>
                </a:lnTo>
                <a:lnTo>
                  <a:pt x="3842588" y="33947"/>
                </a:lnTo>
                <a:lnTo>
                  <a:pt x="3842588" y="27152"/>
                </a:lnTo>
                <a:lnTo>
                  <a:pt x="3844290" y="23761"/>
                </a:lnTo>
                <a:lnTo>
                  <a:pt x="3845991" y="20370"/>
                </a:lnTo>
                <a:lnTo>
                  <a:pt x="3842588" y="16979"/>
                </a:lnTo>
                <a:lnTo>
                  <a:pt x="3842588" y="10185"/>
                </a:lnTo>
                <a:lnTo>
                  <a:pt x="3828948" y="10185"/>
                </a:lnTo>
                <a:lnTo>
                  <a:pt x="3828948" y="3390"/>
                </a:lnTo>
                <a:lnTo>
                  <a:pt x="3811917" y="3390"/>
                </a:lnTo>
                <a:lnTo>
                  <a:pt x="3811917" y="10185"/>
                </a:lnTo>
                <a:lnTo>
                  <a:pt x="3811917" y="16979"/>
                </a:lnTo>
                <a:lnTo>
                  <a:pt x="3811917" y="23761"/>
                </a:lnTo>
                <a:lnTo>
                  <a:pt x="3808501" y="23761"/>
                </a:lnTo>
                <a:lnTo>
                  <a:pt x="3808501" y="54317"/>
                </a:lnTo>
                <a:lnTo>
                  <a:pt x="3805097" y="57708"/>
                </a:lnTo>
                <a:lnTo>
                  <a:pt x="3801694" y="54317"/>
                </a:lnTo>
                <a:lnTo>
                  <a:pt x="3801694" y="50927"/>
                </a:lnTo>
                <a:lnTo>
                  <a:pt x="3808501" y="54317"/>
                </a:lnTo>
                <a:lnTo>
                  <a:pt x="3808501" y="23761"/>
                </a:lnTo>
                <a:lnTo>
                  <a:pt x="3805097" y="20370"/>
                </a:lnTo>
                <a:lnTo>
                  <a:pt x="3805097" y="16979"/>
                </a:lnTo>
                <a:lnTo>
                  <a:pt x="3811917" y="16979"/>
                </a:lnTo>
                <a:lnTo>
                  <a:pt x="3811917" y="10185"/>
                </a:lnTo>
                <a:lnTo>
                  <a:pt x="3805097" y="10185"/>
                </a:lnTo>
                <a:lnTo>
                  <a:pt x="3805097" y="13576"/>
                </a:lnTo>
                <a:lnTo>
                  <a:pt x="3788054" y="13576"/>
                </a:lnTo>
                <a:lnTo>
                  <a:pt x="3788054" y="0"/>
                </a:lnTo>
                <a:lnTo>
                  <a:pt x="3771023" y="0"/>
                </a:lnTo>
                <a:lnTo>
                  <a:pt x="3771023" y="3390"/>
                </a:lnTo>
                <a:lnTo>
                  <a:pt x="3774427" y="6794"/>
                </a:lnTo>
                <a:lnTo>
                  <a:pt x="3777831" y="6794"/>
                </a:lnTo>
                <a:lnTo>
                  <a:pt x="3777831" y="16979"/>
                </a:lnTo>
                <a:lnTo>
                  <a:pt x="3777831" y="37338"/>
                </a:lnTo>
                <a:lnTo>
                  <a:pt x="3777831" y="40741"/>
                </a:lnTo>
                <a:lnTo>
                  <a:pt x="3777831" y="50927"/>
                </a:lnTo>
                <a:lnTo>
                  <a:pt x="3774427" y="57708"/>
                </a:lnTo>
                <a:lnTo>
                  <a:pt x="3767607" y="57708"/>
                </a:lnTo>
                <a:lnTo>
                  <a:pt x="3767607" y="50927"/>
                </a:lnTo>
                <a:lnTo>
                  <a:pt x="3777831" y="50927"/>
                </a:lnTo>
                <a:lnTo>
                  <a:pt x="3777831" y="40741"/>
                </a:lnTo>
                <a:lnTo>
                  <a:pt x="3774427" y="40741"/>
                </a:lnTo>
                <a:lnTo>
                  <a:pt x="3774427" y="37338"/>
                </a:lnTo>
                <a:lnTo>
                  <a:pt x="3777831" y="37338"/>
                </a:lnTo>
                <a:lnTo>
                  <a:pt x="3777831" y="16979"/>
                </a:lnTo>
                <a:lnTo>
                  <a:pt x="3771023" y="16979"/>
                </a:lnTo>
                <a:lnTo>
                  <a:pt x="3771023" y="13576"/>
                </a:lnTo>
                <a:lnTo>
                  <a:pt x="3764203" y="13576"/>
                </a:lnTo>
                <a:lnTo>
                  <a:pt x="3764203" y="6794"/>
                </a:lnTo>
                <a:lnTo>
                  <a:pt x="3733533" y="6794"/>
                </a:lnTo>
                <a:lnTo>
                  <a:pt x="3733533" y="13576"/>
                </a:lnTo>
                <a:lnTo>
                  <a:pt x="3733533" y="50927"/>
                </a:lnTo>
                <a:lnTo>
                  <a:pt x="3733533" y="57708"/>
                </a:lnTo>
                <a:lnTo>
                  <a:pt x="3726726" y="57708"/>
                </a:lnTo>
                <a:lnTo>
                  <a:pt x="3726726" y="54317"/>
                </a:lnTo>
                <a:lnTo>
                  <a:pt x="3726726" y="50927"/>
                </a:lnTo>
                <a:lnTo>
                  <a:pt x="3733533" y="50927"/>
                </a:lnTo>
                <a:lnTo>
                  <a:pt x="3733533" y="13576"/>
                </a:lnTo>
                <a:lnTo>
                  <a:pt x="3730129" y="16979"/>
                </a:lnTo>
                <a:lnTo>
                  <a:pt x="3723309" y="16979"/>
                </a:lnTo>
                <a:lnTo>
                  <a:pt x="3723309" y="23761"/>
                </a:lnTo>
                <a:lnTo>
                  <a:pt x="3719906" y="27152"/>
                </a:lnTo>
                <a:lnTo>
                  <a:pt x="3719906" y="33947"/>
                </a:lnTo>
                <a:lnTo>
                  <a:pt x="3713086" y="33947"/>
                </a:lnTo>
                <a:lnTo>
                  <a:pt x="3713086" y="27152"/>
                </a:lnTo>
                <a:lnTo>
                  <a:pt x="3709682" y="27152"/>
                </a:lnTo>
                <a:lnTo>
                  <a:pt x="3709682" y="23761"/>
                </a:lnTo>
                <a:lnTo>
                  <a:pt x="3713086" y="20370"/>
                </a:lnTo>
                <a:lnTo>
                  <a:pt x="3716502" y="20370"/>
                </a:lnTo>
                <a:lnTo>
                  <a:pt x="3719906" y="16979"/>
                </a:lnTo>
                <a:lnTo>
                  <a:pt x="3723309" y="16979"/>
                </a:lnTo>
                <a:lnTo>
                  <a:pt x="3723309" y="10185"/>
                </a:lnTo>
                <a:lnTo>
                  <a:pt x="3699459" y="10185"/>
                </a:lnTo>
                <a:lnTo>
                  <a:pt x="3699459" y="6794"/>
                </a:lnTo>
                <a:lnTo>
                  <a:pt x="3692639" y="6794"/>
                </a:lnTo>
                <a:lnTo>
                  <a:pt x="3692639" y="23761"/>
                </a:lnTo>
                <a:lnTo>
                  <a:pt x="3685832" y="23761"/>
                </a:lnTo>
                <a:lnTo>
                  <a:pt x="3685832" y="30556"/>
                </a:lnTo>
                <a:lnTo>
                  <a:pt x="3689235" y="33947"/>
                </a:lnTo>
                <a:lnTo>
                  <a:pt x="3692639" y="27152"/>
                </a:lnTo>
                <a:lnTo>
                  <a:pt x="3696055" y="30556"/>
                </a:lnTo>
                <a:lnTo>
                  <a:pt x="3696055" y="37338"/>
                </a:lnTo>
                <a:lnTo>
                  <a:pt x="3706279" y="37338"/>
                </a:lnTo>
                <a:lnTo>
                  <a:pt x="3706279" y="44132"/>
                </a:lnTo>
                <a:lnTo>
                  <a:pt x="3692639" y="44132"/>
                </a:lnTo>
                <a:lnTo>
                  <a:pt x="3692639" y="40741"/>
                </a:lnTo>
                <a:lnTo>
                  <a:pt x="3685832" y="40741"/>
                </a:lnTo>
                <a:lnTo>
                  <a:pt x="3685832" y="47523"/>
                </a:lnTo>
                <a:lnTo>
                  <a:pt x="3685832" y="61112"/>
                </a:lnTo>
                <a:lnTo>
                  <a:pt x="3685832" y="71297"/>
                </a:lnTo>
                <a:lnTo>
                  <a:pt x="3679012" y="71297"/>
                </a:lnTo>
                <a:lnTo>
                  <a:pt x="3679012" y="64503"/>
                </a:lnTo>
                <a:lnTo>
                  <a:pt x="3672192" y="64503"/>
                </a:lnTo>
                <a:lnTo>
                  <a:pt x="3672192" y="57708"/>
                </a:lnTo>
                <a:lnTo>
                  <a:pt x="3675608" y="57708"/>
                </a:lnTo>
                <a:lnTo>
                  <a:pt x="3679012" y="54317"/>
                </a:lnTo>
                <a:lnTo>
                  <a:pt x="3679012" y="57708"/>
                </a:lnTo>
                <a:lnTo>
                  <a:pt x="3682415" y="57708"/>
                </a:lnTo>
                <a:lnTo>
                  <a:pt x="3682415" y="61112"/>
                </a:lnTo>
                <a:lnTo>
                  <a:pt x="3685832" y="61112"/>
                </a:lnTo>
                <a:lnTo>
                  <a:pt x="3685832" y="47523"/>
                </a:lnTo>
                <a:lnTo>
                  <a:pt x="3668788" y="47523"/>
                </a:lnTo>
                <a:lnTo>
                  <a:pt x="3668788" y="44132"/>
                </a:lnTo>
                <a:lnTo>
                  <a:pt x="3672192" y="40741"/>
                </a:lnTo>
                <a:lnTo>
                  <a:pt x="3685832" y="40741"/>
                </a:lnTo>
                <a:lnTo>
                  <a:pt x="3685832" y="37338"/>
                </a:lnTo>
                <a:lnTo>
                  <a:pt x="3685832" y="33947"/>
                </a:lnTo>
                <a:lnTo>
                  <a:pt x="3682415" y="33947"/>
                </a:lnTo>
                <a:lnTo>
                  <a:pt x="3672192" y="37338"/>
                </a:lnTo>
                <a:lnTo>
                  <a:pt x="3668788" y="37338"/>
                </a:lnTo>
                <a:lnTo>
                  <a:pt x="3668788" y="33947"/>
                </a:lnTo>
                <a:lnTo>
                  <a:pt x="3668788" y="20370"/>
                </a:lnTo>
                <a:lnTo>
                  <a:pt x="3658565" y="20370"/>
                </a:lnTo>
                <a:lnTo>
                  <a:pt x="3658565" y="13576"/>
                </a:lnTo>
                <a:lnTo>
                  <a:pt x="3644938" y="13576"/>
                </a:lnTo>
                <a:lnTo>
                  <a:pt x="3644938" y="20370"/>
                </a:lnTo>
                <a:lnTo>
                  <a:pt x="3638118" y="20370"/>
                </a:lnTo>
                <a:lnTo>
                  <a:pt x="3638118" y="57708"/>
                </a:lnTo>
                <a:lnTo>
                  <a:pt x="3638118" y="64503"/>
                </a:lnTo>
                <a:lnTo>
                  <a:pt x="3631311" y="64503"/>
                </a:lnTo>
                <a:lnTo>
                  <a:pt x="3631311" y="57708"/>
                </a:lnTo>
                <a:lnTo>
                  <a:pt x="3638118" y="57708"/>
                </a:lnTo>
                <a:lnTo>
                  <a:pt x="3638118" y="20370"/>
                </a:lnTo>
                <a:lnTo>
                  <a:pt x="3634714" y="20370"/>
                </a:lnTo>
                <a:lnTo>
                  <a:pt x="3634714" y="10185"/>
                </a:lnTo>
                <a:lnTo>
                  <a:pt x="3631311" y="10185"/>
                </a:lnTo>
                <a:lnTo>
                  <a:pt x="3627894" y="13576"/>
                </a:lnTo>
                <a:lnTo>
                  <a:pt x="3627894" y="20370"/>
                </a:lnTo>
                <a:lnTo>
                  <a:pt x="3621087" y="20370"/>
                </a:lnTo>
                <a:lnTo>
                  <a:pt x="3621087" y="27152"/>
                </a:lnTo>
                <a:lnTo>
                  <a:pt x="3627894" y="27152"/>
                </a:lnTo>
                <a:lnTo>
                  <a:pt x="3627894" y="33947"/>
                </a:lnTo>
                <a:lnTo>
                  <a:pt x="3621087" y="33947"/>
                </a:lnTo>
                <a:lnTo>
                  <a:pt x="3621087" y="27152"/>
                </a:lnTo>
                <a:lnTo>
                  <a:pt x="3610864" y="27152"/>
                </a:lnTo>
                <a:lnTo>
                  <a:pt x="3610864" y="16979"/>
                </a:lnTo>
                <a:lnTo>
                  <a:pt x="3617671" y="16979"/>
                </a:lnTo>
                <a:lnTo>
                  <a:pt x="3617671" y="10185"/>
                </a:lnTo>
                <a:lnTo>
                  <a:pt x="3593820" y="10185"/>
                </a:lnTo>
                <a:lnTo>
                  <a:pt x="3593820" y="40741"/>
                </a:lnTo>
                <a:lnTo>
                  <a:pt x="3587000" y="40741"/>
                </a:lnTo>
                <a:lnTo>
                  <a:pt x="3587000" y="57619"/>
                </a:lnTo>
                <a:lnTo>
                  <a:pt x="3576777" y="57619"/>
                </a:lnTo>
                <a:lnTo>
                  <a:pt x="3576777" y="50888"/>
                </a:lnTo>
                <a:lnTo>
                  <a:pt x="3566553" y="50888"/>
                </a:lnTo>
                <a:lnTo>
                  <a:pt x="3566553" y="47459"/>
                </a:lnTo>
                <a:lnTo>
                  <a:pt x="3566553" y="40728"/>
                </a:lnTo>
                <a:lnTo>
                  <a:pt x="3569970" y="40728"/>
                </a:lnTo>
                <a:lnTo>
                  <a:pt x="3569970" y="33870"/>
                </a:lnTo>
                <a:lnTo>
                  <a:pt x="3566553" y="33870"/>
                </a:lnTo>
                <a:lnTo>
                  <a:pt x="3563150" y="37299"/>
                </a:lnTo>
                <a:lnTo>
                  <a:pt x="3563150" y="40728"/>
                </a:lnTo>
                <a:lnTo>
                  <a:pt x="3559746" y="40728"/>
                </a:lnTo>
                <a:lnTo>
                  <a:pt x="3556330" y="44030"/>
                </a:lnTo>
                <a:lnTo>
                  <a:pt x="3552926" y="44030"/>
                </a:lnTo>
                <a:lnTo>
                  <a:pt x="3552926" y="47459"/>
                </a:lnTo>
                <a:lnTo>
                  <a:pt x="3546106" y="47459"/>
                </a:lnTo>
                <a:lnTo>
                  <a:pt x="3546106" y="50888"/>
                </a:lnTo>
                <a:lnTo>
                  <a:pt x="3546106" y="57619"/>
                </a:lnTo>
                <a:lnTo>
                  <a:pt x="3539299" y="57619"/>
                </a:lnTo>
                <a:lnTo>
                  <a:pt x="3539299" y="50888"/>
                </a:lnTo>
                <a:lnTo>
                  <a:pt x="3546106" y="50888"/>
                </a:lnTo>
                <a:lnTo>
                  <a:pt x="3546106" y="47459"/>
                </a:lnTo>
                <a:lnTo>
                  <a:pt x="3542703" y="47459"/>
                </a:lnTo>
                <a:lnTo>
                  <a:pt x="3542703" y="44030"/>
                </a:lnTo>
                <a:lnTo>
                  <a:pt x="3535883" y="44030"/>
                </a:lnTo>
                <a:lnTo>
                  <a:pt x="3535883" y="50888"/>
                </a:lnTo>
                <a:lnTo>
                  <a:pt x="3532479" y="50888"/>
                </a:lnTo>
                <a:lnTo>
                  <a:pt x="3529076" y="47459"/>
                </a:lnTo>
                <a:lnTo>
                  <a:pt x="3529076" y="44030"/>
                </a:lnTo>
                <a:lnTo>
                  <a:pt x="3501809" y="44030"/>
                </a:lnTo>
                <a:lnTo>
                  <a:pt x="3501809" y="47459"/>
                </a:lnTo>
                <a:lnTo>
                  <a:pt x="3498405" y="47459"/>
                </a:lnTo>
                <a:lnTo>
                  <a:pt x="3495002" y="44030"/>
                </a:lnTo>
                <a:lnTo>
                  <a:pt x="3495002" y="40728"/>
                </a:lnTo>
                <a:lnTo>
                  <a:pt x="3484778" y="40728"/>
                </a:lnTo>
                <a:lnTo>
                  <a:pt x="3484778" y="50888"/>
                </a:lnTo>
                <a:lnTo>
                  <a:pt x="3474555" y="50888"/>
                </a:lnTo>
                <a:lnTo>
                  <a:pt x="3474555" y="47459"/>
                </a:lnTo>
                <a:lnTo>
                  <a:pt x="3467735" y="47459"/>
                </a:lnTo>
                <a:lnTo>
                  <a:pt x="3467735" y="44030"/>
                </a:lnTo>
                <a:lnTo>
                  <a:pt x="3457511" y="44030"/>
                </a:lnTo>
                <a:lnTo>
                  <a:pt x="3457511" y="47459"/>
                </a:lnTo>
                <a:lnTo>
                  <a:pt x="3450691" y="47459"/>
                </a:lnTo>
                <a:lnTo>
                  <a:pt x="3450691" y="44030"/>
                </a:lnTo>
                <a:lnTo>
                  <a:pt x="3450691" y="40728"/>
                </a:lnTo>
                <a:lnTo>
                  <a:pt x="3443884" y="40728"/>
                </a:lnTo>
                <a:lnTo>
                  <a:pt x="3443884" y="37299"/>
                </a:lnTo>
                <a:lnTo>
                  <a:pt x="3437064" y="33870"/>
                </a:lnTo>
                <a:lnTo>
                  <a:pt x="3433661" y="37299"/>
                </a:lnTo>
                <a:lnTo>
                  <a:pt x="3426841" y="37299"/>
                </a:lnTo>
                <a:lnTo>
                  <a:pt x="3426841" y="44030"/>
                </a:lnTo>
                <a:lnTo>
                  <a:pt x="3423437" y="44030"/>
                </a:lnTo>
                <a:lnTo>
                  <a:pt x="3423437" y="37299"/>
                </a:lnTo>
                <a:lnTo>
                  <a:pt x="3413214" y="37299"/>
                </a:lnTo>
                <a:lnTo>
                  <a:pt x="3413214" y="33870"/>
                </a:lnTo>
                <a:lnTo>
                  <a:pt x="3423437" y="33870"/>
                </a:lnTo>
                <a:lnTo>
                  <a:pt x="3423437" y="23710"/>
                </a:lnTo>
                <a:lnTo>
                  <a:pt x="3413214" y="23710"/>
                </a:lnTo>
                <a:lnTo>
                  <a:pt x="3413214" y="30441"/>
                </a:lnTo>
                <a:lnTo>
                  <a:pt x="3399574" y="30441"/>
                </a:lnTo>
                <a:lnTo>
                  <a:pt x="3399574" y="33870"/>
                </a:lnTo>
                <a:lnTo>
                  <a:pt x="3396170" y="37299"/>
                </a:lnTo>
                <a:lnTo>
                  <a:pt x="3382543" y="37299"/>
                </a:lnTo>
                <a:lnTo>
                  <a:pt x="3382543" y="40728"/>
                </a:lnTo>
                <a:lnTo>
                  <a:pt x="3385947" y="40728"/>
                </a:lnTo>
                <a:lnTo>
                  <a:pt x="3385947" y="47459"/>
                </a:lnTo>
                <a:lnTo>
                  <a:pt x="3382543" y="50888"/>
                </a:lnTo>
                <a:lnTo>
                  <a:pt x="3382543" y="54317"/>
                </a:lnTo>
                <a:lnTo>
                  <a:pt x="3372320" y="54317"/>
                </a:lnTo>
                <a:lnTo>
                  <a:pt x="3372320" y="61048"/>
                </a:lnTo>
                <a:lnTo>
                  <a:pt x="3365500" y="61048"/>
                </a:lnTo>
                <a:lnTo>
                  <a:pt x="3365500" y="57619"/>
                </a:lnTo>
                <a:lnTo>
                  <a:pt x="3365500" y="54317"/>
                </a:lnTo>
                <a:lnTo>
                  <a:pt x="3362096" y="57619"/>
                </a:lnTo>
                <a:lnTo>
                  <a:pt x="3355276" y="57619"/>
                </a:lnTo>
                <a:lnTo>
                  <a:pt x="3355276" y="50888"/>
                </a:lnTo>
                <a:lnTo>
                  <a:pt x="3358692" y="50888"/>
                </a:lnTo>
                <a:lnTo>
                  <a:pt x="3358692" y="54317"/>
                </a:lnTo>
                <a:lnTo>
                  <a:pt x="3362096" y="50888"/>
                </a:lnTo>
                <a:lnTo>
                  <a:pt x="3365500" y="50888"/>
                </a:lnTo>
                <a:lnTo>
                  <a:pt x="3372320" y="50888"/>
                </a:lnTo>
                <a:lnTo>
                  <a:pt x="3372320" y="47459"/>
                </a:lnTo>
                <a:lnTo>
                  <a:pt x="3372320" y="33870"/>
                </a:lnTo>
                <a:lnTo>
                  <a:pt x="3372320" y="27139"/>
                </a:lnTo>
                <a:lnTo>
                  <a:pt x="3368903" y="23710"/>
                </a:lnTo>
                <a:lnTo>
                  <a:pt x="3365500" y="23710"/>
                </a:lnTo>
                <a:lnTo>
                  <a:pt x="3365500" y="33870"/>
                </a:lnTo>
                <a:lnTo>
                  <a:pt x="3355276" y="33870"/>
                </a:lnTo>
                <a:lnTo>
                  <a:pt x="3355276" y="30441"/>
                </a:lnTo>
                <a:lnTo>
                  <a:pt x="3351873" y="30441"/>
                </a:lnTo>
                <a:lnTo>
                  <a:pt x="3348469" y="33870"/>
                </a:lnTo>
                <a:lnTo>
                  <a:pt x="3348469" y="50888"/>
                </a:lnTo>
                <a:lnTo>
                  <a:pt x="3338245" y="50888"/>
                </a:lnTo>
                <a:lnTo>
                  <a:pt x="3338245" y="40728"/>
                </a:lnTo>
                <a:lnTo>
                  <a:pt x="3334829" y="37299"/>
                </a:lnTo>
                <a:lnTo>
                  <a:pt x="3321202" y="37299"/>
                </a:lnTo>
                <a:lnTo>
                  <a:pt x="3321202" y="47459"/>
                </a:lnTo>
                <a:lnTo>
                  <a:pt x="3331426" y="47459"/>
                </a:lnTo>
                <a:lnTo>
                  <a:pt x="3331426" y="57619"/>
                </a:lnTo>
                <a:lnTo>
                  <a:pt x="3324606" y="57619"/>
                </a:lnTo>
                <a:lnTo>
                  <a:pt x="3324606" y="54317"/>
                </a:lnTo>
                <a:lnTo>
                  <a:pt x="3307575" y="54317"/>
                </a:lnTo>
                <a:lnTo>
                  <a:pt x="3307575" y="47459"/>
                </a:lnTo>
                <a:lnTo>
                  <a:pt x="3310979" y="47459"/>
                </a:lnTo>
                <a:lnTo>
                  <a:pt x="3310979" y="40728"/>
                </a:lnTo>
                <a:lnTo>
                  <a:pt x="3304159" y="40728"/>
                </a:lnTo>
                <a:lnTo>
                  <a:pt x="3304159" y="47459"/>
                </a:lnTo>
                <a:lnTo>
                  <a:pt x="3293935" y="47459"/>
                </a:lnTo>
                <a:lnTo>
                  <a:pt x="3293935" y="33870"/>
                </a:lnTo>
                <a:lnTo>
                  <a:pt x="3287128" y="33870"/>
                </a:lnTo>
                <a:lnTo>
                  <a:pt x="3287128" y="54317"/>
                </a:lnTo>
                <a:lnTo>
                  <a:pt x="3280308" y="54317"/>
                </a:lnTo>
                <a:lnTo>
                  <a:pt x="3276904" y="50888"/>
                </a:lnTo>
                <a:lnTo>
                  <a:pt x="3276904" y="44030"/>
                </a:lnTo>
                <a:lnTo>
                  <a:pt x="3280308" y="40728"/>
                </a:lnTo>
                <a:lnTo>
                  <a:pt x="3280308" y="37299"/>
                </a:lnTo>
                <a:lnTo>
                  <a:pt x="3259861" y="37299"/>
                </a:lnTo>
                <a:lnTo>
                  <a:pt x="3259861" y="47459"/>
                </a:lnTo>
                <a:lnTo>
                  <a:pt x="3266681" y="47459"/>
                </a:lnTo>
                <a:lnTo>
                  <a:pt x="3266681" y="40728"/>
                </a:lnTo>
                <a:lnTo>
                  <a:pt x="3273488" y="40728"/>
                </a:lnTo>
                <a:lnTo>
                  <a:pt x="3273488" y="47459"/>
                </a:lnTo>
                <a:lnTo>
                  <a:pt x="3266681" y="47459"/>
                </a:lnTo>
                <a:lnTo>
                  <a:pt x="3266681" y="64477"/>
                </a:lnTo>
                <a:lnTo>
                  <a:pt x="3259861" y="64477"/>
                </a:lnTo>
                <a:lnTo>
                  <a:pt x="3259861" y="81368"/>
                </a:lnTo>
                <a:lnTo>
                  <a:pt x="3273488" y="81368"/>
                </a:lnTo>
                <a:lnTo>
                  <a:pt x="3276904" y="78066"/>
                </a:lnTo>
                <a:lnTo>
                  <a:pt x="3276904" y="71208"/>
                </a:lnTo>
                <a:lnTo>
                  <a:pt x="3287128" y="71208"/>
                </a:lnTo>
                <a:lnTo>
                  <a:pt x="3287128" y="64477"/>
                </a:lnTo>
                <a:lnTo>
                  <a:pt x="3293935" y="64477"/>
                </a:lnTo>
                <a:lnTo>
                  <a:pt x="3293935" y="57619"/>
                </a:lnTo>
                <a:lnTo>
                  <a:pt x="3290532" y="57619"/>
                </a:lnTo>
                <a:lnTo>
                  <a:pt x="3290532" y="54317"/>
                </a:lnTo>
                <a:lnTo>
                  <a:pt x="3293935" y="54317"/>
                </a:lnTo>
                <a:lnTo>
                  <a:pt x="3293935" y="57619"/>
                </a:lnTo>
                <a:lnTo>
                  <a:pt x="3296335" y="58381"/>
                </a:lnTo>
                <a:lnTo>
                  <a:pt x="3297771" y="63588"/>
                </a:lnTo>
                <a:lnTo>
                  <a:pt x="3297288" y="77685"/>
                </a:lnTo>
                <a:lnTo>
                  <a:pt x="3293935" y="105244"/>
                </a:lnTo>
                <a:lnTo>
                  <a:pt x="3314382" y="105244"/>
                </a:lnTo>
                <a:lnTo>
                  <a:pt x="3314382" y="94957"/>
                </a:lnTo>
                <a:lnTo>
                  <a:pt x="3324606" y="94957"/>
                </a:lnTo>
                <a:lnTo>
                  <a:pt x="3324606" y="122135"/>
                </a:lnTo>
                <a:lnTo>
                  <a:pt x="3334829" y="122135"/>
                </a:lnTo>
                <a:lnTo>
                  <a:pt x="3334829" y="125564"/>
                </a:lnTo>
                <a:lnTo>
                  <a:pt x="3328022" y="125564"/>
                </a:lnTo>
                <a:lnTo>
                  <a:pt x="3324606" y="128993"/>
                </a:lnTo>
                <a:lnTo>
                  <a:pt x="3324606" y="135724"/>
                </a:lnTo>
                <a:lnTo>
                  <a:pt x="3341649" y="135724"/>
                </a:lnTo>
                <a:lnTo>
                  <a:pt x="3341649" y="128993"/>
                </a:lnTo>
                <a:lnTo>
                  <a:pt x="3358692" y="128993"/>
                </a:lnTo>
                <a:lnTo>
                  <a:pt x="3358692" y="122135"/>
                </a:lnTo>
                <a:lnTo>
                  <a:pt x="3372320" y="122135"/>
                </a:lnTo>
                <a:lnTo>
                  <a:pt x="3372320" y="111975"/>
                </a:lnTo>
                <a:lnTo>
                  <a:pt x="3379127" y="111975"/>
                </a:lnTo>
                <a:lnTo>
                  <a:pt x="3379127" y="115404"/>
                </a:lnTo>
                <a:lnTo>
                  <a:pt x="3382543" y="118706"/>
                </a:lnTo>
                <a:lnTo>
                  <a:pt x="3382543" y="128993"/>
                </a:lnTo>
                <a:lnTo>
                  <a:pt x="3399574" y="128993"/>
                </a:lnTo>
                <a:lnTo>
                  <a:pt x="3399574" y="118706"/>
                </a:lnTo>
                <a:lnTo>
                  <a:pt x="3409797" y="118706"/>
                </a:lnTo>
                <a:lnTo>
                  <a:pt x="3409797" y="111975"/>
                </a:lnTo>
                <a:lnTo>
                  <a:pt x="3409797" y="98386"/>
                </a:lnTo>
                <a:lnTo>
                  <a:pt x="3406394" y="98386"/>
                </a:lnTo>
                <a:lnTo>
                  <a:pt x="3406394" y="94957"/>
                </a:lnTo>
                <a:lnTo>
                  <a:pt x="3406394" y="91655"/>
                </a:lnTo>
                <a:lnTo>
                  <a:pt x="3413214" y="91655"/>
                </a:lnTo>
                <a:lnTo>
                  <a:pt x="3413214" y="84797"/>
                </a:lnTo>
                <a:lnTo>
                  <a:pt x="3416617" y="84797"/>
                </a:lnTo>
                <a:lnTo>
                  <a:pt x="3416617" y="98386"/>
                </a:lnTo>
                <a:lnTo>
                  <a:pt x="3420021" y="101815"/>
                </a:lnTo>
                <a:lnTo>
                  <a:pt x="3426841" y="101815"/>
                </a:lnTo>
                <a:lnTo>
                  <a:pt x="3426841" y="108546"/>
                </a:lnTo>
                <a:lnTo>
                  <a:pt x="3433661" y="108546"/>
                </a:lnTo>
                <a:lnTo>
                  <a:pt x="3433661" y="111975"/>
                </a:lnTo>
                <a:lnTo>
                  <a:pt x="3437064" y="115404"/>
                </a:lnTo>
                <a:lnTo>
                  <a:pt x="3450691" y="115404"/>
                </a:lnTo>
                <a:lnTo>
                  <a:pt x="3450691" y="122135"/>
                </a:lnTo>
                <a:lnTo>
                  <a:pt x="3457511" y="122135"/>
                </a:lnTo>
                <a:lnTo>
                  <a:pt x="3457511" y="115404"/>
                </a:lnTo>
                <a:lnTo>
                  <a:pt x="3467735" y="115404"/>
                </a:lnTo>
                <a:lnTo>
                  <a:pt x="3467735" y="122135"/>
                </a:lnTo>
                <a:lnTo>
                  <a:pt x="3471138" y="122135"/>
                </a:lnTo>
                <a:lnTo>
                  <a:pt x="3474555" y="118706"/>
                </a:lnTo>
                <a:lnTo>
                  <a:pt x="3474555" y="108546"/>
                </a:lnTo>
                <a:lnTo>
                  <a:pt x="3484778" y="108546"/>
                </a:lnTo>
                <a:lnTo>
                  <a:pt x="3484778" y="125564"/>
                </a:lnTo>
                <a:lnTo>
                  <a:pt x="3491585" y="125564"/>
                </a:lnTo>
                <a:lnTo>
                  <a:pt x="3491585" y="108546"/>
                </a:lnTo>
                <a:lnTo>
                  <a:pt x="3498405" y="108546"/>
                </a:lnTo>
                <a:lnTo>
                  <a:pt x="3498405" y="118706"/>
                </a:lnTo>
                <a:lnTo>
                  <a:pt x="3518852" y="118706"/>
                </a:lnTo>
                <a:lnTo>
                  <a:pt x="3522256" y="115404"/>
                </a:lnTo>
                <a:lnTo>
                  <a:pt x="3522256" y="108546"/>
                </a:lnTo>
                <a:lnTo>
                  <a:pt x="3515436" y="108546"/>
                </a:lnTo>
                <a:lnTo>
                  <a:pt x="3515436" y="98386"/>
                </a:lnTo>
                <a:lnTo>
                  <a:pt x="3505212" y="98386"/>
                </a:lnTo>
                <a:lnTo>
                  <a:pt x="3505212" y="91655"/>
                </a:lnTo>
                <a:lnTo>
                  <a:pt x="3512032" y="91655"/>
                </a:lnTo>
                <a:lnTo>
                  <a:pt x="3515436" y="94957"/>
                </a:lnTo>
                <a:lnTo>
                  <a:pt x="3515436" y="98386"/>
                </a:lnTo>
                <a:lnTo>
                  <a:pt x="3522256" y="98386"/>
                </a:lnTo>
                <a:lnTo>
                  <a:pt x="3522256" y="105244"/>
                </a:lnTo>
                <a:lnTo>
                  <a:pt x="3529076" y="105244"/>
                </a:lnTo>
                <a:lnTo>
                  <a:pt x="3529076" y="115404"/>
                </a:lnTo>
                <a:lnTo>
                  <a:pt x="3552926" y="115404"/>
                </a:lnTo>
                <a:lnTo>
                  <a:pt x="3552926" y="105244"/>
                </a:lnTo>
                <a:lnTo>
                  <a:pt x="3559746" y="105244"/>
                </a:lnTo>
                <a:lnTo>
                  <a:pt x="3563150" y="101815"/>
                </a:lnTo>
                <a:lnTo>
                  <a:pt x="3563150" y="94957"/>
                </a:lnTo>
                <a:lnTo>
                  <a:pt x="3573373" y="94957"/>
                </a:lnTo>
                <a:lnTo>
                  <a:pt x="3573373" y="91655"/>
                </a:lnTo>
                <a:lnTo>
                  <a:pt x="3573373" y="84797"/>
                </a:lnTo>
                <a:lnTo>
                  <a:pt x="3576777" y="84797"/>
                </a:lnTo>
                <a:lnTo>
                  <a:pt x="3580193" y="81368"/>
                </a:lnTo>
                <a:lnTo>
                  <a:pt x="3580193" y="74637"/>
                </a:lnTo>
                <a:lnTo>
                  <a:pt x="3573373" y="74637"/>
                </a:lnTo>
                <a:lnTo>
                  <a:pt x="3573373" y="67779"/>
                </a:lnTo>
                <a:lnTo>
                  <a:pt x="3576777" y="67779"/>
                </a:lnTo>
                <a:lnTo>
                  <a:pt x="3580193" y="71208"/>
                </a:lnTo>
                <a:lnTo>
                  <a:pt x="3580193" y="74637"/>
                </a:lnTo>
                <a:lnTo>
                  <a:pt x="3590417" y="74637"/>
                </a:lnTo>
                <a:lnTo>
                  <a:pt x="3593820" y="71208"/>
                </a:lnTo>
                <a:lnTo>
                  <a:pt x="3590417" y="67779"/>
                </a:lnTo>
                <a:lnTo>
                  <a:pt x="3590417" y="61048"/>
                </a:lnTo>
                <a:lnTo>
                  <a:pt x="3590417" y="57708"/>
                </a:lnTo>
                <a:lnTo>
                  <a:pt x="3593820" y="57708"/>
                </a:lnTo>
                <a:lnTo>
                  <a:pt x="3597224" y="61112"/>
                </a:lnTo>
                <a:lnTo>
                  <a:pt x="3597224" y="74688"/>
                </a:lnTo>
                <a:lnTo>
                  <a:pt x="3614267" y="74688"/>
                </a:lnTo>
                <a:lnTo>
                  <a:pt x="3614267" y="81483"/>
                </a:lnTo>
                <a:lnTo>
                  <a:pt x="3634714" y="81483"/>
                </a:lnTo>
                <a:lnTo>
                  <a:pt x="3638118" y="78079"/>
                </a:lnTo>
                <a:lnTo>
                  <a:pt x="3638118" y="74688"/>
                </a:lnTo>
                <a:lnTo>
                  <a:pt x="3644938" y="74688"/>
                </a:lnTo>
                <a:lnTo>
                  <a:pt x="3644938" y="64503"/>
                </a:lnTo>
                <a:lnTo>
                  <a:pt x="3644938" y="61112"/>
                </a:lnTo>
                <a:lnTo>
                  <a:pt x="3648341" y="57708"/>
                </a:lnTo>
                <a:lnTo>
                  <a:pt x="3658565" y="57708"/>
                </a:lnTo>
                <a:lnTo>
                  <a:pt x="3658565" y="50927"/>
                </a:lnTo>
                <a:lnTo>
                  <a:pt x="3665385" y="50927"/>
                </a:lnTo>
                <a:lnTo>
                  <a:pt x="3665385" y="91668"/>
                </a:lnTo>
                <a:lnTo>
                  <a:pt x="3668788" y="91668"/>
                </a:lnTo>
                <a:lnTo>
                  <a:pt x="3672192" y="88265"/>
                </a:lnTo>
                <a:lnTo>
                  <a:pt x="3672192" y="81483"/>
                </a:lnTo>
                <a:lnTo>
                  <a:pt x="3689235" y="81483"/>
                </a:lnTo>
                <a:lnTo>
                  <a:pt x="3689235" y="74688"/>
                </a:lnTo>
                <a:lnTo>
                  <a:pt x="3692639" y="74688"/>
                </a:lnTo>
                <a:lnTo>
                  <a:pt x="3692639" y="71297"/>
                </a:lnTo>
                <a:lnTo>
                  <a:pt x="3696055" y="67894"/>
                </a:lnTo>
                <a:lnTo>
                  <a:pt x="3696055" y="57708"/>
                </a:lnTo>
                <a:lnTo>
                  <a:pt x="3702862" y="57708"/>
                </a:lnTo>
                <a:lnTo>
                  <a:pt x="3702862" y="64503"/>
                </a:lnTo>
                <a:lnTo>
                  <a:pt x="3719906" y="64503"/>
                </a:lnTo>
                <a:lnTo>
                  <a:pt x="3719906" y="74688"/>
                </a:lnTo>
                <a:lnTo>
                  <a:pt x="3730129" y="74688"/>
                </a:lnTo>
                <a:lnTo>
                  <a:pt x="3730129" y="91668"/>
                </a:lnTo>
                <a:lnTo>
                  <a:pt x="3733533" y="95059"/>
                </a:lnTo>
                <a:lnTo>
                  <a:pt x="3736949" y="95059"/>
                </a:lnTo>
                <a:lnTo>
                  <a:pt x="3736949" y="88265"/>
                </a:lnTo>
                <a:lnTo>
                  <a:pt x="3750576" y="88265"/>
                </a:lnTo>
                <a:lnTo>
                  <a:pt x="3750576" y="78079"/>
                </a:lnTo>
                <a:lnTo>
                  <a:pt x="3743756" y="78079"/>
                </a:lnTo>
                <a:lnTo>
                  <a:pt x="3743756" y="67894"/>
                </a:lnTo>
                <a:lnTo>
                  <a:pt x="3747173" y="67894"/>
                </a:lnTo>
                <a:lnTo>
                  <a:pt x="3750576" y="71297"/>
                </a:lnTo>
                <a:lnTo>
                  <a:pt x="3750576" y="78079"/>
                </a:lnTo>
                <a:lnTo>
                  <a:pt x="3767607" y="78079"/>
                </a:lnTo>
                <a:lnTo>
                  <a:pt x="3767607" y="84874"/>
                </a:lnTo>
                <a:lnTo>
                  <a:pt x="3777831" y="84874"/>
                </a:lnTo>
                <a:lnTo>
                  <a:pt x="3777831" y="91668"/>
                </a:lnTo>
                <a:lnTo>
                  <a:pt x="3784650" y="91668"/>
                </a:lnTo>
                <a:lnTo>
                  <a:pt x="3784650" y="74688"/>
                </a:lnTo>
                <a:lnTo>
                  <a:pt x="3791470" y="74688"/>
                </a:lnTo>
                <a:lnTo>
                  <a:pt x="3791470" y="84874"/>
                </a:lnTo>
                <a:lnTo>
                  <a:pt x="3811917" y="84874"/>
                </a:lnTo>
                <a:lnTo>
                  <a:pt x="3811917" y="74688"/>
                </a:lnTo>
                <a:lnTo>
                  <a:pt x="3811917" y="67894"/>
                </a:lnTo>
                <a:lnTo>
                  <a:pt x="3818725" y="67894"/>
                </a:lnTo>
                <a:lnTo>
                  <a:pt x="3818725" y="84874"/>
                </a:lnTo>
                <a:lnTo>
                  <a:pt x="3811917" y="84874"/>
                </a:lnTo>
                <a:lnTo>
                  <a:pt x="3815321" y="88265"/>
                </a:lnTo>
                <a:lnTo>
                  <a:pt x="3835768" y="88265"/>
                </a:lnTo>
                <a:lnTo>
                  <a:pt x="3835768" y="71297"/>
                </a:lnTo>
                <a:lnTo>
                  <a:pt x="3845991" y="71297"/>
                </a:lnTo>
                <a:lnTo>
                  <a:pt x="3845991" y="81483"/>
                </a:lnTo>
                <a:lnTo>
                  <a:pt x="3863035" y="81483"/>
                </a:lnTo>
                <a:lnTo>
                  <a:pt x="3863035" y="71297"/>
                </a:lnTo>
                <a:lnTo>
                  <a:pt x="3873258" y="71297"/>
                </a:lnTo>
                <a:lnTo>
                  <a:pt x="3873258" y="74688"/>
                </a:lnTo>
                <a:lnTo>
                  <a:pt x="3883482" y="74688"/>
                </a:lnTo>
                <a:lnTo>
                  <a:pt x="3883482" y="71297"/>
                </a:lnTo>
                <a:lnTo>
                  <a:pt x="3883482" y="67894"/>
                </a:lnTo>
                <a:lnTo>
                  <a:pt x="3883482" y="64503"/>
                </a:lnTo>
                <a:lnTo>
                  <a:pt x="3886885" y="64503"/>
                </a:lnTo>
                <a:lnTo>
                  <a:pt x="3890289" y="67894"/>
                </a:lnTo>
                <a:lnTo>
                  <a:pt x="3890289" y="71297"/>
                </a:lnTo>
                <a:lnTo>
                  <a:pt x="3893705" y="71297"/>
                </a:lnTo>
                <a:lnTo>
                  <a:pt x="3893705" y="74688"/>
                </a:lnTo>
                <a:lnTo>
                  <a:pt x="3910736" y="74688"/>
                </a:lnTo>
                <a:lnTo>
                  <a:pt x="3910736" y="64503"/>
                </a:lnTo>
                <a:lnTo>
                  <a:pt x="3920960" y="64503"/>
                </a:lnTo>
                <a:lnTo>
                  <a:pt x="3920960" y="71297"/>
                </a:lnTo>
                <a:lnTo>
                  <a:pt x="3927779" y="71297"/>
                </a:lnTo>
                <a:lnTo>
                  <a:pt x="3927779" y="64503"/>
                </a:lnTo>
                <a:lnTo>
                  <a:pt x="3934587" y="64503"/>
                </a:lnTo>
                <a:lnTo>
                  <a:pt x="3934587" y="71297"/>
                </a:lnTo>
                <a:lnTo>
                  <a:pt x="3941407" y="71297"/>
                </a:lnTo>
                <a:lnTo>
                  <a:pt x="3941407" y="64503"/>
                </a:lnTo>
                <a:lnTo>
                  <a:pt x="3948226" y="64503"/>
                </a:lnTo>
                <a:lnTo>
                  <a:pt x="3948226" y="81483"/>
                </a:lnTo>
                <a:lnTo>
                  <a:pt x="3955034" y="81483"/>
                </a:lnTo>
                <a:lnTo>
                  <a:pt x="3955034" y="88265"/>
                </a:lnTo>
                <a:lnTo>
                  <a:pt x="3978897" y="88265"/>
                </a:lnTo>
                <a:lnTo>
                  <a:pt x="3978897" y="81483"/>
                </a:lnTo>
                <a:lnTo>
                  <a:pt x="3972077" y="81483"/>
                </a:lnTo>
                <a:lnTo>
                  <a:pt x="3968673" y="78079"/>
                </a:lnTo>
                <a:lnTo>
                  <a:pt x="3965257" y="78079"/>
                </a:lnTo>
                <a:lnTo>
                  <a:pt x="3965257" y="74688"/>
                </a:lnTo>
                <a:lnTo>
                  <a:pt x="3968673" y="74688"/>
                </a:lnTo>
                <a:lnTo>
                  <a:pt x="3968673" y="64503"/>
                </a:lnTo>
                <a:lnTo>
                  <a:pt x="3975481" y="64503"/>
                </a:lnTo>
                <a:lnTo>
                  <a:pt x="3978897" y="67894"/>
                </a:lnTo>
                <a:lnTo>
                  <a:pt x="3978897" y="74688"/>
                </a:lnTo>
                <a:lnTo>
                  <a:pt x="3982301" y="78079"/>
                </a:lnTo>
                <a:lnTo>
                  <a:pt x="4002748" y="78079"/>
                </a:lnTo>
                <a:lnTo>
                  <a:pt x="4002748" y="81483"/>
                </a:lnTo>
                <a:lnTo>
                  <a:pt x="4006151" y="81483"/>
                </a:lnTo>
                <a:lnTo>
                  <a:pt x="4009567" y="84874"/>
                </a:lnTo>
                <a:lnTo>
                  <a:pt x="4019791" y="84874"/>
                </a:lnTo>
                <a:lnTo>
                  <a:pt x="4019791" y="95059"/>
                </a:lnTo>
                <a:lnTo>
                  <a:pt x="4043642" y="95059"/>
                </a:lnTo>
                <a:lnTo>
                  <a:pt x="4047045" y="98450"/>
                </a:lnTo>
                <a:lnTo>
                  <a:pt x="4050449" y="98450"/>
                </a:lnTo>
                <a:lnTo>
                  <a:pt x="4050449" y="101854"/>
                </a:lnTo>
                <a:lnTo>
                  <a:pt x="4057269" y="101854"/>
                </a:lnTo>
                <a:lnTo>
                  <a:pt x="4057269" y="98450"/>
                </a:lnTo>
                <a:lnTo>
                  <a:pt x="4060672" y="95059"/>
                </a:lnTo>
                <a:lnTo>
                  <a:pt x="4060672" y="84874"/>
                </a:lnTo>
                <a:lnTo>
                  <a:pt x="4064089" y="84874"/>
                </a:lnTo>
                <a:lnTo>
                  <a:pt x="4067492" y="81483"/>
                </a:lnTo>
                <a:lnTo>
                  <a:pt x="4077716" y="81483"/>
                </a:lnTo>
                <a:lnTo>
                  <a:pt x="4077716" y="74688"/>
                </a:lnTo>
                <a:close/>
              </a:path>
              <a:path w="4316730" h="175895">
                <a:moveTo>
                  <a:pt x="4084536" y="54317"/>
                </a:moveTo>
                <a:lnTo>
                  <a:pt x="4077716" y="54317"/>
                </a:lnTo>
                <a:lnTo>
                  <a:pt x="4077716" y="47523"/>
                </a:lnTo>
                <a:lnTo>
                  <a:pt x="4070896" y="47523"/>
                </a:lnTo>
                <a:lnTo>
                  <a:pt x="4070896" y="57708"/>
                </a:lnTo>
                <a:lnTo>
                  <a:pt x="4077716" y="57708"/>
                </a:lnTo>
                <a:lnTo>
                  <a:pt x="4077716" y="61112"/>
                </a:lnTo>
                <a:lnTo>
                  <a:pt x="4084536" y="54317"/>
                </a:lnTo>
                <a:close/>
              </a:path>
              <a:path w="4316730" h="175895">
                <a:moveTo>
                  <a:pt x="4084536" y="40741"/>
                </a:moveTo>
                <a:lnTo>
                  <a:pt x="4081119" y="40741"/>
                </a:lnTo>
                <a:lnTo>
                  <a:pt x="4081119" y="47523"/>
                </a:lnTo>
                <a:lnTo>
                  <a:pt x="4084536" y="44132"/>
                </a:lnTo>
                <a:lnTo>
                  <a:pt x="4084536" y="40741"/>
                </a:lnTo>
                <a:close/>
              </a:path>
              <a:path w="4316730" h="175895">
                <a:moveTo>
                  <a:pt x="4094759" y="81483"/>
                </a:moveTo>
                <a:lnTo>
                  <a:pt x="4091343" y="81483"/>
                </a:lnTo>
                <a:lnTo>
                  <a:pt x="4087939" y="88265"/>
                </a:lnTo>
                <a:lnTo>
                  <a:pt x="4091343" y="88265"/>
                </a:lnTo>
                <a:lnTo>
                  <a:pt x="4094759" y="84874"/>
                </a:lnTo>
                <a:lnTo>
                  <a:pt x="4094759" y="81483"/>
                </a:lnTo>
                <a:close/>
              </a:path>
              <a:path w="4316730" h="175895">
                <a:moveTo>
                  <a:pt x="4118610" y="71297"/>
                </a:moveTo>
                <a:lnTo>
                  <a:pt x="4108386" y="71297"/>
                </a:lnTo>
                <a:lnTo>
                  <a:pt x="4108386" y="61112"/>
                </a:lnTo>
                <a:lnTo>
                  <a:pt x="4115206" y="61112"/>
                </a:lnTo>
                <a:lnTo>
                  <a:pt x="4115206" y="44132"/>
                </a:lnTo>
                <a:lnTo>
                  <a:pt x="4098163" y="44132"/>
                </a:lnTo>
                <a:lnTo>
                  <a:pt x="4098163" y="61112"/>
                </a:lnTo>
                <a:lnTo>
                  <a:pt x="4087939" y="61112"/>
                </a:lnTo>
                <a:lnTo>
                  <a:pt x="4087939" y="57708"/>
                </a:lnTo>
                <a:lnTo>
                  <a:pt x="4084536" y="54317"/>
                </a:lnTo>
                <a:lnTo>
                  <a:pt x="4084536" y="64503"/>
                </a:lnTo>
                <a:lnTo>
                  <a:pt x="4104983" y="64503"/>
                </a:lnTo>
                <a:lnTo>
                  <a:pt x="4104983" y="74688"/>
                </a:lnTo>
                <a:lnTo>
                  <a:pt x="4115206" y="74688"/>
                </a:lnTo>
                <a:lnTo>
                  <a:pt x="4115206" y="81483"/>
                </a:lnTo>
                <a:lnTo>
                  <a:pt x="4118610" y="81483"/>
                </a:lnTo>
                <a:lnTo>
                  <a:pt x="4118610" y="71297"/>
                </a:lnTo>
                <a:close/>
              </a:path>
              <a:path w="4316730" h="175895">
                <a:moveTo>
                  <a:pt x="4128833" y="81483"/>
                </a:moveTo>
                <a:lnTo>
                  <a:pt x="4125430" y="81483"/>
                </a:lnTo>
                <a:lnTo>
                  <a:pt x="4122013" y="84874"/>
                </a:lnTo>
                <a:lnTo>
                  <a:pt x="4122013" y="88265"/>
                </a:lnTo>
                <a:lnTo>
                  <a:pt x="4125430" y="91668"/>
                </a:lnTo>
                <a:lnTo>
                  <a:pt x="4128833" y="91668"/>
                </a:lnTo>
                <a:lnTo>
                  <a:pt x="4128833" y="81483"/>
                </a:lnTo>
                <a:close/>
              </a:path>
              <a:path w="4316730" h="175895">
                <a:moveTo>
                  <a:pt x="4135653" y="64503"/>
                </a:moveTo>
                <a:lnTo>
                  <a:pt x="4128833" y="64503"/>
                </a:lnTo>
                <a:lnTo>
                  <a:pt x="4128833" y="74688"/>
                </a:lnTo>
                <a:lnTo>
                  <a:pt x="4135653" y="74688"/>
                </a:lnTo>
                <a:lnTo>
                  <a:pt x="4135653" y="64503"/>
                </a:lnTo>
                <a:close/>
              </a:path>
              <a:path w="4316730" h="175895">
                <a:moveTo>
                  <a:pt x="4152684" y="37338"/>
                </a:moveTo>
                <a:lnTo>
                  <a:pt x="4145877" y="33947"/>
                </a:lnTo>
                <a:lnTo>
                  <a:pt x="4145877" y="37338"/>
                </a:lnTo>
                <a:lnTo>
                  <a:pt x="4149280" y="40741"/>
                </a:lnTo>
                <a:lnTo>
                  <a:pt x="4152684" y="40741"/>
                </a:lnTo>
                <a:lnTo>
                  <a:pt x="4152684" y="37338"/>
                </a:lnTo>
                <a:close/>
              </a:path>
              <a:path w="4316730" h="175895">
                <a:moveTo>
                  <a:pt x="4152684" y="33947"/>
                </a:moveTo>
                <a:lnTo>
                  <a:pt x="4149280" y="33947"/>
                </a:lnTo>
                <a:lnTo>
                  <a:pt x="4152684" y="37338"/>
                </a:lnTo>
                <a:lnTo>
                  <a:pt x="4152684" y="33947"/>
                </a:lnTo>
                <a:close/>
              </a:path>
              <a:path w="4316730" h="175895">
                <a:moveTo>
                  <a:pt x="4179951" y="57708"/>
                </a:moveTo>
                <a:lnTo>
                  <a:pt x="4173131" y="57708"/>
                </a:lnTo>
                <a:lnTo>
                  <a:pt x="4169727" y="61112"/>
                </a:lnTo>
                <a:lnTo>
                  <a:pt x="4169727" y="64503"/>
                </a:lnTo>
                <a:lnTo>
                  <a:pt x="4176534" y="64503"/>
                </a:lnTo>
                <a:lnTo>
                  <a:pt x="4179951" y="61112"/>
                </a:lnTo>
                <a:lnTo>
                  <a:pt x="4179951" y="57708"/>
                </a:lnTo>
                <a:close/>
              </a:path>
              <a:path w="4316730" h="175895">
                <a:moveTo>
                  <a:pt x="4200398" y="57708"/>
                </a:moveTo>
                <a:lnTo>
                  <a:pt x="4193578" y="57708"/>
                </a:lnTo>
                <a:lnTo>
                  <a:pt x="4193578" y="64503"/>
                </a:lnTo>
                <a:lnTo>
                  <a:pt x="4200398" y="64503"/>
                </a:lnTo>
                <a:lnTo>
                  <a:pt x="4200398" y="57708"/>
                </a:lnTo>
                <a:close/>
              </a:path>
              <a:path w="4316730" h="175895">
                <a:moveTo>
                  <a:pt x="4203801" y="40741"/>
                </a:moveTo>
                <a:lnTo>
                  <a:pt x="4183354" y="40741"/>
                </a:lnTo>
                <a:lnTo>
                  <a:pt x="4183354" y="44132"/>
                </a:lnTo>
                <a:lnTo>
                  <a:pt x="4186758" y="47523"/>
                </a:lnTo>
                <a:lnTo>
                  <a:pt x="4203801" y="47523"/>
                </a:lnTo>
                <a:lnTo>
                  <a:pt x="4203801" y="40741"/>
                </a:lnTo>
                <a:close/>
              </a:path>
              <a:path w="4316730" h="175895">
                <a:moveTo>
                  <a:pt x="4234472" y="57708"/>
                </a:moveTo>
                <a:lnTo>
                  <a:pt x="4217428" y="57708"/>
                </a:lnTo>
                <a:lnTo>
                  <a:pt x="4217428" y="74688"/>
                </a:lnTo>
                <a:lnTo>
                  <a:pt x="4220845" y="81483"/>
                </a:lnTo>
                <a:lnTo>
                  <a:pt x="4220845" y="84874"/>
                </a:lnTo>
                <a:lnTo>
                  <a:pt x="4227652" y="84874"/>
                </a:lnTo>
                <a:lnTo>
                  <a:pt x="4227652" y="78079"/>
                </a:lnTo>
                <a:lnTo>
                  <a:pt x="4231068" y="78079"/>
                </a:lnTo>
                <a:lnTo>
                  <a:pt x="4234472" y="74688"/>
                </a:lnTo>
                <a:lnTo>
                  <a:pt x="4234472" y="57708"/>
                </a:lnTo>
                <a:close/>
              </a:path>
              <a:path w="4316730" h="175895">
                <a:moveTo>
                  <a:pt x="4251515" y="37338"/>
                </a:moveTo>
                <a:lnTo>
                  <a:pt x="4248099" y="40741"/>
                </a:lnTo>
                <a:lnTo>
                  <a:pt x="4248099" y="37338"/>
                </a:lnTo>
                <a:lnTo>
                  <a:pt x="4241292" y="37338"/>
                </a:lnTo>
                <a:lnTo>
                  <a:pt x="4241292" y="50927"/>
                </a:lnTo>
                <a:lnTo>
                  <a:pt x="4251515" y="50927"/>
                </a:lnTo>
                <a:lnTo>
                  <a:pt x="4251515" y="40741"/>
                </a:lnTo>
                <a:lnTo>
                  <a:pt x="4251515" y="37338"/>
                </a:lnTo>
                <a:close/>
              </a:path>
              <a:path w="4316730" h="175895">
                <a:moveTo>
                  <a:pt x="4282186" y="61112"/>
                </a:moveTo>
                <a:lnTo>
                  <a:pt x="4278769" y="57708"/>
                </a:lnTo>
                <a:lnTo>
                  <a:pt x="4275366" y="61112"/>
                </a:lnTo>
                <a:lnTo>
                  <a:pt x="4278769" y="64503"/>
                </a:lnTo>
                <a:lnTo>
                  <a:pt x="4282186" y="61112"/>
                </a:lnTo>
                <a:close/>
              </a:path>
              <a:path w="4316730" h="175895">
                <a:moveTo>
                  <a:pt x="4288993" y="40741"/>
                </a:moveTo>
                <a:lnTo>
                  <a:pt x="4285589" y="40741"/>
                </a:lnTo>
                <a:lnTo>
                  <a:pt x="4285589" y="44132"/>
                </a:lnTo>
                <a:lnTo>
                  <a:pt x="4288993" y="40741"/>
                </a:lnTo>
                <a:close/>
              </a:path>
              <a:path w="4316730" h="175895">
                <a:moveTo>
                  <a:pt x="4292409" y="47523"/>
                </a:moveTo>
                <a:lnTo>
                  <a:pt x="4288993" y="40741"/>
                </a:lnTo>
                <a:lnTo>
                  <a:pt x="4285589" y="47523"/>
                </a:lnTo>
                <a:lnTo>
                  <a:pt x="4292409" y="47523"/>
                </a:lnTo>
                <a:close/>
              </a:path>
              <a:path w="4316730" h="175895">
                <a:moveTo>
                  <a:pt x="4316260" y="57708"/>
                </a:moveTo>
                <a:lnTo>
                  <a:pt x="4299216" y="57708"/>
                </a:lnTo>
                <a:lnTo>
                  <a:pt x="4299216" y="64503"/>
                </a:lnTo>
                <a:lnTo>
                  <a:pt x="4312844" y="64503"/>
                </a:lnTo>
                <a:lnTo>
                  <a:pt x="4312844" y="61112"/>
                </a:lnTo>
                <a:lnTo>
                  <a:pt x="4316260" y="61112"/>
                </a:lnTo>
                <a:lnTo>
                  <a:pt x="4316260" y="57708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652252" y="3255370"/>
            <a:ext cx="9195435" cy="5930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958975" marR="5080" indent="-1946910">
              <a:lnSpc>
                <a:spcPct val="106500"/>
              </a:lnSpc>
              <a:spcBef>
                <a:spcPts val="95"/>
              </a:spcBef>
            </a:pPr>
            <a:r>
              <a:rPr dirty="0" sz="5200" spc="75">
                <a:solidFill>
                  <a:srgbClr val="FFFFFF"/>
                </a:solidFill>
                <a:latin typeface="Arial"/>
                <a:cs typeface="Arial"/>
              </a:rPr>
              <a:t>Sea</a:t>
            </a:r>
            <a:r>
              <a:rPr dirty="0" sz="51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5200" spc="75">
                <a:solidFill>
                  <a:srgbClr val="FFFFFF"/>
                </a:solidFill>
                <a:latin typeface="Arial"/>
                <a:cs typeface="Arial"/>
              </a:rPr>
              <a:t>eed</a:t>
            </a:r>
            <a:r>
              <a:rPr dirty="0" sz="5100" spc="75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5200" spc="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10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9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52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00" spc="-5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00" spc="2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5200" spc="210">
                <a:solidFill>
                  <a:srgbClr val="FFFFFF"/>
                </a:solidFill>
                <a:latin typeface="Arial"/>
                <a:cs typeface="Arial"/>
              </a:rPr>
              <a:t>iable</a:t>
            </a:r>
            <a:r>
              <a:rPr dirty="0" sz="52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00" spc="229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200" spc="229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100" spc="229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5200" spc="229">
                <a:solidFill>
                  <a:srgbClr val="FFFFFF"/>
                </a:solidFill>
                <a:latin typeface="Arial"/>
                <a:cs typeface="Arial"/>
              </a:rPr>
              <a:t>ce </a:t>
            </a:r>
            <a:r>
              <a:rPr dirty="0" sz="52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85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dirty="0" sz="5100" spc="285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dirty="0" sz="5200" spc="12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100" spc="1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12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dirty="0" sz="5100" spc="1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200" spc="12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dirty="0" sz="5200" spc="-6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54">
                <a:solidFill>
                  <a:srgbClr val="FFFFFF"/>
                </a:solidFill>
                <a:latin typeface="Arial"/>
                <a:cs typeface="Arial"/>
              </a:rPr>
              <a:t>biopla</a:t>
            </a:r>
            <a:r>
              <a:rPr dirty="0" sz="5100" spc="254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5200" spc="254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dirty="0" sz="5100" spc="25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5100">
              <a:latin typeface="Trebuchet MS"/>
              <a:cs typeface="Trebuchet MS"/>
            </a:endParaRPr>
          </a:p>
          <a:p>
            <a:pPr algn="r" marL="2466340" marR="5080" indent="-1073785">
              <a:lnSpc>
                <a:spcPct val="106500"/>
              </a:lnSpc>
              <a:spcBef>
                <a:spcPts val="3710"/>
              </a:spcBef>
            </a:pPr>
            <a:r>
              <a:rPr dirty="0" sz="52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1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1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100" spc="33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5200" spc="330">
                <a:solidFill>
                  <a:srgbClr val="FFFFFF"/>
                </a:solidFill>
                <a:latin typeface="Arial"/>
                <a:cs typeface="Arial"/>
              </a:rPr>
              <a:t>ill</a:t>
            </a:r>
            <a:r>
              <a:rPr dirty="0" sz="52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54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dirty="0" sz="52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00" spc="18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185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5100" spc="18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5200" spc="185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52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00" spc="3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35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3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200" spc="35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52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31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5200" spc="43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25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dirty="0" sz="5100" spc="22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5200" spc="225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dirty="0" sz="5200" spc="3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100" spc="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3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3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200" spc="3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3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1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5200" spc="250">
                <a:solidFill>
                  <a:srgbClr val="FFFFFF"/>
                </a:solidFill>
                <a:latin typeface="Arial"/>
                <a:cs typeface="Arial"/>
              </a:rPr>
              <a:t>globall</a:t>
            </a:r>
            <a:r>
              <a:rPr dirty="0" sz="5100" spc="25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5100">
              <a:latin typeface="Trebuchet MS"/>
              <a:cs typeface="Trebuchet MS"/>
            </a:endParaRPr>
          </a:p>
          <a:p>
            <a:pPr algn="r" marL="3127375" marR="5080" indent="-1799589">
              <a:lnSpc>
                <a:spcPct val="106500"/>
              </a:lnSpc>
              <a:spcBef>
                <a:spcPts val="2915"/>
              </a:spcBef>
            </a:pPr>
            <a:r>
              <a:rPr dirty="0" sz="52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135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dirty="0" sz="5100" spc="33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5200" spc="330">
                <a:solidFill>
                  <a:srgbClr val="FFFFFF"/>
                </a:solidFill>
                <a:latin typeface="Arial"/>
                <a:cs typeface="Arial"/>
              </a:rPr>
              <a:t>ill </a:t>
            </a:r>
            <a:r>
              <a:rPr dirty="0" sz="5100" spc="19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5200" spc="195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5100" spc="19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5200" spc="19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00" spc="-89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100" spc="11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200" spc="114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52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04">
                <a:solidFill>
                  <a:srgbClr val="FFFFFF"/>
                </a:solidFill>
                <a:latin typeface="Arial"/>
                <a:cs typeface="Arial"/>
              </a:rPr>
              <a:t>economic </a:t>
            </a:r>
            <a:r>
              <a:rPr dirty="0" sz="52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65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5100" spc="1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5200" spc="1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16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5200" spc="16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100" spc="165">
                <a:solidFill>
                  <a:srgbClr val="FFFFFF"/>
                </a:solidFill>
                <a:latin typeface="Trebuchet MS"/>
                <a:cs typeface="Trebuchet MS"/>
              </a:rPr>
              <a:t>ty </a:t>
            </a:r>
            <a:r>
              <a:rPr dirty="0" sz="5200" spc="31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5200" spc="-5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15">
                <a:solidFill>
                  <a:srgbClr val="FFFFFF"/>
                </a:solidFill>
                <a:latin typeface="Arial"/>
                <a:cs typeface="Arial"/>
              </a:rPr>
              <a:t>BARMM</a:t>
            </a:r>
            <a:endParaRPr sz="52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945344" y="8269769"/>
            <a:ext cx="5973445" cy="244475"/>
          </a:xfrm>
          <a:custGeom>
            <a:avLst/>
            <a:gdLst/>
            <a:ahLst/>
            <a:cxnLst/>
            <a:rect l="l" t="t" r="r" b="b"/>
            <a:pathLst>
              <a:path w="5973444" h="244475">
                <a:moveTo>
                  <a:pt x="21323" y="94157"/>
                </a:moveTo>
                <a:lnTo>
                  <a:pt x="16611" y="89077"/>
                </a:lnTo>
                <a:lnTo>
                  <a:pt x="11899" y="94157"/>
                </a:lnTo>
                <a:lnTo>
                  <a:pt x="16611" y="97967"/>
                </a:lnTo>
                <a:lnTo>
                  <a:pt x="21323" y="97967"/>
                </a:lnTo>
                <a:lnTo>
                  <a:pt x="21323" y="94157"/>
                </a:lnTo>
                <a:close/>
              </a:path>
              <a:path w="5973444" h="244475">
                <a:moveTo>
                  <a:pt x="40170" y="78917"/>
                </a:moveTo>
                <a:lnTo>
                  <a:pt x="26035" y="78917"/>
                </a:lnTo>
                <a:lnTo>
                  <a:pt x="26035" y="89077"/>
                </a:lnTo>
                <a:lnTo>
                  <a:pt x="40170" y="89077"/>
                </a:lnTo>
                <a:lnTo>
                  <a:pt x="40170" y="78917"/>
                </a:lnTo>
                <a:close/>
              </a:path>
              <a:path w="5973444" h="244475">
                <a:moveTo>
                  <a:pt x="77863" y="70027"/>
                </a:moveTo>
                <a:lnTo>
                  <a:pt x="63728" y="70027"/>
                </a:lnTo>
                <a:lnTo>
                  <a:pt x="63728" y="75107"/>
                </a:lnTo>
                <a:lnTo>
                  <a:pt x="68440" y="75107"/>
                </a:lnTo>
                <a:lnTo>
                  <a:pt x="68440" y="94157"/>
                </a:lnTo>
                <a:lnTo>
                  <a:pt x="77863" y="94157"/>
                </a:lnTo>
                <a:lnTo>
                  <a:pt x="77863" y="70027"/>
                </a:lnTo>
                <a:close/>
              </a:path>
              <a:path w="5973444" h="244475">
                <a:moveTo>
                  <a:pt x="101434" y="97967"/>
                </a:moveTo>
                <a:lnTo>
                  <a:pt x="96723" y="94157"/>
                </a:lnTo>
                <a:lnTo>
                  <a:pt x="92011" y="97967"/>
                </a:lnTo>
                <a:lnTo>
                  <a:pt x="101434" y="97967"/>
                </a:lnTo>
                <a:close/>
              </a:path>
              <a:path w="5973444" h="244475">
                <a:moveTo>
                  <a:pt x="685761" y="97967"/>
                </a:moveTo>
                <a:lnTo>
                  <a:pt x="681050" y="97967"/>
                </a:lnTo>
                <a:lnTo>
                  <a:pt x="681050" y="103047"/>
                </a:lnTo>
                <a:lnTo>
                  <a:pt x="685761" y="103047"/>
                </a:lnTo>
                <a:lnTo>
                  <a:pt x="685761" y="97967"/>
                </a:lnTo>
                <a:close/>
              </a:path>
              <a:path w="5973444" h="244475">
                <a:moveTo>
                  <a:pt x="982637" y="207479"/>
                </a:moveTo>
                <a:lnTo>
                  <a:pt x="973213" y="207479"/>
                </a:lnTo>
                <a:lnTo>
                  <a:pt x="973213" y="212191"/>
                </a:lnTo>
                <a:lnTo>
                  <a:pt x="977925" y="212191"/>
                </a:lnTo>
                <a:lnTo>
                  <a:pt x="982637" y="207479"/>
                </a:lnTo>
                <a:close/>
              </a:path>
              <a:path w="5973444" h="244475">
                <a:moveTo>
                  <a:pt x="1006208" y="89077"/>
                </a:moveTo>
                <a:lnTo>
                  <a:pt x="996784" y="89077"/>
                </a:lnTo>
                <a:lnTo>
                  <a:pt x="996784" y="97967"/>
                </a:lnTo>
                <a:lnTo>
                  <a:pt x="1006208" y="97967"/>
                </a:lnTo>
                <a:lnTo>
                  <a:pt x="1006208" y="89077"/>
                </a:lnTo>
                <a:close/>
              </a:path>
              <a:path w="5973444" h="244475">
                <a:moveTo>
                  <a:pt x="1138148" y="97967"/>
                </a:moveTo>
                <a:lnTo>
                  <a:pt x="1128725" y="97967"/>
                </a:lnTo>
                <a:lnTo>
                  <a:pt x="1128725" y="103047"/>
                </a:lnTo>
                <a:lnTo>
                  <a:pt x="1138148" y="103047"/>
                </a:lnTo>
                <a:lnTo>
                  <a:pt x="1138148" y="97967"/>
                </a:lnTo>
                <a:close/>
              </a:path>
              <a:path w="5973444" h="244475">
                <a:moveTo>
                  <a:pt x="1312506" y="221627"/>
                </a:moveTo>
                <a:lnTo>
                  <a:pt x="1303083" y="221627"/>
                </a:lnTo>
                <a:lnTo>
                  <a:pt x="1307795" y="226339"/>
                </a:lnTo>
                <a:lnTo>
                  <a:pt x="1312506" y="226339"/>
                </a:lnTo>
                <a:lnTo>
                  <a:pt x="1312506" y="221627"/>
                </a:lnTo>
                <a:close/>
              </a:path>
              <a:path w="5973444" h="244475">
                <a:moveTo>
                  <a:pt x="1350200" y="221627"/>
                </a:moveTo>
                <a:lnTo>
                  <a:pt x="1345488" y="216916"/>
                </a:lnTo>
                <a:lnTo>
                  <a:pt x="1340777" y="216916"/>
                </a:lnTo>
                <a:lnTo>
                  <a:pt x="1336065" y="221627"/>
                </a:lnTo>
                <a:lnTo>
                  <a:pt x="1336065" y="226339"/>
                </a:lnTo>
                <a:lnTo>
                  <a:pt x="1340777" y="226339"/>
                </a:lnTo>
                <a:lnTo>
                  <a:pt x="1350200" y="221627"/>
                </a:lnTo>
                <a:close/>
              </a:path>
              <a:path w="5973444" h="244475">
                <a:moveTo>
                  <a:pt x="1435023" y="207479"/>
                </a:moveTo>
                <a:lnTo>
                  <a:pt x="1430312" y="207479"/>
                </a:lnTo>
                <a:lnTo>
                  <a:pt x="1430312" y="212191"/>
                </a:lnTo>
                <a:lnTo>
                  <a:pt x="1435023" y="207479"/>
                </a:lnTo>
                <a:close/>
              </a:path>
              <a:path w="5973444" h="244475">
                <a:moveTo>
                  <a:pt x="1731911" y="164007"/>
                </a:moveTo>
                <a:lnTo>
                  <a:pt x="1727200" y="164007"/>
                </a:lnTo>
                <a:lnTo>
                  <a:pt x="1727200" y="169087"/>
                </a:lnTo>
                <a:lnTo>
                  <a:pt x="1731911" y="169087"/>
                </a:lnTo>
                <a:lnTo>
                  <a:pt x="1731911" y="164007"/>
                </a:lnTo>
                <a:close/>
              </a:path>
              <a:path w="5973444" h="244475">
                <a:moveTo>
                  <a:pt x="1953437" y="103047"/>
                </a:moveTo>
                <a:close/>
              </a:path>
              <a:path w="5973444" h="244475">
                <a:moveTo>
                  <a:pt x="1958098" y="108127"/>
                </a:moveTo>
                <a:lnTo>
                  <a:pt x="1953437" y="103098"/>
                </a:lnTo>
                <a:lnTo>
                  <a:pt x="1953437" y="111937"/>
                </a:lnTo>
                <a:lnTo>
                  <a:pt x="1958098" y="111937"/>
                </a:lnTo>
                <a:lnTo>
                  <a:pt x="1958098" y="108127"/>
                </a:lnTo>
                <a:close/>
              </a:path>
              <a:path w="5973444" h="244475">
                <a:moveTo>
                  <a:pt x="2047633" y="108127"/>
                </a:moveTo>
                <a:lnTo>
                  <a:pt x="2042922" y="103047"/>
                </a:lnTo>
                <a:lnTo>
                  <a:pt x="2042922" y="108127"/>
                </a:lnTo>
                <a:lnTo>
                  <a:pt x="2047633" y="108127"/>
                </a:lnTo>
                <a:close/>
              </a:path>
              <a:path w="5973444" h="244475">
                <a:moveTo>
                  <a:pt x="2057057" y="198056"/>
                </a:moveTo>
                <a:lnTo>
                  <a:pt x="2047633" y="198056"/>
                </a:lnTo>
                <a:lnTo>
                  <a:pt x="2052345" y="202768"/>
                </a:lnTo>
                <a:lnTo>
                  <a:pt x="2057057" y="202768"/>
                </a:lnTo>
                <a:lnTo>
                  <a:pt x="2057057" y="198056"/>
                </a:lnTo>
                <a:close/>
              </a:path>
              <a:path w="5973444" h="244475">
                <a:moveTo>
                  <a:pt x="2080615" y="111937"/>
                </a:moveTo>
                <a:lnTo>
                  <a:pt x="2071192" y="111937"/>
                </a:lnTo>
                <a:lnTo>
                  <a:pt x="2071192" y="117017"/>
                </a:lnTo>
                <a:lnTo>
                  <a:pt x="2080615" y="117017"/>
                </a:lnTo>
                <a:lnTo>
                  <a:pt x="2080615" y="111937"/>
                </a:lnTo>
                <a:close/>
              </a:path>
              <a:path w="5973444" h="244475">
                <a:moveTo>
                  <a:pt x="2174913" y="111937"/>
                </a:moveTo>
                <a:close/>
              </a:path>
              <a:path w="5973444" h="244475">
                <a:moveTo>
                  <a:pt x="2184298" y="207479"/>
                </a:moveTo>
                <a:lnTo>
                  <a:pt x="2179586" y="207479"/>
                </a:lnTo>
                <a:lnTo>
                  <a:pt x="2179586" y="202768"/>
                </a:lnTo>
                <a:lnTo>
                  <a:pt x="2174875" y="202768"/>
                </a:lnTo>
                <a:lnTo>
                  <a:pt x="2179586" y="212191"/>
                </a:lnTo>
                <a:lnTo>
                  <a:pt x="2184298" y="207479"/>
                </a:lnTo>
                <a:close/>
              </a:path>
              <a:path w="5973444" h="244475">
                <a:moveTo>
                  <a:pt x="2184298" y="188620"/>
                </a:moveTo>
                <a:lnTo>
                  <a:pt x="2174875" y="183908"/>
                </a:lnTo>
                <a:lnTo>
                  <a:pt x="2174875" y="193332"/>
                </a:lnTo>
                <a:lnTo>
                  <a:pt x="2179586" y="193332"/>
                </a:lnTo>
                <a:lnTo>
                  <a:pt x="2184298" y="188620"/>
                </a:lnTo>
                <a:close/>
              </a:path>
              <a:path w="5973444" h="244475">
                <a:moveTo>
                  <a:pt x="2184298" y="183908"/>
                </a:moveTo>
                <a:lnTo>
                  <a:pt x="2179586" y="183908"/>
                </a:lnTo>
                <a:lnTo>
                  <a:pt x="2184298" y="188620"/>
                </a:lnTo>
                <a:lnTo>
                  <a:pt x="2184298" y="183908"/>
                </a:lnTo>
                <a:close/>
              </a:path>
              <a:path w="5973444" h="244475">
                <a:moveTo>
                  <a:pt x="2217280" y="202768"/>
                </a:moveTo>
                <a:lnTo>
                  <a:pt x="2212568" y="202768"/>
                </a:lnTo>
                <a:lnTo>
                  <a:pt x="2207857" y="207479"/>
                </a:lnTo>
                <a:lnTo>
                  <a:pt x="2207857" y="212191"/>
                </a:lnTo>
                <a:lnTo>
                  <a:pt x="2217280" y="212191"/>
                </a:lnTo>
                <a:lnTo>
                  <a:pt x="2217280" y="207479"/>
                </a:lnTo>
                <a:lnTo>
                  <a:pt x="2217280" y="202768"/>
                </a:lnTo>
                <a:close/>
              </a:path>
              <a:path w="5973444" h="244475">
                <a:moveTo>
                  <a:pt x="2240838" y="207479"/>
                </a:moveTo>
                <a:lnTo>
                  <a:pt x="2236127" y="207479"/>
                </a:lnTo>
                <a:lnTo>
                  <a:pt x="2236127" y="212191"/>
                </a:lnTo>
                <a:lnTo>
                  <a:pt x="2240838" y="212191"/>
                </a:lnTo>
                <a:lnTo>
                  <a:pt x="2240838" y="207479"/>
                </a:lnTo>
                <a:close/>
              </a:path>
              <a:path w="5973444" h="244475">
                <a:moveTo>
                  <a:pt x="2240838" y="94157"/>
                </a:moveTo>
                <a:lnTo>
                  <a:pt x="2236127" y="94157"/>
                </a:lnTo>
                <a:lnTo>
                  <a:pt x="2231415" y="89077"/>
                </a:lnTo>
                <a:lnTo>
                  <a:pt x="2236127" y="103047"/>
                </a:lnTo>
                <a:lnTo>
                  <a:pt x="2240838" y="103047"/>
                </a:lnTo>
                <a:lnTo>
                  <a:pt x="2240838" y="94157"/>
                </a:lnTo>
                <a:close/>
              </a:path>
              <a:path w="5973444" h="244475">
                <a:moveTo>
                  <a:pt x="2259685" y="83997"/>
                </a:moveTo>
                <a:lnTo>
                  <a:pt x="2254974" y="78917"/>
                </a:lnTo>
                <a:lnTo>
                  <a:pt x="2254974" y="89077"/>
                </a:lnTo>
                <a:lnTo>
                  <a:pt x="2259685" y="83997"/>
                </a:lnTo>
                <a:close/>
              </a:path>
              <a:path w="5973444" h="244475">
                <a:moveTo>
                  <a:pt x="2330373" y="61302"/>
                </a:moveTo>
                <a:lnTo>
                  <a:pt x="2320950" y="61302"/>
                </a:lnTo>
                <a:lnTo>
                  <a:pt x="2320950" y="80162"/>
                </a:lnTo>
                <a:lnTo>
                  <a:pt x="2330373" y="80162"/>
                </a:lnTo>
                <a:lnTo>
                  <a:pt x="2330373" y="61302"/>
                </a:lnTo>
                <a:close/>
              </a:path>
              <a:path w="5973444" h="244475">
                <a:moveTo>
                  <a:pt x="2344509" y="103047"/>
                </a:moveTo>
                <a:lnTo>
                  <a:pt x="2320950" y="103047"/>
                </a:lnTo>
                <a:lnTo>
                  <a:pt x="2320950" y="111937"/>
                </a:lnTo>
                <a:lnTo>
                  <a:pt x="2344509" y="111937"/>
                </a:lnTo>
                <a:lnTo>
                  <a:pt x="2344509" y="103047"/>
                </a:lnTo>
                <a:close/>
              </a:path>
              <a:path w="5973444" h="244475">
                <a:moveTo>
                  <a:pt x="2419908" y="78917"/>
                </a:moveTo>
                <a:lnTo>
                  <a:pt x="2410485" y="78917"/>
                </a:lnTo>
                <a:lnTo>
                  <a:pt x="2410485" y="89077"/>
                </a:lnTo>
                <a:lnTo>
                  <a:pt x="2419908" y="89077"/>
                </a:lnTo>
                <a:lnTo>
                  <a:pt x="2419908" y="78917"/>
                </a:lnTo>
                <a:close/>
              </a:path>
              <a:path w="5973444" h="244475">
                <a:moveTo>
                  <a:pt x="2500020" y="89077"/>
                </a:moveTo>
                <a:lnTo>
                  <a:pt x="2495308" y="89077"/>
                </a:lnTo>
                <a:lnTo>
                  <a:pt x="2490597" y="94157"/>
                </a:lnTo>
                <a:lnTo>
                  <a:pt x="2490597" y="97967"/>
                </a:lnTo>
                <a:lnTo>
                  <a:pt x="2495308" y="97967"/>
                </a:lnTo>
                <a:lnTo>
                  <a:pt x="2500020" y="94157"/>
                </a:lnTo>
                <a:lnTo>
                  <a:pt x="2500020" y="89077"/>
                </a:lnTo>
                <a:close/>
              </a:path>
              <a:path w="5973444" h="244475">
                <a:moveTo>
                  <a:pt x="2598978" y="94157"/>
                </a:moveTo>
                <a:lnTo>
                  <a:pt x="2594267" y="89077"/>
                </a:lnTo>
                <a:lnTo>
                  <a:pt x="2594267" y="94157"/>
                </a:lnTo>
                <a:lnTo>
                  <a:pt x="2589555" y="97967"/>
                </a:lnTo>
                <a:lnTo>
                  <a:pt x="2594318" y="97967"/>
                </a:lnTo>
                <a:lnTo>
                  <a:pt x="2594318" y="94157"/>
                </a:lnTo>
                <a:lnTo>
                  <a:pt x="2598978" y="94157"/>
                </a:lnTo>
                <a:close/>
              </a:path>
              <a:path w="5973444" h="244475">
                <a:moveTo>
                  <a:pt x="2844025" y="61137"/>
                </a:moveTo>
                <a:lnTo>
                  <a:pt x="2839313" y="61137"/>
                </a:lnTo>
                <a:lnTo>
                  <a:pt x="2839313" y="70027"/>
                </a:lnTo>
                <a:lnTo>
                  <a:pt x="2844025" y="70027"/>
                </a:lnTo>
                <a:lnTo>
                  <a:pt x="2844025" y="61137"/>
                </a:lnTo>
                <a:close/>
              </a:path>
              <a:path w="5973444" h="244475">
                <a:moveTo>
                  <a:pt x="2928848" y="75107"/>
                </a:moveTo>
                <a:lnTo>
                  <a:pt x="2919425" y="75107"/>
                </a:lnTo>
                <a:lnTo>
                  <a:pt x="2919425" y="83997"/>
                </a:lnTo>
                <a:lnTo>
                  <a:pt x="2919425" y="94157"/>
                </a:lnTo>
                <a:lnTo>
                  <a:pt x="2919463" y="83997"/>
                </a:lnTo>
                <a:lnTo>
                  <a:pt x="2928848" y="83997"/>
                </a:lnTo>
                <a:lnTo>
                  <a:pt x="2928848" y="75107"/>
                </a:lnTo>
                <a:close/>
              </a:path>
              <a:path w="5973444" h="244475">
                <a:moveTo>
                  <a:pt x="2947695" y="70027"/>
                </a:moveTo>
                <a:lnTo>
                  <a:pt x="2942983" y="70027"/>
                </a:lnTo>
                <a:lnTo>
                  <a:pt x="2942983" y="75107"/>
                </a:lnTo>
                <a:lnTo>
                  <a:pt x="2947695" y="70027"/>
                </a:lnTo>
                <a:close/>
              </a:path>
              <a:path w="5973444" h="244475">
                <a:moveTo>
                  <a:pt x="2952407" y="70027"/>
                </a:moveTo>
                <a:lnTo>
                  <a:pt x="2942983" y="75107"/>
                </a:lnTo>
                <a:lnTo>
                  <a:pt x="2952407" y="78917"/>
                </a:lnTo>
                <a:lnTo>
                  <a:pt x="2952407" y="70027"/>
                </a:lnTo>
                <a:close/>
              </a:path>
              <a:path w="5973444" h="244475">
                <a:moveTo>
                  <a:pt x="3023184" y="97967"/>
                </a:moveTo>
                <a:lnTo>
                  <a:pt x="3023095" y="89077"/>
                </a:lnTo>
                <a:lnTo>
                  <a:pt x="3023095" y="97967"/>
                </a:lnTo>
                <a:close/>
              </a:path>
              <a:path w="5973444" h="244475">
                <a:moveTo>
                  <a:pt x="3079648" y="61137"/>
                </a:moveTo>
                <a:lnTo>
                  <a:pt x="3074924" y="56057"/>
                </a:lnTo>
                <a:lnTo>
                  <a:pt x="3070212" y="56057"/>
                </a:lnTo>
                <a:lnTo>
                  <a:pt x="3065500" y="61137"/>
                </a:lnTo>
                <a:lnTo>
                  <a:pt x="3065500" y="64947"/>
                </a:lnTo>
                <a:lnTo>
                  <a:pt x="3079648" y="64947"/>
                </a:lnTo>
                <a:lnTo>
                  <a:pt x="3079648" y="61137"/>
                </a:lnTo>
                <a:close/>
              </a:path>
              <a:path w="5973444" h="244475">
                <a:moveTo>
                  <a:pt x="3475571" y="174167"/>
                </a:moveTo>
                <a:lnTo>
                  <a:pt x="3466147" y="174167"/>
                </a:lnTo>
                <a:lnTo>
                  <a:pt x="3466147" y="183057"/>
                </a:lnTo>
                <a:lnTo>
                  <a:pt x="3475571" y="183057"/>
                </a:lnTo>
                <a:lnTo>
                  <a:pt x="3475571" y="174167"/>
                </a:lnTo>
                <a:close/>
              </a:path>
              <a:path w="5973444" h="244475">
                <a:moveTo>
                  <a:pt x="3508464" y="150901"/>
                </a:moveTo>
                <a:lnTo>
                  <a:pt x="3494328" y="150901"/>
                </a:lnTo>
                <a:lnTo>
                  <a:pt x="3494328" y="160324"/>
                </a:lnTo>
                <a:lnTo>
                  <a:pt x="3499040" y="160324"/>
                </a:lnTo>
                <a:lnTo>
                  <a:pt x="3508464" y="150901"/>
                </a:lnTo>
                <a:close/>
              </a:path>
              <a:path w="5973444" h="244475">
                <a:moveTo>
                  <a:pt x="3517989" y="169087"/>
                </a:moveTo>
                <a:lnTo>
                  <a:pt x="3508565" y="169087"/>
                </a:lnTo>
                <a:lnTo>
                  <a:pt x="3508565" y="177977"/>
                </a:lnTo>
                <a:lnTo>
                  <a:pt x="3513277" y="177977"/>
                </a:lnTo>
                <a:lnTo>
                  <a:pt x="3513277" y="183057"/>
                </a:lnTo>
                <a:lnTo>
                  <a:pt x="3517989" y="177977"/>
                </a:lnTo>
                <a:lnTo>
                  <a:pt x="3517989" y="169087"/>
                </a:lnTo>
                <a:close/>
              </a:path>
              <a:path w="5973444" h="244475">
                <a:moveTo>
                  <a:pt x="3630993" y="28117"/>
                </a:moveTo>
                <a:lnTo>
                  <a:pt x="3626281" y="28117"/>
                </a:lnTo>
                <a:lnTo>
                  <a:pt x="3626281" y="31927"/>
                </a:lnTo>
                <a:lnTo>
                  <a:pt x="3621557" y="37007"/>
                </a:lnTo>
                <a:lnTo>
                  <a:pt x="3621557" y="42087"/>
                </a:lnTo>
                <a:lnTo>
                  <a:pt x="3626370" y="37007"/>
                </a:lnTo>
                <a:lnTo>
                  <a:pt x="3630993" y="37007"/>
                </a:lnTo>
                <a:lnTo>
                  <a:pt x="3630993" y="28117"/>
                </a:lnTo>
                <a:close/>
              </a:path>
              <a:path w="5973444" h="244475">
                <a:moveTo>
                  <a:pt x="3668776" y="111937"/>
                </a:moveTo>
                <a:lnTo>
                  <a:pt x="3668687" y="117017"/>
                </a:lnTo>
                <a:lnTo>
                  <a:pt x="3668776" y="111937"/>
                </a:lnTo>
                <a:close/>
              </a:path>
              <a:path w="5973444" h="244475">
                <a:moveTo>
                  <a:pt x="3753510" y="136753"/>
                </a:moveTo>
                <a:lnTo>
                  <a:pt x="3748798" y="136753"/>
                </a:lnTo>
                <a:lnTo>
                  <a:pt x="3748798" y="146177"/>
                </a:lnTo>
                <a:lnTo>
                  <a:pt x="3753510" y="141465"/>
                </a:lnTo>
                <a:lnTo>
                  <a:pt x="3753510" y="136753"/>
                </a:lnTo>
                <a:close/>
              </a:path>
              <a:path w="5973444" h="244475">
                <a:moveTo>
                  <a:pt x="3791204" y="127317"/>
                </a:moveTo>
                <a:lnTo>
                  <a:pt x="3786492" y="122605"/>
                </a:lnTo>
                <a:lnTo>
                  <a:pt x="3777069" y="122605"/>
                </a:lnTo>
                <a:lnTo>
                  <a:pt x="3777069" y="127317"/>
                </a:lnTo>
                <a:lnTo>
                  <a:pt x="3781780" y="132041"/>
                </a:lnTo>
                <a:lnTo>
                  <a:pt x="3786492" y="132041"/>
                </a:lnTo>
                <a:lnTo>
                  <a:pt x="3791204" y="127317"/>
                </a:lnTo>
                <a:close/>
              </a:path>
              <a:path w="5973444" h="244475">
                <a:moveTo>
                  <a:pt x="4026827" y="103746"/>
                </a:moveTo>
                <a:lnTo>
                  <a:pt x="4022115" y="99034"/>
                </a:lnTo>
                <a:lnTo>
                  <a:pt x="4017403" y="99034"/>
                </a:lnTo>
                <a:lnTo>
                  <a:pt x="4017403" y="113169"/>
                </a:lnTo>
                <a:lnTo>
                  <a:pt x="4026827" y="113169"/>
                </a:lnTo>
                <a:lnTo>
                  <a:pt x="4026827" y="103746"/>
                </a:lnTo>
                <a:close/>
              </a:path>
              <a:path w="5973444" h="244475">
                <a:moveTo>
                  <a:pt x="4286008" y="117894"/>
                </a:moveTo>
                <a:lnTo>
                  <a:pt x="4281297" y="113169"/>
                </a:lnTo>
                <a:lnTo>
                  <a:pt x="4262450" y="113169"/>
                </a:lnTo>
                <a:lnTo>
                  <a:pt x="4262450" y="122605"/>
                </a:lnTo>
                <a:lnTo>
                  <a:pt x="4286008" y="122605"/>
                </a:lnTo>
                <a:lnTo>
                  <a:pt x="4286008" y="117894"/>
                </a:lnTo>
                <a:close/>
              </a:path>
              <a:path w="5973444" h="244475">
                <a:moveTo>
                  <a:pt x="4337837" y="9436"/>
                </a:moveTo>
                <a:lnTo>
                  <a:pt x="4323702" y="9436"/>
                </a:lnTo>
                <a:lnTo>
                  <a:pt x="4323702" y="23583"/>
                </a:lnTo>
                <a:lnTo>
                  <a:pt x="4333125" y="23583"/>
                </a:lnTo>
                <a:lnTo>
                  <a:pt x="4337837" y="18872"/>
                </a:lnTo>
                <a:lnTo>
                  <a:pt x="4337837" y="9436"/>
                </a:lnTo>
                <a:close/>
              </a:path>
              <a:path w="5973444" h="244475">
                <a:moveTo>
                  <a:pt x="4342650" y="56057"/>
                </a:moveTo>
                <a:lnTo>
                  <a:pt x="4323804" y="56057"/>
                </a:lnTo>
                <a:lnTo>
                  <a:pt x="4319092" y="50977"/>
                </a:lnTo>
                <a:lnTo>
                  <a:pt x="4319092" y="45897"/>
                </a:lnTo>
                <a:lnTo>
                  <a:pt x="4318990" y="56057"/>
                </a:lnTo>
                <a:lnTo>
                  <a:pt x="4318990" y="61137"/>
                </a:lnTo>
                <a:lnTo>
                  <a:pt x="4314279" y="56057"/>
                </a:lnTo>
                <a:lnTo>
                  <a:pt x="4318990" y="64947"/>
                </a:lnTo>
                <a:lnTo>
                  <a:pt x="4314279" y="64947"/>
                </a:lnTo>
                <a:lnTo>
                  <a:pt x="4309567" y="61137"/>
                </a:lnTo>
                <a:lnTo>
                  <a:pt x="4314279" y="56057"/>
                </a:lnTo>
                <a:lnTo>
                  <a:pt x="4318990" y="56057"/>
                </a:lnTo>
                <a:lnTo>
                  <a:pt x="4318990" y="45821"/>
                </a:lnTo>
                <a:lnTo>
                  <a:pt x="4314380" y="42087"/>
                </a:lnTo>
                <a:lnTo>
                  <a:pt x="4304944" y="42087"/>
                </a:lnTo>
                <a:lnTo>
                  <a:pt x="4304944" y="28117"/>
                </a:lnTo>
                <a:lnTo>
                  <a:pt x="4295521" y="28117"/>
                </a:lnTo>
                <a:lnTo>
                  <a:pt x="4295521" y="42087"/>
                </a:lnTo>
                <a:lnTo>
                  <a:pt x="4290809" y="42087"/>
                </a:lnTo>
                <a:lnTo>
                  <a:pt x="4290809" y="50977"/>
                </a:lnTo>
                <a:lnTo>
                  <a:pt x="4290809" y="61137"/>
                </a:lnTo>
                <a:lnTo>
                  <a:pt x="4281386" y="61137"/>
                </a:lnTo>
                <a:lnTo>
                  <a:pt x="4281386" y="50977"/>
                </a:lnTo>
                <a:lnTo>
                  <a:pt x="4290809" y="50977"/>
                </a:lnTo>
                <a:lnTo>
                  <a:pt x="4290809" y="42087"/>
                </a:lnTo>
                <a:lnTo>
                  <a:pt x="4281386" y="42087"/>
                </a:lnTo>
                <a:lnTo>
                  <a:pt x="4281386" y="28117"/>
                </a:lnTo>
                <a:lnTo>
                  <a:pt x="4290809" y="28117"/>
                </a:lnTo>
                <a:lnTo>
                  <a:pt x="4290809" y="17957"/>
                </a:lnTo>
                <a:lnTo>
                  <a:pt x="4276585" y="17957"/>
                </a:lnTo>
                <a:lnTo>
                  <a:pt x="4276585" y="31927"/>
                </a:lnTo>
                <a:lnTo>
                  <a:pt x="4276585" y="37007"/>
                </a:lnTo>
                <a:lnTo>
                  <a:pt x="4271873" y="42087"/>
                </a:lnTo>
                <a:lnTo>
                  <a:pt x="4267162" y="37007"/>
                </a:lnTo>
                <a:lnTo>
                  <a:pt x="4271873" y="31927"/>
                </a:lnTo>
                <a:lnTo>
                  <a:pt x="4276585" y="31927"/>
                </a:lnTo>
                <a:lnTo>
                  <a:pt x="4276585" y="17957"/>
                </a:lnTo>
                <a:lnTo>
                  <a:pt x="4267251" y="17957"/>
                </a:lnTo>
                <a:lnTo>
                  <a:pt x="4267251" y="28117"/>
                </a:lnTo>
                <a:lnTo>
                  <a:pt x="4257827" y="28117"/>
                </a:lnTo>
                <a:lnTo>
                  <a:pt x="4257827" y="14147"/>
                </a:lnTo>
                <a:lnTo>
                  <a:pt x="4196562" y="14147"/>
                </a:lnTo>
                <a:lnTo>
                  <a:pt x="4196562" y="23037"/>
                </a:lnTo>
                <a:lnTo>
                  <a:pt x="4196562" y="31927"/>
                </a:lnTo>
                <a:lnTo>
                  <a:pt x="4196473" y="83997"/>
                </a:lnTo>
                <a:lnTo>
                  <a:pt x="4196473" y="103047"/>
                </a:lnTo>
                <a:lnTo>
                  <a:pt x="4196473" y="108127"/>
                </a:lnTo>
                <a:lnTo>
                  <a:pt x="4187050" y="108127"/>
                </a:lnTo>
                <a:lnTo>
                  <a:pt x="4187050" y="97967"/>
                </a:lnTo>
                <a:lnTo>
                  <a:pt x="4187050" y="89077"/>
                </a:lnTo>
                <a:lnTo>
                  <a:pt x="4187050" y="83997"/>
                </a:lnTo>
                <a:lnTo>
                  <a:pt x="4196473" y="83997"/>
                </a:lnTo>
                <a:lnTo>
                  <a:pt x="4196473" y="31927"/>
                </a:lnTo>
                <a:lnTo>
                  <a:pt x="4187139" y="31927"/>
                </a:lnTo>
                <a:lnTo>
                  <a:pt x="4187139" y="23037"/>
                </a:lnTo>
                <a:lnTo>
                  <a:pt x="4196562" y="23037"/>
                </a:lnTo>
                <a:lnTo>
                  <a:pt x="4196562" y="14147"/>
                </a:lnTo>
                <a:lnTo>
                  <a:pt x="4182427" y="14147"/>
                </a:lnTo>
                <a:lnTo>
                  <a:pt x="4182427" y="23037"/>
                </a:lnTo>
                <a:lnTo>
                  <a:pt x="4177715" y="23037"/>
                </a:lnTo>
                <a:lnTo>
                  <a:pt x="4177715" y="14147"/>
                </a:lnTo>
                <a:lnTo>
                  <a:pt x="4163479" y="14147"/>
                </a:lnTo>
                <a:lnTo>
                  <a:pt x="4163479" y="89077"/>
                </a:lnTo>
                <a:lnTo>
                  <a:pt x="4163479" y="97967"/>
                </a:lnTo>
                <a:lnTo>
                  <a:pt x="4154055" y="97967"/>
                </a:lnTo>
                <a:lnTo>
                  <a:pt x="4154055" y="89077"/>
                </a:lnTo>
                <a:lnTo>
                  <a:pt x="4163479" y="89077"/>
                </a:lnTo>
                <a:lnTo>
                  <a:pt x="4163479" y="14147"/>
                </a:lnTo>
                <a:lnTo>
                  <a:pt x="4139920" y="14147"/>
                </a:lnTo>
                <a:lnTo>
                  <a:pt x="4139920" y="94157"/>
                </a:lnTo>
                <a:lnTo>
                  <a:pt x="4139920" y="97967"/>
                </a:lnTo>
                <a:lnTo>
                  <a:pt x="4135209" y="103047"/>
                </a:lnTo>
                <a:lnTo>
                  <a:pt x="4130497" y="97967"/>
                </a:lnTo>
                <a:lnTo>
                  <a:pt x="4130497" y="94157"/>
                </a:lnTo>
                <a:lnTo>
                  <a:pt x="4139920" y="94157"/>
                </a:lnTo>
                <a:lnTo>
                  <a:pt x="4139920" y="14147"/>
                </a:lnTo>
                <a:lnTo>
                  <a:pt x="4116362" y="14147"/>
                </a:lnTo>
                <a:lnTo>
                  <a:pt x="4116362" y="37007"/>
                </a:lnTo>
                <a:lnTo>
                  <a:pt x="4116362" y="45897"/>
                </a:lnTo>
                <a:lnTo>
                  <a:pt x="4102227" y="45897"/>
                </a:lnTo>
                <a:lnTo>
                  <a:pt x="4097515" y="42087"/>
                </a:lnTo>
                <a:lnTo>
                  <a:pt x="4092803" y="42087"/>
                </a:lnTo>
                <a:lnTo>
                  <a:pt x="4092803" y="37007"/>
                </a:lnTo>
                <a:lnTo>
                  <a:pt x="4116362" y="37007"/>
                </a:lnTo>
                <a:lnTo>
                  <a:pt x="4116362" y="14147"/>
                </a:lnTo>
                <a:lnTo>
                  <a:pt x="4111739" y="14147"/>
                </a:lnTo>
                <a:lnTo>
                  <a:pt x="4111739" y="28117"/>
                </a:lnTo>
                <a:lnTo>
                  <a:pt x="4088180" y="28117"/>
                </a:lnTo>
                <a:lnTo>
                  <a:pt x="4088180" y="17957"/>
                </a:lnTo>
                <a:lnTo>
                  <a:pt x="4083380" y="17957"/>
                </a:lnTo>
                <a:lnTo>
                  <a:pt x="4083380" y="45897"/>
                </a:lnTo>
                <a:lnTo>
                  <a:pt x="4083380" y="50977"/>
                </a:lnTo>
                <a:lnTo>
                  <a:pt x="4073944" y="56057"/>
                </a:lnTo>
                <a:lnTo>
                  <a:pt x="4073944" y="45897"/>
                </a:lnTo>
                <a:lnTo>
                  <a:pt x="4083380" y="45897"/>
                </a:lnTo>
                <a:lnTo>
                  <a:pt x="4083380" y="17957"/>
                </a:lnTo>
                <a:lnTo>
                  <a:pt x="4040962" y="17957"/>
                </a:lnTo>
                <a:lnTo>
                  <a:pt x="4040962" y="61137"/>
                </a:lnTo>
                <a:lnTo>
                  <a:pt x="4036250" y="64947"/>
                </a:lnTo>
                <a:lnTo>
                  <a:pt x="4026827" y="64947"/>
                </a:lnTo>
                <a:lnTo>
                  <a:pt x="4031538" y="61137"/>
                </a:lnTo>
                <a:lnTo>
                  <a:pt x="4040962" y="61137"/>
                </a:lnTo>
                <a:lnTo>
                  <a:pt x="4040962" y="17957"/>
                </a:lnTo>
                <a:lnTo>
                  <a:pt x="4036339" y="17957"/>
                </a:lnTo>
                <a:lnTo>
                  <a:pt x="4031627" y="23037"/>
                </a:lnTo>
                <a:lnTo>
                  <a:pt x="4031627" y="28117"/>
                </a:lnTo>
                <a:lnTo>
                  <a:pt x="4017492" y="28117"/>
                </a:lnTo>
                <a:lnTo>
                  <a:pt x="4017492" y="37007"/>
                </a:lnTo>
                <a:lnTo>
                  <a:pt x="4012781" y="37007"/>
                </a:lnTo>
                <a:lnTo>
                  <a:pt x="4012781" y="31927"/>
                </a:lnTo>
                <a:lnTo>
                  <a:pt x="4012781" y="14147"/>
                </a:lnTo>
                <a:lnTo>
                  <a:pt x="4007980" y="14147"/>
                </a:lnTo>
                <a:lnTo>
                  <a:pt x="4007980" y="56057"/>
                </a:lnTo>
                <a:lnTo>
                  <a:pt x="4007980" y="64947"/>
                </a:lnTo>
                <a:lnTo>
                  <a:pt x="4003268" y="64947"/>
                </a:lnTo>
                <a:lnTo>
                  <a:pt x="3998557" y="70027"/>
                </a:lnTo>
                <a:lnTo>
                  <a:pt x="3998557" y="75107"/>
                </a:lnTo>
                <a:lnTo>
                  <a:pt x="3993845" y="75107"/>
                </a:lnTo>
                <a:lnTo>
                  <a:pt x="3993845" y="56057"/>
                </a:lnTo>
                <a:lnTo>
                  <a:pt x="4007980" y="56057"/>
                </a:lnTo>
                <a:lnTo>
                  <a:pt x="4007980" y="14147"/>
                </a:lnTo>
                <a:lnTo>
                  <a:pt x="3998645" y="14147"/>
                </a:lnTo>
                <a:lnTo>
                  <a:pt x="3998645" y="23037"/>
                </a:lnTo>
                <a:lnTo>
                  <a:pt x="3989133" y="23037"/>
                </a:lnTo>
                <a:lnTo>
                  <a:pt x="3989133" y="78917"/>
                </a:lnTo>
                <a:lnTo>
                  <a:pt x="3989133" y="83997"/>
                </a:lnTo>
                <a:lnTo>
                  <a:pt x="3974985" y="83997"/>
                </a:lnTo>
                <a:lnTo>
                  <a:pt x="3974985" y="94157"/>
                </a:lnTo>
                <a:lnTo>
                  <a:pt x="3960850" y="94157"/>
                </a:lnTo>
                <a:lnTo>
                  <a:pt x="3960850" y="103047"/>
                </a:lnTo>
                <a:lnTo>
                  <a:pt x="3951427" y="103047"/>
                </a:lnTo>
                <a:lnTo>
                  <a:pt x="3951427" y="97967"/>
                </a:lnTo>
                <a:lnTo>
                  <a:pt x="3946715" y="97967"/>
                </a:lnTo>
                <a:lnTo>
                  <a:pt x="3946715" y="94157"/>
                </a:lnTo>
                <a:lnTo>
                  <a:pt x="3960850" y="94157"/>
                </a:lnTo>
                <a:lnTo>
                  <a:pt x="3960850" y="78917"/>
                </a:lnTo>
                <a:lnTo>
                  <a:pt x="3946715" y="78917"/>
                </a:lnTo>
                <a:lnTo>
                  <a:pt x="3946715" y="75107"/>
                </a:lnTo>
                <a:lnTo>
                  <a:pt x="3951427" y="70027"/>
                </a:lnTo>
                <a:lnTo>
                  <a:pt x="3970274" y="70027"/>
                </a:lnTo>
                <a:lnTo>
                  <a:pt x="3970274" y="56057"/>
                </a:lnTo>
                <a:lnTo>
                  <a:pt x="3970274" y="45897"/>
                </a:lnTo>
                <a:lnTo>
                  <a:pt x="3979697" y="45897"/>
                </a:lnTo>
                <a:lnTo>
                  <a:pt x="3979697" y="70027"/>
                </a:lnTo>
                <a:lnTo>
                  <a:pt x="3989133" y="78917"/>
                </a:lnTo>
                <a:lnTo>
                  <a:pt x="3989133" y="23037"/>
                </a:lnTo>
                <a:lnTo>
                  <a:pt x="3975087" y="23037"/>
                </a:lnTo>
                <a:lnTo>
                  <a:pt x="3975087" y="14147"/>
                </a:lnTo>
                <a:lnTo>
                  <a:pt x="3965664" y="14147"/>
                </a:lnTo>
                <a:lnTo>
                  <a:pt x="3965664" y="23037"/>
                </a:lnTo>
                <a:lnTo>
                  <a:pt x="3937292" y="23037"/>
                </a:lnTo>
                <a:lnTo>
                  <a:pt x="3937292" y="56057"/>
                </a:lnTo>
                <a:lnTo>
                  <a:pt x="3937292" y="64947"/>
                </a:lnTo>
                <a:lnTo>
                  <a:pt x="3932580" y="64947"/>
                </a:lnTo>
                <a:lnTo>
                  <a:pt x="3927868" y="61137"/>
                </a:lnTo>
                <a:lnTo>
                  <a:pt x="3927868" y="56057"/>
                </a:lnTo>
                <a:lnTo>
                  <a:pt x="3937292" y="56057"/>
                </a:lnTo>
                <a:lnTo>
                  <a:pt x="3937292" y="23037"/>
                </a:lnTo>
                <a:lnTo>
                  <a:pt x="3913733" y="23037"/>
                </a:lnTo>
                <a:lnTo>
                  <a:pt x="3913733" y="37007"/>
                </a:lnTo>
                <a:lnTo>
                  <a:pt x="3913733" y="61137"/>
                </a:lnTo>
                <a:lnTo>
                  <a:pt x="3909022" y="61137"/>
                </a:lnTo>
                <a:lnTo>
                  <a:pt x="3904310" y="56057"/>
                </a:lnTo>
                <a:lnTo>
                  <a:pt x="3904310" y="50977"/>
                </a:lnTo>
                <a:lnTo>
                  <a:pt x="3904310" y="37007"/>
                </a:lnTo>
                <a:lnTo>
                  <a:pt x="3913733" y="37007"/>
                </a:lnTo>
                <a:lnTo>
                  <a:pt x="3913733" y="23037"/>
                </a:lnTo>
                <a:lnTo>
                  <a:pt x="3899598" y="23037"/>
                </a:lnTo>
                <a:lnTo>
                  <a:pt x="3899598" y="64947"/>
                </a:lnTo>
                <a:lnTo>
                  <a:pt x="3899598" y="89077"/>
                </a:lnTo>
                <a:lnTo>
                  <a:pt x="3890162" y="89077"/>
                </a:lnTo>
                <a:lnTo>
                  <a:pt x="3890162" y="78917"/>
                </a:lnTo>
                <a:lnTo>
                  <a:pt x="3890162" y="75107"/>
                </a:lnTo>
                <a:lnTo>
                  <a:pt x="3885450" y="70027"/>
                </a:lnTo>
                <a:lnTo>
                  <a:pt x="3885450" y="64947"/>
                </a:lnTo>
                <a:lnTo>
                  <a:pt x="3899598" y="64947"/>
                </a:lnTo>
                <a:lnTo>
                  <a:pt x="3899598" y="23037"/>
                </a:lnTo>
                <a:lnTo>
                  <a:pt x="3894886" y="23037"/>
                </a:lnTo>
                <a:lnTo>
                  <a:pt x="3894886" y="31927"/>
                </a:lnTo>
                <a:lnTo>
                  <a:pt x="3894886" y="50977"/>
                </a:lnTo>
                <a:lnTo>
                  <a:pt x="3890162" y="45897"/>
                </a:lnTo>
                <a:lnTo>
                  <a:pt x="3890162" y="50977"/>
                </a:lnTo>
                <a:lnTo>
                  <a:pt x="3880739" y="50977"/>
                </a:lnTo>
                <a:lnTo>
                  <a:pt x="3880739" y="31927"/>
                </a:lnTo>
                <a:lnTo>
                  <a:pt x="3894886" y="31927"/>
                </a:lnTo>
                <a:lnTo>
                  <a:pt x="3894886" y="23037"/>
                </a:lnTo>
                <a:lnTo>
                  <a:pt x="3857282" y="23037"/>
                </a:lnTo>
                <a:lnTo>
                  <a:pt x="3857282" y="78917"/>
                </a:lnTo>
                <a:lnTo>
                  <a:pt x="3847846" y="78917"/>
                </a:lnTo>
                <a:lnTo>
                  <a:pt x="3847846" y="70027"/>
                </a:lnTo>
                <a:lnTo>
                  <a:pt x="3847846" y="64947"/>
                </a:lnTo>
                <a:lnTo>
                  <a:pt x="3847846" y="45897"/>
                </a:lnTo>
                <a:lnTo>
                  <a:pt x="3838422" y="45897"/>
                </a:lnTo>
                <a:lnTo>
                  <a:pt x="3833711" y="42087"/>
                </a:lnTo>
                <a:lnTo>
                  <a:pt x="3833711" y="37007"/>
                </a:lnTo>
                <a:lnTo>
                  <a:pt x="3847846" y="37007"/>
                </a:lnTo>
                <a:lnTo>
                  <a:pt x="3847846" y="28117"/>
                </a:lnTo>
                <a:lnTo>
                  <a:pt x="3833622" y="28117"/>
                </a:lnTo>
                <a:lnTo>
                  <a:pt x="3833622" y="37007"/>
                </a:lnTo>
                <a:lnTo>
                  <a:pt x="3833622" y="45897"/>
                </a:lnTo>
                <a:lnTo>
                  <a:pt x="3828910" y="45897"/>
                </a:lnTo>
                <a:lnTo>
                  <a:pt x="3828910" y="42087"/>
                </a:lnTo>
                <a:lnTo>
                  <a:pt x="3824198" y="42087"/>
                </a:lnTo>
                <a:lnTo>
                  <a:pt x="3824198" y="37007"/>
                </a:lnTo>
                <a:lnTo>
                  <a:pt x="3833622" y="37007"/>
                </a:lnTo>
                <a:lnTo>
                  <a:pt x="3833622" y="28117"/>
                </a:lnTo>
                <a:lnTo>
                  <a:pt x="3814775" y="28117"/>
                </a:lnTo>
                <a:lnTo>
                  <a:pt x="3814775" y="56057"/>
                </a:lnTo>
                <a:lnTo>
                  <a:pt x="3814775" y="64947"/>
                </a:lnTo>
                <a:lnTo>
                  <a:pt x="3800627" y="64947"/>
                </a:lnTo>
                <a:lnTo>
                  <a:pt x="3800627" y="56057"/>
                </a:lnTo>
                <a:lnTo>
                  <a:pt x="3814775" y="56057"/>
                </a:lnTo>
                <a:lnTo>
                  <a:pt x="3814775" y="28117"/>
                </a:lnTo>
                <a:lnTo>
                  <a:pt x="3805440" y="28117"/>
                </a:lnTo>
                <a:lnTo>
                  <a:pt x="3805440" y="37007"/>
                </a:lnTo>
                <a:lnTo>
                  <a:pt x="3800729" y="37007"/>
                </a:lnTo>
                <a:lnTo>
                  <a:pt x="3796017" y="31927"/>
                </a:lnTo>
                <a:lnTo>
                  <a:pt x="3796017" y="28117"/>
                </a:lnTo>
                <a:lnTo>
                  <a:pt x="3758311" y="28117"/>
                </a:lnTo>
                <a:lnTo>
                  <a:pt x="3758311" y="37007"/>
                </a:lnTo>
                <a:lnTo>
                  <a:pt x="3753599" y="37007"/>
                </a:lnTo>
                <a:lnTo>
                  <a:pt x="3753599" y="23037"/>
                </a:lnTo>
                <a:lnTo>
                  <a:pt x="3753510" y="37007"/>
                </a:lnTo>
                <a:lnTo>
                  <a:pt x="3753510" y="56057"/>
                </a:lnTo>
                <a:lnTo>
                  <a:pt x="3744087" y="56057"/>
                </a:lnTo>
                <a:lnTo>
                  <a:pt x="3744087" y="45897"/>
                </a:lnTo>
                <a:lnTo>
                  <a:pt x="3744087" y="37007"/>
                </a:lnTo>
                <a:lnTo>
                  <a:pt x="3753510" y="37007"/>
                </a:lnTo>
                <a:lnTo>
                  <a:pt x="3753510" y="23037"/>
                </a:lnTo>
                <a:lnTo>
                  <a:pt x="3715816" y="23037"/>
                </a:lnTo>
                <a:lnTo>
                  <a:pt x="3715816" y="64947"/>
                </a:lnTo>
                <a:lnTo>
                  <a:pt x="3715816" y="78917"/>
                </a:lnTo>
                <a:lnTo>
                  <a:pt x="3701669" y="78917"/>
                </a:lnTo>
                <a:lnTo>
                  <a:pt x="3701669" y="75107"/>
                </a:lnTo>
                <a:lnTo>
                  <a:pt x="3706380" y="70027"/>
                </a:lnTo>
                <a:lnTo>
                  <a:pt x="3711092" y="64947"/>
                </a:lnTo>
                <a:lnTo>
                  <a:pt x="3715816" y="64947"/>
                </a:lnTo>
                <a:lnTo>
                  <a:pt x="3715816" y="23037"/>
                </a:lnTo>
                <a:lnTo>
                  <a:pt x="3701770" y="23037"/>
                </a:lnTo>
                <a:lnTo>
                  <a:pt x="3701770" y="42087"/>
                </a:lnTo>
                <a:lnTo>
                  <a:pt x="3694696" y="42087"/>
                </a:lnTo>
                <a:lnTo>
                  <a:pt x="3695877" y="44627"/>
                </a:lnTo>
                <a:lnTo>
                  <a:pt x="3697490" y="45897"/>
                </a:lnTo>
                <a:lnTo>
                  <a:pt x="3687635" y="45897"/>
                </a:lnTo>
                <a:lnTo>
                  <a:pt x="3687635" y="50977"/>
                </a:lnTo>
                <a:lnTo>
                  <a:pt x="3678212" y="50977"/>
                </a:lnTo>
                <a:lnTo>
                  <a:pt x="3678212" y="45897"/>
                </a:lnTo>
                <a:lnTo>
                  <a:pt x="3678212" y="42087"/>
                </a:lnTo>
                <a:lnTo>
                  <a:pt x="3664064" y="42087"/>
                </a:lnTo>
                <a:lnTo>
                  <a:pt x="3664064" y="45897"/>
                </a:lnTo>
                <a:lnTo>
                  <a:pt x="3663975" y="89077"/>
                </a:lnTo>
                <a:lnTo>
                  <a:pt x="3663975" y="94157"/>
                </a:lnTo>
                <a:lnTo>
                  <a:pt x="3659263" y="97967"/>
                </a:lnTo>
                <a:lnTo>
                  <a:pt x="3654552" y="97967"/>
                </a:lnTo>
                <a:lnTo>
                  <a:pt x="3654552" y="94157"/>
                </a:lnTo>
                <a:lnTo>
                  <a:pt x="3659263" y="94157"/>
                </a:lnTo>
                <a:lnTo>
                  <a:pt x="3659263" y="89077"/>
                </a:lnTo>
                <a:lnTo>
                  <a:pt x="3663975" y="89077"/>
                </a:lnTo>
                <a:lnTo>
                  <a:pt x="3663975" y="45897"/>
                </a:lnTo>
                <a:lnTo>
                  <a:pt x="3654641" y="45897"/>
                </a:lnTo>
                <a:lnTo>
                  <a:pt x="3654641" y="42087"/>
                </a:lnTo>
                <a:lnTo>
                  <a:pt x="3649929" y="37007"/>
                </a:lnTo>
                <a:lnTo>
                  <a:pt x="3630993" y="37007"/>
                </a:lnTo>
                <a:lnTo>
                  <a:pt x="3630993" y="42087"/>
                </a:lnTo>
                <a:lnTo>
                  <a:pt x="3621659" y="42087"/>
                </a:lnTo>
                <a:lnTo>
                  <a:pt x="3621659" y="45897"/>
                </a:lnTo>
                <a:lnTo>
                  <a:pt x="3616947" y="50977"/>
                </a:lnTo>
                <a:lnTo>
                  <a:pt x="3612235" y="50977"/>
                </a:lnTo>
                <a:lnTo>
                  <a:pt x="3612235" y="45897"/>
                </a:lnTo>
                <a:lnTo>
                  <a:pt x="3612235" y="42087"/>
                </a:lnTo>
                <a:lnTo>
                  <a:pt x="3612235" y="37007"/>
                </a:lnTo>
                <a:lnTo>
                  <a:pt x="3593388" y="37007"/>
                </a:lnTo>
                <a:lnTo>
                  <a:pt x="3593388" y="42087"/>
                </a:lnTo>
                <a:lnTo>
                  <a:pt x="3583952" y="42087"/>
                </a:lnTo>
                <a:lnTo>
                  <a:pt x="3583952" y="31927"/>
                </a:lnTo>
                <a:lnTo>
                  <a:pt x="3583863" y="117017"/>
                </a:lnTo>
                <a:lnTo>
                  <a:pt x="3583863" y="122097"/>
                </a:lnTo>
                <a:lnTo>
                  <a:pt x="3574440" y="122097"/>
                </a:lnTo>
                <a:lnTo>
                  <a:pt x="3574440" y="111937"/>
                </a:lnTo>
                <a:lnTo>
                  <a:pt x="3583863" y="117017"/>
                </a:lnTo>
                <a:lnTo>
                  <a:pt x="3583863" y="31927"/>
                </a:lnTo>
                <a:lnTo>
                  <a:pt x="3565017" y="31927"/>
                </a:lnTo>
                <a:lnTo>
                  <a:pt x="3565017" y="103047"/>
                </a:lnTo>
                <a:lnTo>
                  <a:pt x="3565017" y="108127"/>
                </a:lnTo>
                <a:lnTo>
                  <a:pt x="3555593" y="111937"/>
                </a:lnTo>
                <a:lnTo>
                  <a:pt x="3555593" y="103047"/>
                </a:lnTo>
                <a:lnTo>
                  <a:pt x="3565017" y="108127"/>
                </a:lnTo>
                <a:lnTo>
                  <a:pt x="3560305" y="103047"/>
                </a:lnTo>
                <a:lnTo>
                  <a:pt x="3565017" y="103047"/>
                </a:lnTo>
                <a:lnTo>
                  <a:pt x="3565017" y="31927"/>
                </a:lnTo>
                <a:lnTo>
                  <a:pt x="3560394" y="31927"/>
                </a:lnTo>
                <a:lnTo>
                  <a:pt x="3560394" y="45897"/>
                </a:lnTo>
                <a:lnTo>
                  <a:pt x="3546259" y="45897"/>
                </a:lnTo>
                <a:lnTo>
                  <a:pt x="3546259" y="37007"/>
                </a:lnTo>
                <a:lnTo>
                  <a:pt x="3532124" y="37007"/>
                </a:lnTo>
                <a:lnTo>
                  <a:pt x="3532124" y="50977"/>
                </a:lnTo>
                <a:lnTo>
                  <a:pt x="3517887" y="50977"/>
                </a:lnTo>
                <a:lnTo>
                  <a:pt x="3517887" y="75107"/>
                </a:lnTo>
                <a:lnTo>
                  <a:pt x="3517887" y="78917"/>
                </a:lnTo>
                <a:lnTo>
                  <a:pt x="3508464" y="78917"/>
                </a:lnTo>
                <a:lnTo>
                  <a:pt x="3508464" y="70027"/>
                </a:lnTo>
                <a:lnTo>
                  <a:pt x="3513175" y="70027"/>
                </a:lnTo>
                <a:lnTo>
                  <a:pt x="3517887" y="75107"/>
                </a:lnTo>
                <a:lnTo>
                  <a:pt x="3517887" y="50977"/>
                </a:lnTo>
                <a:lnTo>
                  <a:pt x="3494328" y="50977"/>
                </a:lnTo>
                <a:lnTo>
                  <a:pt x="3494328" y="103047"/>
                </a:lnTo>
                <a:lnTo>
                  <a:pt x="3494328" y="122097"/>
                </a:lnTo>
                <a:lnTo>
                  <a:pt x="3489617" y="127177"/>
                </a:lnTo>
                <a:lnTo>
                  <a:pt x="3484905" y="122097"/>
                </a:lnTo>
                <a:lnTo>
                  <a:pt x="3484905" y="103047"/>
                </a:lnTo>
                <a:lnTo>
                  <a:pt x="3494328" y="103047"/>
                </a:lnTo>
                <a:lnTo>
                  <a:pt x="3494328" y="50977"/>
                </a:lnTo>
                <a:lnTo>
                  <a:pt x="3489617" y="50977"/>
                </a:lnTo>
                <a:lnTo>
                  <a:pt x="3489617" y="56057"/>
                </a:lnTo>
                <a:lnTo>
                  <a:pt x="3475482" y="56057"/>
                </a:lnTo>
                <a:lnTo>
                  <a:pt x="3475482" y="50977"/>
                </a:lnTo>
                <a:lnTo>
                  <a:pt x="3489617" y="50977"/>
                </a:lnTo>
                <a:lnTo>
                  <a:pt x="3489617" y="42087"/>
                </a:lnTo>
                <a:lnTo>
                  <a:pt x="3480193" y="42087"/>
                </a:lnTo>
                <a:lnTo>
                  <a:pt x="3470770" y="45897"/>
                </a:lnTo>
                <a:lnTo>
                  <a:pt x="3456635" y="45897"/>
                </a:lnTo>
                <a:lnTo>
                  <a:pt x="3451923" y="50977"/>
                </a:lnTo>
                <a:lnTo>
                  <a:pt x="3452012" y="56057"/>
                </a:lnTo>
                <a:lnTo>
                  <a:pt x="3461435" y="56057"/>
                </a:lnTo>
                <a:lnTo>
                  <a:pt x="3461435" y="50977"/>
                </a:lnTo>
                <a:lnTo>
                  <a:pt x="3470770" y="50977"/>
                </a:lnTo>
                <a:lnTo>
                  <a:pt x="3470770" y="56057"/>
                </a:lnTo>
                <a:lnTo>
                  <a:pt x="3470770" y="70027"/>
                </a:lnTo>
                <a:lnTo>
                  <a:pt x="3470770" y="78917"/>
                </a:lnTo>
                <a:lnTo>
                  <a:pt x="3461347" y="78917"/>
                </a:lnTo>
                <a:lnTo>
                  <a:pt x="3461347" y="75107"/>
                </a:lnTo>
                <a:lnTo>
                  <a:pt x="3461347" y="70027"/>
                </a:lnTo>
                <a:lnTo>
                  <a:pt x="3470770" y="70027"/>
                </a:lnTo>
                <a:lnTo>
                  <a:pt x="3470770" y="56057"/>
                </a:lnTo>
                <a:lnTo>
                  <a:pt x="3461435" y="56057"/>
                </a:lnTo>
                <a:lnTo>
                  <a:pt x="3461435" y="61137"/>
                </a:lnTo>
                <a:lnTo>
                  <a:pt x="3456724" y="61137"/>
                </a:lnTo>
                <a:lnTo>
                  <a:pt x="3452012" y="56057"/>
                </a:lnTo>
                <a:lnTo>
                  <a:pt x="3447300" y="50977"/>
                </a:lnTo>
                <a:lnTo>
                  <a:pt x="3447300" y="37007"/>
                </a:lnTo>
                <a:lnTo>
                  <a:pt x="3442589" y="37007"/>
                </a:lnTo>
                <a:lnTo>
                  <a:pt x="3442500" y="103047"/>
                </a:lnTo>
                <a:lnTo>
                  <a:pt x="3442500" y="111937"/>
                </a:lnTo>
                <a:lnTo>
                  <a:pt x="3428352" y="111937"/>
                </a:lnTo>
                <a:lnTo>
                  <a:pt x="3428352" y="108127"/>
                </a:lnTo>
                <a:lnTo>
                  <a:pt x="3433064" y="103047"/>
                </a:lnTo>
                <a:lnTo>
                  <a:pt x="3442500" y="103047"/>
                </a:lnTo>
                <a:lnTo>
                  <a:pt x="3442500" y="37109"/>
                </a:lnTo>
                <a:lnTo>
                  <a:pt x="3437877" y="42087"/>
                </a:lnTo>
                <a:lnTo>
                  <a:pt x="3437877" y="50977"/>
                </a:lnTo>
                <a:lnTo>
                  <a:pt x="3353054" y="50977"/>
                </a:lnTo>
                <a:lnTo>
                  <a:pt x="3353054" y="64947"/>
                </a:lnTo>
                <a:lnTo>
                  <a:pt x="3348240" y="64947"/>
                </a:lnTo>
                <a:lnTo>
                  <a:pt x="3348240" y="78917"/>
                </a:lnTo>
                <a:lnTo>
                  <a:pt x="3348240" y="89077"/>
                </a:lnTo>
                <a:lnTo>
                  <a:pt x="3338817" y="89077"/>
                </a:lnTo>
                <a:lnTo>
                  <a:pt x="3343529" y="83997"/>
                </a:lnTo>
                <a:lnTo>
                  <a:pt x="3343529" y="78917"/>
                </a:lnTo>
                <a:lnTo>
                  <a:pt x="3348240" y="78917"/>
                </a:lnTo>
                <a:lnTo>
                  <a:pt x="3348240" y="64947"/>
                </a:lnTo>
                <a:lnTo>
                  <a:pt x="3343529" y="64947"/>
                </a:lnTo>
                <a:lnTo>
                  <a:pt x="3343529" y="61137"/>
                </a:lnTo>
                <a:lnTo>
                  <a:pt x="3348240" y="61137"/>
                </a:lnTo>
                <a:lnTo>
                  <a:pt x="3348240" y="56057"/>
                </a:lnTo>
                <a:lnTo>
                  <a:pt x="3338817" y="56057"/>
                </a:lnTo>
                <a:lnTo>
                  <a:pt x="3338817" y="64947"/>
                </a:lnTo>
                <a:lnTo>
                  <a:pt x="3329495" y="64947"/>
                </a:lnTo>
                <a:lnTo>
                  <a:pt x="3329495" y="61137"/>
                </a:lnTo>
                <a:lnTo>
                  <a:pt x="3329495" y="56057"/>
                </a:lnTo>
                <a:lnTo>
                  <a:pt x="3329394" y="75107"/>
                </a:lnTo>
                <a:lnTo>
                  <a:pt x="3329394" y="94157"/>
                </a:lnTo>
                <a:lnTo>
                  <a:pt x="3315258" y="94157"/>
                </a:lnTo>
                <a:lnTo>
                  <a:pt x="3315258" y="89077"/>
                </a:lnTo>
                <a:lnTo>
                  <a:pt x="3315258" y="83997"/>
                </a:lnTo>
                <a:lnTo>
                  <a:pt x="3315258" y="75107"/>
                </a:lnTo>
                <a:lnTo>
                  <a:pt x="3319970" y="78917"/>
                </a:lnTo>
                <a:lnTo>
                  <a:pt x="3324682" y="75107"/>
                </a:lnTo>
                <a:lnTo>
                  <a:pt x="3329394" y="75107"/>
                </a:lnTo>
                <a:lnTo>
                  <a:pt x="3329394" y="56057"/>
                </a:lnTo>
                <a:lnTo>
                  <a:pt x="3305835" y="56057"/>
                </a:lnTo>
                <a:lnTo>
                  <a:pt x="3305835" y="70027"/>
                </a:lnTo>
                <a:lnTo>
                  <a:pt x="3305835" y="78917"/>
                </a:lnTo>
                <a:lnTo>
                  <a:pt x="3301123" y="78917"/>
                </a:lnTo>
                <a:lnTo>
                  <a:pt x="3301123" y="83997"/>
                </a:lnTo>
                <a:lnTo>
                  <a:pt x="3291700" y="83997"/>
                </a:lnTo>
                <a:lnTo>
                  <a:pt x="3291700" y="103047"/>
                </a:lnTo>
                <a:lnTo>
                  <a:pt x="3291700" y="111937"/>
                </a:lnTo>
                <a:lnTo>
                  <a:pt x="3286988" y="111937"/>
                </a:lnTo>
                <a:lnTo>
                  <a:pt x="3282277" y="108127"/>
                </a:lnTo>
                <a:lnTo>
                  <a:pt x="3286988" y="103047"/>
                </a:lnTo>
                <a:lnTo>
                  <a:pt x="3291700" y="103047"/>
                </a:lnTo>
                <a:lnTo>
                  <a:pt x="3291700" y="83997"/>
                </a:lnTo>
                <a:lnTo>
                  <a:pt x="3291700" y="70027"/>
                </a:lnTo>
                <a:lnTo>
                  <a:pt x="3305835" y="70027"/>
                </a:lnTo>
                <a:lnTo>
                  <a:pt x="3305835" y="56057"/>
                </a:lnTo>
                <a:lnTo>
                  <a:pt x="3291789" y="56057"/>
                </a:lnTo>
                <a:lnTo>
                  <a:pt x="3291789" y="61137"/>
                </a:lnTo>
                <a:lnTo>
                  <a:pt x="3287077" y="61137"/>
                </a:lnTo>
                <a:lnTo>
                  <a:pt x="3287077" y="50977"/>
                </a:lnTo>
                <a:lnTo>
                  <a:pt x="3249384" y="50977"/>
                </a:lnTo>
                <a:lnTo>
                  <a:pt x="3249384" y="56057"/>
                </a:lnTo>
                <a:lnTo>
                  <a:pt x="3244672" y="61137"/>
                </a:lnTo>
                <a:lnTo>
                  <a:pt x="3230537" y="61137"/>
                </a:lnTo>
                <a:lnTo>
                  <a:pt x="3230537" y="50977"/>
                </a:lnTo>
                <a:lnTo>
                  <a:pt x="3225723" y="50977"/>
                </a:lnTo>
                <a:lnTo>
                  <a:pt x="3225723" y="83997"/>
                </a:lnTo>
                <a:lnTo>
                  <a:pt x="3225723" y="89077"/>
                </a:lnTo>
                <a:lnTo>
                  <a:pt x="3225723" y="111937"/>
                </a:lnTo>
                <a:lnTo>
                  <a:pt x="3225723" y="122097"/>
                </a:lnTo>
                <a:lnTo>
                  <a:pt x="3221012" y="122097"/>
                </a:lnTo>
                <a:lnTo>
                  <a:pt x="3225723" y="127177"/>
                </a:lnTo>
                <a:lnTo>
                  <a:pt x="3216300" y="127177"/>
                </a:lnTo>
                <a:lnTo>
                  <a:pt x="3216300" y="111937"/>
                </a:lnTo>
                <a:lnTo>
                  <a:pt x="3225723" y="111937"/>
                </a:lnTo>
                <a:lnTo>
                  <a:pt x="3225723" y="89077"/>
                </a:lnTo>
                <a:lnTo>
                  <a:pt x="3221012" y="89077"/>
                </a:lnTo>
                <a:lnTo>
                  <a:pt x="3225723" y="83997"/>
                </a:lnTo>
                <a:lnTo>
                  <a:pt x="3216300" y="89077"/>
                </a:lnTo>
                <a:lnTo>
                  <a:pt x="3216300" y="78917"/>
                </a:lnTo>
                <a:lnTo>
                  <a:pt x="3225723" y="83997"/>
                </a:lnTo>
                <a:lnTo>
                  <a:pt x="3225723" y="50977"/>
                </a:lnTo>
                <a:lnTo>
                  <a:pt x="3202165" y="50977"/>
                </a:lnTo>
                <a:lnTo>
                  <a:pt x="3202165" y="97967"/>
                </a:lnTo>
                <a:lnTo>
                  <a:pt x="3202165" y="111937"/>
                </a:lnTo>
                <a:lnTo>
                  <a:pt x="3192742" y="111937"/>
                </a:lnTo>
                <a:lnTo>
                  <a:pt x="3192742" y="108127"/>
                </a:lnTo>
                <a:lnTo>
                  <a:pt x="3192742" y="97967"/>
                </a:lnTo>
                <a:lnTo>
                  <a:pt x="3202165" y="97967"/>
                </a:lnTo>
                <a:lnTo>
                  <a:pt x="3202165" y="50977"/>
                </a:lnTo>
                <a:lnTo>
                  <a:pt x="3192830" y="50977"/>
                </a:lnTo>
                <a:lnTo>
                  <a:pt x="3188220" y="55956"/>
                </a:lnTo>
                <a:lnTo>
                  <a:pt x="3188119" y="64947"/>
                </a:lnTo>
                <a:lnTo>
                  <a:pt x="3188030" y="97967"/>
                </a:lnTo>
                <a:lnTo>
                  <a:pt x="3183318" y="97967"/>
                </a:lnTo>
                <a:lnTo>
                  <a:pt x="3183318" y="94157"/>
                </a:lnTo>
                <a:lnTo>
                  <a:pt x="3188030" y="97967"/>
                </a:lnTo>
                <a:lnTo>
                  <a:pt x="3188030" y="64947"/>
                </a:lnTo>
                <a:lnTo>
                  <a:pt x="3173984" y="64947"/>
                </a:lnTo>
                <a:lnTo>
                  <a:pt x="3173984" y="61137"/>
                </a:lnTo>
                <a:lnTo>
                  <a:pt x="3164459" y="61137"/>
                </a:lnTo>
                <a:lnTo>
                  <a:pt x="3164459" y="70027"/>
                </a:lnTo>
                <a:lnTo>
                  <a:pt x="3164459" y="78917"/>
                </a:lnTo>
                <a:lnTo>
                  <a:pt x="3159747" y="78917"/>
                </a:lnTo>
                <a:lnTo>
                  <a:pt x="3159747" y="75107"/>
                </a:lnTo>
                <a:lnTo>
                  <a:pt x="3164459" y="70027"/>
                </a:lnTo>
                <a:lnTo>
                  <a:pt x="3164459" y="61137"/>
                </a:lnTo>
                <a:lnTo>
                  <a:pt x="3084449" y="61137"/>
                </a:lnTo>
                <a:lnTo>
                  <a:pt x="3079737" y="64947"/>
                </a:lnTo>
                <a:lnTo>
                  <a:pt x="3079737" y="75107"/>
                </a:lnTo>
                <a:lnTo>
                  <a:pt x="3065602" y="75107"/>
                </a:lnTo>
                <a:lnTo>
                  <a:pt x="3065602" y="70027"/>
                </a:lnTo>
                <a:lnTo>
                  <a:pt x="3060890" y="70027"/>
                </a:lnTo>
                <a:lnTo>
                  <a:pt x="3056178" y="75107"/>
                </a:lnTo>
                <a:lnTo>
                  <a:pt x="3056178" y="83997"/>
                </a:lnTo>
                <a:lnTo>
                  <a:pt x="3046755" y="83997"/>
                </a:lnTo>
                <a:lnTo>
                  <a:pt x="3046755" y="75107"/>
                </a:lnTo>
                <a:lnTo>
                  <a:pt x="3037319" y="75107"/>
                </a:lnTo>
                <a:lnTo>
                  <a:pt x="3037319" y="83997"/>
                </a:lnTo>
                <a:lnTo>
                  <a:pt x="3027896" y="83997"/>
                </a:lnTo>
                <a:lnTo>
                  <a:pt x="3023184" y="89077"/>
                </a:lnTo>
                <a:lnTo>
                  <a:pt x="3027807" y="94157"/>
                </a:lnTo>
                <a:lnTo>
                  <a:pt x="3032518" y="94157"/>
                </a:lnTo>
                <a:lnTo>
                  <a:pt x="3032518" y="97967"/>
                </a:lnTo>
                <a:lnTo>
                  <a:pt x="3027807" y="103047"/>
                </a:lnTo>
                <a:lnTo>
                  <a:pt x="3023095" y="103047"/>
                </a:lnTo>
                <a:lnTo>
                  <a:pt x="3023095" y="97967"/>
                </a:lnTo>
                <a:lnTo>
                  <a:pt x="3013760" y="97967"/>
                </a:lnTo>
                <a:lnTo>
                  <a:pt x="3013760" y="83997"/>
                </a:lnTo>
                <a:lnTo>
                  <a:pt x="3013672" y="108127"/>
                </a:lnTo>
                <a:lnTo>
                  <a:pt x="3013672" y="122097"/>
                </a:lnTo>
                <a:lnTo>
                  <a:pt x="2999536" y="122097"/>
                </a:lnTo>
                <a:lnTo>
                  <a:pt x="2999536" y="111937"/>
                </a:lnTo>
                <a:lnTo>
                  <a:pt x="3004248" y="108127"/>
                </a:lnTo>
                <a:lnTo>
                  <a:pt x="3013672" y="108127"/>
                </a:lnTo>
                <a:lnTo>
                  <a:pt x="3013672" y="83997"/>
                </a:lnTo>
                <a:lnTo>
                  <a:pt x="3009049" y="83997"/>
                </a:lnTo>
                <a:lnTo>
                  <a:pt x="2999625" y="75107"/>
                </a:lnTo>
                <a:lnTo>
                  <a:pt x="2980779" y="75107"/>
                </a:lnTo>
                <a:lnTo>
                  <a:pt x="2980779" y="83997"/>
                </a:lnTo>
                <a:lnTo>
                  <a:pt x="2928848" y="83997"/>
                </a:lnTo>
                <a:lnTo>
                  <a:pt x="2928848" y="97967"/>
                </a:lnTo>
                <a:lnTo>
                  <a:pt x="2919425" y="97967"/>
                </a:lnTo>
                <a:lnTo>
                  <a:pt x="2919425" y="94157"/>
                </a:lnTo>
                <a:lnTo>
                  <a:pt x="2910040" y="94157"/>
                </a:lnTo>
                <a:lnTo>
                  <a:pt x="2910040" y="89077"/>
                </a:lnTo>
                <a:lnTo>
                  <a:pt x="2910040" y="83997"/>
                </a:lnTo>
                <a:lnTo>
                  <a:pt x="2895854" y="83997"/>
                </a:lnTo>
                <a:lnTo>
                  <a:pt x="2895854" y="103047"/>
                </a:lnTo>
                <a:lnTo>
                  <a:pt x="2895854" y="111937"/>
                </a:lnTo>
                <a:lnTo>
                  <a:pt x="2891142" y="108127"/>
                </a:lnTo>
                <a:lnTo>
                  <a:pt x="2886430" y="108127"/>
                </a:lnTo>
                <a:lnTo>
                  <a:pt x="2886430" y="103047"/>
                </a:lnTo>
                <a:lnTo>
                  <a:pt x="2895854" y="103047"/>
                </a:lnTo>
                <a:lnTo>
                  <a:pt x="2895854" y="83997"/>
                </a:lnTo>
                <a:lnTo>
                  <a:pt x="2848737" y="83997"/>
                </a:lnTo>
                <a:lnTo>
                  <a:pt x="2848737" y="103047"/>
                </a:lnTo>
                <a:lnTo>
                  <a:pt x="2848737" y="111937"/>
                </a:lnTo>
                <a:lnTo>
                  <a:pt x="2844025" y="111937"/>
                </a:lnTo>
                <a:lnTo>
                  <a:pt x="2844025" y="108127"/>
                </a:lnTo>
                <a:lnTo>
                  <a:pt x="2839313" y="108127"/>
                </a:lnTo>
                <a:lnTo>
                  <a:pt x="2839313" y="103047"/>
                </a:lnTo>
                <a:lnTo>
                  <a:pt x="2848737" y="103047"/>
                </a:lnTo>
                <a:lnTo>
                  <a:pt x="2848737" y="83997"/>
                </a:lnTo>
                <a:lnTo>
                  <a:pt x="2839313" y="83997"/>
                </a:lnTo>
                <a:lnTo>
                  <a:pt x="2839313" y="70027"/>
                </a:lnTo>
                <a:lnTo>
                  <a:pt x="2825178" y="70027"/>
                </a:lnTo>
                <a:lnTo>
                  <a:pt x="2825178" y="78917"/>
                </a:lnTo>
                <a:lnTo>
                  <a:pt x="2829890" y="83997"/>
                </a:lnTo>
                <a:lnTo>
                  <a:pt x="2815755" y="83997"/>
                </a:lnTo>
                <a:lnTo>
                  <a:pt x="2815755" y="89077"/>
                </a:lnTo>
                <a:lnTo>
                  <a:pt x="2815755" y="97967"/>
                </a:lnTo>
                <a:lnTo>
                  <a:pt x="2806319" y="97967"/>
                </a:lnTo>
                <a:lnTo>
                  <a:pt x="2806319" y="94157"/>
                </a:lnTo>
                <a:lnTo>
                  <a:pt x="2811043" y="89077"/>
                </a:lnTo>
                <a:lnTo>
                  <a:pt x="2815755" y="89077"/>
                </a:lnTo>
                <a:lnTo>
                  <a:pt x="2815755" y="83997"/>
                </a:lnTo>
                <a:lnTo>
                  <a:pt x="2773337" y="83997"/>
                </a:lnTo>
                <a:lnTo>
                  <a:pt x="2773337" y="130987"/>
                </a:lnTo>
                <a:lnTo>
                  <a:pt x="2773337" y="136067"/>
                </a:lnTo>
                <a:lnTo>
                  <a:pt x="2768625" y="136067"/>
                </a:lnTo>
                <a:lnTo>
                  <a:pt x="2763913" y="130987"/>
                </a:lnTo>
                <a:lnTo>
                  <a:pt x="2768625" y="127177"/>
                </a:lnTo>
                <a:lnTo>
                  <a:pt x="2773337" y="130987"/>
                </a:lnTo>
                <a:lnTo>
                  <a:pt x="2773337" y="83997"/>
                </a:lnTo>
                <a:lnTo>
                  <a:pt x="2693225" y="83997"/>
                </a:lnTo>
                <a:lnTo>
                  <a:pt x="2693225" y="130987"/>
                </a:lnTo>
                <a:lnTo>
                  <a:pt x="2693225" y="144957"/>
                </a:lnTo>
                <a:lnTo>
                  <a:pt x="2683802" y="141147"/>
                </a:lnTo>
                <a:lnTo>
                  <a:pt x="2683802" y="130987"/>
                </a:lnTo>
                <a:lnTo>
                  <a:pt x="2693225" y="130987"/>
                </a:lnTo>
                <a:lnTo>
                  <a:pt x="2693225" y="83997"/>
                </a:lnTo>
                <a:lnTo>
                  <a:pt x="2688564" y="83997"/>
                </a:lnTo>
                <a:lnTo>
                  <a:pt x="2683853" y="89077"/>
                </a:lnTo>
                <a:lnTo>
                  <a:pt x="2683853" y="94157"/>
                </a:lnTo>
                <a:lnTo>
                  <a:pt x="2669667" y="94157"/>
                </a:lnTo>
                <a:lnTo>
                  <a:pt x="2669667" y="130987"/>
                </a:lnTo>
                <a:lnTo>
                  <a:pt x="2669667" y="141147"/>
                </a:lnTo>
                <a:lnTo>
                  <a:pt x="2664955" y="144957"/>
                </a:lnTo>
                <a:lnTo>
                  <a:pt x="2650820" y="144957"/>
                </a:lnTo>
                <a:lnTo>
                  <a:pt x="2650820" y="130987"/>
                </a:lnTo>
                <a:lnTo>
                  <a:pt x="2655532" y="127177"/>
                </a:lnTo>
                <a:lnTo>
                  <a:pt x="2660243" y="130987"/>
                </a:lnTo>
                <a:lnTo>
                  <a:pt x="2669667" y="130987"/>
                </a:lnTo>
                <a:lnTo>
                  <a:pt x="2669667" y="94157"/>
                </a:lnTo>
                <a:lnTo>
                  <a:pt x="2665006" y="94157"/>
                </a:lnTo>
                <a:lnTo>
                  <a:pt x="2660294" y="89077"/>
                </a:lnTo>
                <a:lnTo>
                  <a:pt x="2641435" y="89077"/>
                </a:lnTo>
                <a:lnTo>
                  <a:pt x="2641435" y="97967"/>
                </a:lnTo>
                <a:lnTo>
                  <a:pt x="2636685" y="97967"/>
                </a:lnTo>
                <a:lnTo>
                  <a:pt x="2636685" y="108127"/>
                </a:lnTo>
                <a:lnTo>
                  <a:pt x="2636685" y="122097"/>
                </a:lnTo>
                <a:lnTo>
                  <a:pt x="2627261" y="122097"/>
                </a:lnTo>
                <a:lnTo>
                  <a:pt x="2627261" y="136067"/>
                </a:lnTo>
                <a:lnTo>
                  <a:pt x="2613114" y="136067"/>
                </a:lnTo>
                <a:lnTo>
                  <a:pt x="2613114" y="130987"/>
                </a:lnTo>
                <a:lnTo>
                  <a:pt x="2608402" y="130987"/>
                </a:lnTo>
                <a:lnTo>
                  <a:pt x="2608402" y="127177"/>
                </a:lnTo>
                <a:lnTo>
                  <a:pt x="2608402" y="122097"/>
                </a:lnTo>
                <a:lnTo>
                  <a:pt x="2627261" y="122097"/>
                </a:lnTo>
                <a:lnTo>
                  <a:pt x="2627261" y="117017"/>
                </a:lnTo>
                <a:lnTo>
                  <a:pt x="2627261" y="108127"/>
                </a:lnTo>
                <a:lnTo>
                  <a:pt x="2636685" y="108127"/>
                </a:lnTo>
                <a:lnTo>
                  <a:pt x="2636685" y="97967"/>
                </a:lnTo>
                <a:lnTo>
                  <a:pt x="2617876" y="97967"/>
                </a:lnTo>
                <a:lnTo>
                  <a:pt x="2617876" y="94157"/>
                </a:lnTo>
                <a:lnTo>
                  <a:pt x="2598978" y="94157"/>
                </a:lnTo>
                <a:lnTo>
                  <a:pt x="2603690" y="97967"/>
                </a:lnTo>
                <a:lnTo>
                  <a:pt x="2594318" y="97967"/>
                </a:lnTo>
                <a:lnTo>
                  <a:pt x="2594318" y="103047"/>
                </a:lnTo>
                <a:lnTo>
                  <a:pt x="2603741" y="103047"/>
                </a:lnTo>
                <a:lnTo>
                  <a:pt x="2603690" y="111988"/>
                </a:lnTo>
                <a:lnTo>
                  <a:pt x="2599029" y="117017"/>
                </a:lnTo>
                <a:lnTo>
                  <a:pt x="2589606" y="117017"/>
                </a:lnTo>
                <a:lnTo>
                  <a:pt x="2589606" y="103047"/>
                </a:lnTo>
                <a:lnTo>
                  <a:pt x="2570708" y="103047"/>
                </a:lnTo>
                <a:lnTo>
                  <a:pt x="2570708" y="127177"/>
                </a:lnTo>
                <a:lnTo>
                  <a:pt x="2570708" y="136067"/>
                </a:lnTo>
                <a:lnTo>
                  <a:pt x="2561285" y="136067"/>
                </a:lnTo>
                <a:lnTo>
                  <a:pt x="2561285" y="127177"/>
                </a:lnTo>
                <a:lnTo>
                  <a:pt x="2570708" y="127177"/>
                </a:lnTo>
                <a:lnTo>
                  <a:pt x="2570708" y="103047"/>
                </a:lnTo>
                <a:lnTo>
                  <a:pt x="2565997" y="103047"/>
                </a:lnTo>
                <a:lnTo>
                  <a:pt x="2565997" y="89077"/>
                </a:lnTo>
                <a:lnTo>
                  <a:pt x="2561285" y="89077"/>
                </a:lnTo>
                <a:lnTo>
                  <a:pt x="2556573" y="97967"/>
                </a:lnTo>
                <a:lnTo>
                  <a:pt x="2556573" y="103047"/>
                </a:lnTo>
                <a:lnTo>
                  <a:pt x="2504732" y="103047"/>
                </a:lnTo>
                <a:lnTo>
                  <a:pt x="2509443" y="108127"/>
                </a:lnTo>
                <a:lnTo>
                  <a:pt x="2504732" y="111937"/>
                </a:lnTo>
                <a:lnTo>
                  <a:pt x="2504732" y="108127"/>
                </a:lnTo>
                <a:lnTo>
                  <a:pt x="2500020" y="108127"/>
                </a:lnTo>
                <a:lnTo>
                  <a:pt x="2500020" y="103047"/>
                </a:lnTo>
                <a:lnTo>
                  <a:pt x="2452903" y="103047"/>
                </a:lnTo>
                <a:lnTo>
                  <a:pt x="2452903" y="127177"/>
                </a:lnTo>
                <a:lnTo>
                  <a:pt x="2448191" y="136067"/>
                </a:lnTo>
                <a:lnTo>
                  <a:pt x="2452903" y="130987"/>
                </a:lnTo>
                <a:lnTo>
                  <a:pt x="2452903" y="136067"/>
                </a:lnTo>
                <a:lnTo>
                  <a:pt x="2452903" y="160197"/>
                </a:lnTo>
                <a:lnTo>
                  <a:pt x="2452903" y="169087"/>
                </a:lnTo>
                <a:lnTo>
                  <a:pt x="2448191" y="169087"/>
                </a:lnTo>
                <a:lnTo>
                  <a:pt x="2448191" y="164007"/>
                </a:lnTo>
                <a:lnTo>
                  <a:pt x="2448191" y="160197"/>
                </a:lnTo>
                <a:lnTo>
                  <a:pt x="2452903" y="160197"/>
                </a:lnTo>
                <a:lnTo>
                  <a:pt x="2452903" y="136067"/>
                </a:lnTo>
                <a:lnTo>
                  <a:pt x="2448191" y="136067"/>
                </a:lnTo>
                <a:lnTo>
                  <a:pt x="2443467" y="130987"/>
                </a:lnTo>
                <a:lnTo>
                  <a:pt x="2443467" y="127177"/>
                </a:lnTo>
                <a:lnTo>
                  <a:pt x="2452903" y="127177"/>
                </a:lnTo>
                <a:lnTo>
                  <a:pt x="2452903" y="103047"/>
                </a:lnTo>
                <a:lnTo>
                  <a:pt x="2443467" y="103047"/>
                </a:lnTo>
                <a:lnTo>
                  <a:pt x="2443467" y="111937"/>
                </a:lnTo>
                <a:lnTo>
                  <a:pt x="2434044" y="111937"/>
                </a:lnTo>
                <a:lnTo>
                  <a:pt x="2434044" y="108127"/>
                </a:lnTo>
                <a:lnTo>
                  <a:pt x="2429332" y="108127"/>
                </a:lnTo>
                <a:lnTo>
                  <a:pt x="2434044" y="103047"/>
                </a:lnTo>
                <a:lnTo>
                  <a:pt x="2353983" y="103047"/>
                </a:lnTo>
                <a:lnTo>
                  <a:pt x="2353983" y="111937"/>
                </a:lnTo>
                <a:lnTo>
                  <a:pt x="2353932" y="136067"/>
                </a:lnTo>
                <a:lnTo>
                  <a:pt x="2353932" y="144957"/>
                </a:lnTo>
                <a:lnTo>
                  <a:pt x="2349220" y="150037"/>
                </a:lnTo>
                <a:lnTo>
                  <a:pt x="2344509" y="150037"/>
                </a:lnTo>
                <a:lnTo>
                  <a:pt x="2339797" y="144957"/>
                </a:lnTo>
                <a:lnTo>
                  <a:pt x="2339797" y="141147"/>
                </a:lnTo>
                <a:lnTo>
                  <a:pt x="2344509" y="136067"/>
                </a:lnTo>
                <a:lnTo>
                  <a:pt x="2353932" y="136067"/>
                </a:lnTo>
                <a:lnTo>
                  <a:pt x="2353932" y="111937"/>
                </a:lnTo>
                <a:lnTo>
                  <a:pt x="2344559" y="111937"/>
                </a:lnTo>
                <a:lnTo>
                  <a:pt x="2344559" y="122097"/>
                </a:lnTo>
                <a:lnTo>
                  <a:pt x="2330424" y="122097"/>
                </a:lnTo>
                <a:lnTo>
                  <a:pt x="2330424" y="136067"/>
                </a:lnTo>
                <a:lnTo>
                  <a:pt x="2321001" y="136067"/>
                </a:lnTo>
                <a:lnTo>
                  <a:pt x="2321001" y="127177"/>
                </a:lnTo>
                <a:lnTo>
                  <a:pt x="2311577" y="127177"/>
                </a:lnTo>
                <a:lnTo>
                  <a:pt x="2311577" y="122097"/>
                </a:lnTo>
                <a:lnTo>
                  <a:pt x="2311577" y="117017"/>
                </a:lnTo>
                <a:lnTo>
                  <a:pt x="2306866" y="111937"/>
                </a:lnTo>
                <a:lnTo>
                  <a:pt x="2297442" y="111937"/>
                </a:lnTo>
                <a:lnTo>
                  <a:pt x="2297442" y="103047"/>
                </a:lnTo>
                <a:lnTo>
                  <a:pt x="2297392" y="117017"/>
                </a:lnTo>
                <a:lnTo>
                  <a:pt x="2287968" y="122097"/>
                </a:lnTo>
                <a:lnTo>
                  <a:pt x="2287968" y="117017"/>
                </a:lnTo>
                <a:lnTo>
                  <a:pt x="2292680" y="111937"/>
                </a:lnTo>
                <a:lnTo>
                  <a:pt x="2297392" y="117017"/>
                </a:lnTo>
                <a:lnTo>
                  <a:pt x="2297392" y="103047"/>
                </a:lnTo>
                <a:lnTo>
                  <a:pt x="2273871" y="103047"/>
                </a:lnTo>
                <a:lnTo>
                  <a:pt x="2269159" y="108127"/>
                </a:lnTo>
                <a:lnTo>
                  <a:pt x="2269159" y="111937"/>
                </a:lnTo>
                <a:lnTo>
                  <a:pt x="2255024" y="111937"/>
                </a:lnTo>
                <a:lnTo>
                  <a:pt x="2255024" y="103047"/>
                </a:lnTo>
                <a:lnTo>
                  <a:pt x="2245601" y="103047"/>
                </a:lnTo>
                <a:lnTo>
                  <a:pt x="2245550" y="111988"/>
                </a:lnTo>
                <a:lnTo>
                  <a:pt x="2240889" y="117017"/>
                </a:lnTo>
                <a:lnTo>
                  <a:pt x="2240889" y="122097"/>
                </a:lnTo>
                <a:lnTo>
                  <a:pt x="2226754" y="122097"/>
                </a:lnTo>
                <a:lnTo>
                  <a:pt x="2226754" y="111937"/>
                </a:lnTo>
                <a:lnTo>
                  <a:pt x="2217280" y="111937"/>
                </a:lnTo>
                <a:lnTo>
                  <a:pt x="2217280" y="136067"/>
                </a:lnTo>
                <a:lnTo>
                  <a:pt x="2217280" y="144957"/>
                </a:lnTo>
                <a:lnTo>
                  <a:pt x="2212568" y="150037"/>
                </a:lnTo>
                <a:lnTo>
                  <a:pt x="2203145" y="150037"/>
                </a:lnTo>
                <a:lnTo>
                  <a:pt x="2203145" y="136067"/>
                </a:lnTo>
                <a:lnTo>
                  <a:pt x="2217280" y="136067"/>
                </a:lnTo>
                <a:lnTo>
                  <a:pt x="2217280" y="111937"/>
                </a:lnTo>
                <a:lnTo>
                  <a:pt x="2193760" y="111937"/>
                </a:lnTo>
                <a:lnTo>
                  <a:pt x="2193760" y="103047"/>
                </a:lnTo>
                <a:lnTo>
                  <a:pt x="2189048" y="103047"/>
                </a:lnTo>
                <a:lnTo>
                  <a:pt x="2184336" y="108127"/>
                </a:lnTo>
                <a:lnTo>
                  <a:pt x="2184336" y="111937"/>
                </a:lnTo>
                <a:lnTo>
                  <a:pt x="2184298" y="117017"/>
                </a:lnTo>
                <a:lnTo>
                  <a:pt x="2179586" y="127177"/>
                </a:lnTo>
                <a:lnTo>
                  <a:pt x="2179586" y="150037"/>
                </a:lnTo>
                <a:lnTo>
                  <a:pt x="2179586" y="160197"/>
                </a:lnTo>
                <a:lnTo>
                  <a:pt x="2165439" y="160197"/>
                </a:lnTo>
                <a:lnTo>
                  <a:pt x="2160727" y="155117"/>
                </a:lnTo>
                <a:lnTo>
                  <a:pt x="2156015" y="155117"/>
                </a:lnTo>
                <a:lnTo>
                  <a:pt x="2156015" y="150037"/>
                </a:lnTo>
                <a:lnTo>
                  <a:pt x="2179586" y="150037"/>
                </a:lnTo>
                <a:lnTo>
                  <a:pt x="2179586" y="127177"/>
                </a:lnTo>
                <a:lnTo>
                  <a:pt x="2177224" y="122097"/>
                </a:lnTo>
                <a:lnTo>
                  <a:pt x="2174875" y="117017"/>
                </a:lnTo>
                <a:lnTo>
                  <a:pt x="2174875" y="111988"/>
                </a:lnTo>
                <a:lnTo>
                  <a:pt x="2170201" y="117017"/>
                </a:lnTo>
                <a:lnTo>
                  <a:pt x="2170201" y="122097"/>
                </a:lnTo>
                <a:lnTo>
                  <a:pt x="2160778" y="122097"/>
                </a:lnTo>
                <a:lnTo>
                  <a:pt x="2160778" y="111937"/>
                </a:lnTo>
                <a:lnTo>
                  <a:pt x="2127745" y="111937"/>
                </a:lnTo>
                <a:lnTo>
                  <a:pt x="2127745" y="160197"/>
                </a:lnTo>
                <a:lnTo>
                  <a:pt x="2127745" y="169087"/>
                </a:lnTo>
                <a:lnTo>
                  <a:pt x="2113610" y="169087"/>
                </a:lnTo>
                <a:lnTo>
                  <a:pt x="2113610" y="150037"/>
                </a:lnTo>
                <a:lnTo>
                  <a:pt x="2113610" y="144957"/>
                </a:lnTo>
                <a:lnTo>
                  <a:pt x="2118322" y="144957"/>
                </a:lnTo>
                <a:lnTo>
                  <a:pt x="2118322" y="160197"/>
                </a:lnTo>
                <a:lnTo>
                  <a:pt x="2127745" y="160197"/>
                </a:lnTo>
                <a:lnTo>
                  <a:pt x="2127745" y="111937"/>
                </a:lnTo>
                <a:lnTo>
                  <a:pt x="2108949" y="111937"/>
                </a:lnTo>
                <a:lnTo>
                  <a:pt x="2104224" y="108127"/>
                </a:lnTo>
                <a:lnTo>
                  <a:pt x="2104224" y="117017"/>
                </a:lnTo>
                <a:lnTo>
                  <a:pt x="2094801" y="117017"/>
                </a:lnTo>
                <a:lnTo>
                  <a:pt x="2094801" y="108127"/>
                </a:lnTo>
                <a:lnTo>
                  <a:pt x="2080666" y="108127"/>
                </a:lnTo>
                <a:lnTo>
                  <a:pt x="2080666" y="117017"/>
                </a:lnTo>
                <a:lnTo>
                  <a:pt x="2080615" y="130987"/>
                </a:lnTo>
                <a:lnTo>
                  <a:pt x="2085340" y="136067"/>
                </a:lnTo>
                <a:lnTo>
                  <a:pt x="2071192" y="136067"/>
                </a:lnTo>
                <a:lnTo>
                  <a:pt x="2071192" y="130987"/>
                </a:lnTo>
                <a:lnTo>
                  <a:pt x="2071192" y="117017"/>
                </a:lnTo>
                <a:lnTo>
                  <a:pt x="2066531" y="117017"/>
                </a:lnTo>
                <a:lnTo>
                  <a:pt x="2066531" y="130987"/>
                </a:lnTo>
                <a:lnTo>
                  <a:pt x="2052396" y="130987"/>
                </a:lnTo>
                <a:lnTo>
                  <a:pt x="2052396" y="122097"/>
                </a:lnTo>
                <a:lnTo>
                  <a:pt x="2052396" y="111937"/>
                </a:lnTo>
                <a:lnTo>
                  <a:pt x="2052396" y="108127"/>
                </a:lnTo>
                <a:lnTo>
                  <a:pt x="2047633" y="108127"/>
                </a:lnTo>
                <a:lnTo>
                  <a:pt x="2042922" y="111937"/>
                </a:lnTo>
                <a:lnTo>
                  <a:pt x="2042922" y="108127"/>
                </a:lnTo>
                <a:lnTo>
                  <a:pt x="2028837" y="108127"/>
                </a:lnTo>
                <a:lnTo>
                  <a:pt x="2028837" y="111937"/>
                </a:lnTo>
                <a:lnTo>
                  <a:pt x="2005266" y="111937"/>
                </a:lnTo>
                <a:lnTo>
                  <a:pt x="2005266" y="103047"/>
                </a:lnTo>
                <a:lnTo>
                  <a:pt x="1995843" y="103047"/>
                </a:lnTo>
                <a:lnTo>
                  <a:pt x="1995843" y="117017"/>
                </a:lnTo>
                <a:lnTo>
                  <a:pt x="1976996" y="117017"/>
                </a:lnTo>
                <a:lnTo>
                  <a:pt x="1976996" y="122097"/>
                </a:lnTo>
                <a:lnTo>
                  <a:pt x="1967572" y="122097"/>
                </a:lnTo>
                <a:lnTo>
                  <a:pt x="1967572" y="117017"/>
                </a:lnTo>
                <a:lnTo>
                  <a:pt x="1962861" y="111937"/>
                </a:lnTo>
                <a:lnTo>
                  <a:pt x="1958098" y="111937"/>
                </a:lnTo>
                <a:lnTo>
                  <a:pt x="1958098" y="117017"/>
                </a:lnTo>
                <a:lnTo>
                  <a:pt x="1953387" y="117017"/>
                </a:lnTo>
                <a:lnTo>
                  <a:pt x="1948726" y="111988"/>
                </a:lnTo>
                <a:lnTo>
                  <a:pt x="1948675" y="103047"/>
                </a:lnTo>
                <a:lnTo>
                  <a:pt x="1939302" y="103047"/>
                </a:lnTo>
                <a:lnTo>
                  <a:pt x="1939302" y="111937"/>
                </a:lnTo>
                <a:lnTo>
                  <a:pt x="1934540" y="111937"/>
                </a:lnTo>
                <a:lnTo>
                  <a:pt x="1934540" y="122097"/>
                </a:lnTo>
                <a:lnTo>
                  <a:pt x="1934540" y="141147"/>
                </a:lnTo>
                <a:lnTo>
                  <a:pt x="1929828" y="144957"/>
                </a:lnTo>
                <a:lnTo>
                  <a:pt x="1925116" y="144957"/>
                </a:lnTo>
                <a:lnTo>
                  <a:pt x="1925116" y="141147"/>
                </a:lnTo>
                <a:lnTo>
                  <a:pt x="1925116" y="136067"/>
                </a:lnTo>
                <a:lnTo>
                  <a:pt x="1929828" y="136067"/>
                </a:lnTo>
                <a:lnTo>
                  <a:pt x="1934540" y="141147"/>
                </a:lnTo>
                <a:lnTo>
                  <a:pt x="1934540" y="122097"/>
                </a:lnTo>
                <a:lnTo>
                  <a:pt x="1925116" y="122097"/>
                </a:lnTo>
                <a:lnTo>
                  <a:pt x="1925116" y="111937"/>
                </a:lnTo>
                <a:lnTo>
                  <a:pt x="1901558" y="111937"/>
                </a:lnTo>
                <a:lnTo>
                  <a:pt x="1901558" y="155117"/>
                </a:lnTo>
                <a:lnTo>
                  <a:pt x="1896833" y="160197"/>
                </a:lnTo>
                <a:lnTo>
                  <a:pt x="1892122" y="160197"/>
                </a:lnTo>
                <a:lnTo>
                  <a:pt x="1892122" y="155117"/>
                </a:lnTo>
                <a:lnTo>
                  <a:pt x="1896833" y="150037"/>
                </a:lnTo>
                <a:lnTo>
                  <a:pt x="1901558" y="155117"/>
                </a:lnTo>
                <a:lnTo>
                  <a:pt x="1901558" y="111937"/>
                </a:lnTo>
                <a:lnTo>
                  <a:pt x="1877987" y="111937"/>
                </a:lnTo>
                <a:lnTo>
                  <a:pt x="1877987" y="150037"/>
                </a:lnTo>
                <a:lnTo>
                  <a:pt x="1877987" y="169087"/>
                </a:lnTo>
                <a:lnTo>
                  <a:pt x="1868563" y="169087"/>
                </a:lnTo>
                <a:lnTo>
                  <a:pt x="1868563" y="150037"/>
                </a:lnTo>
                <a:lnTo>
                  <a:pt x="1877987" y="150037"/>
                </a:lnTo>
                <a:lnTo>
                  <a:pt x="1877987" y="111937"/>
                </a:lnTo>
                <a:lnTo>
                  <a:pt x="1859191" y="111937"/>
                </a:lnTo>
                <a:lnTo>
                  <a:pt x="1859191" y="97967"/>
                </a:lnTo>
                <a:lnTo>
                  <a:pt x="1854479" y="97967"/>
                </a:lnTo>
                <a:lnTo>
                  <a:pt x="1854479" y="103047"/>
                </a:lnTo>
                <a:lnTo>
                  <a:pt x="1821446" y="103047"/>
                </a:lnTo>
                <a:lnTo>
                  <a:pt x="1821446" y="94157"/>
                </a:lnTo>
                <a:lnTo>
                  <a:pt x="1812023" y="94157"/>
                </a:lnTo>
                <a:lnTo>
                  <a:pt x="1812023" y="103047"/>
                </a:lnTo>
                <a:lnTo>
                  <a:pt x="1788502" y="103047"/>
                </a:lnTo>
                <a:lnTo>
                  <a:pt x="1783791" y="97967"/>
                </a:lnTo>
                <a:lnTo>
                  <a:pt x="1783791" y="94157"/>
                </a:lnTo>
                <a:lnTo>
                  <a:pt x="1774367" y="94157"/>
                </a:lnTo>
                <a:lnTo>
                  <a:pt x="1774367" y="103047"/>
                </a:lnTo>
                <a:lnTo>
                  <a:pt x="1764893" y="103047"/>
                </a:lnTo>
                <a:lnTo>
                  <a:pt x="1764893" y="111937"/>
                </a:lnTo>
                <a:lnTo>
                  <a:pt x="1760181" y="108127"/>
                </a:lnTo>
                <a:lnTo>
                  <a:pt x="1755470" y="108127"/>
                </a:lnTo>
                <a:lnTo>
                  <a:pt x="1760181" y="103047"/>
                </a:lnTo>
                <a:lnTo>
                  <a:pt x="1722526" y="103047"/>
                </a:lnTo>
                <a:lnTo>
                  <a:pt x="1722526" y="108127"/>
                </a:lnTo>
                <a:lnTo>
                  <a:pt x="1713103" y="108127"/>
                </a:lnTo>
                <a:lnTo>
                  <a:pt x="1713103" y="97967"/>
                </a:lnTo>
                <a:lnTo>
                  <a:pt x="1713052" y="141147"/>
                </a:lnTo>
                <a:lnTo>
                  <a:pt x="1713052" y="150037"/>
                </a:lnTo>
                <a:lnTo>
                  <a:pt x="1698917" y="150037"/>
                </a:lnTo>
                <a:lnTo>
                  <a:pt x="1698917" y="136067"/>
                </a:lnTo>
                <a:lnTo>
                  <a:pt x="1708340" y="136067"/>
                </a:lnTo>
                <a:lnTo>
                  <a:pt x="1713052" y="141147"/>
                </a:lnTo>
                <a:lnTo>
                  <a:pt x="1713052" y="97967"/>
                </a:lnTo>
                <a:lnTo>
                  <a:pt x="1698967" y="97967"/>
                </a:lnTo>
                <a:lnTo>
                  <a:pt x="1694256" y="94157"/>
                </a:lnTo>
                <a:lnTo>
                  <a:pt x="1684832" y="97967"/>
                </a:lnTo>
                <a:lnTo>
                  <a:pt x="1680121" y="97967"/>
                </a:lnTo>
                <a:lnTo>
                  <a:pt x="1680121" y="122097"/>
                </a:lnTo>
                <a:lnTo>
                  <a:pt x="1670697" y="122097"/>
                </a:lnTo>
                <a:lnTo>
                  <a:pt x="1670697" y="108127"/>
                </a:lnTo>
                <a:lnTo>
                  <a:pt x="1670697" y="97967"/>
                </a:lnTo>
                <a:lnTo>
                  <a:pt x="1670697" y="89077"/>
                </a:lnTo>
                <a:lnTo>
                  <a:pt x="1665935" y="89077"/>
                </a:lnTo>
                <a:lnTo>
                  <a:pt x="1665935" y="155117"/>
                </a:lnTo>
                <a:lnTo>
                  <a:pt x="1665935" y="177977"/>
                </a:lnTo>
                <a:lnTo>
                  <a:pt x="1661223" y="183057"/>
                </a:lnTo>
                <a:lnTo>
                  <a:pt x="1661223" y="177977"/>
                </a:lnTo>
                <a:lnTo>
                  <a:pt x="1642376" y="177977"/>
                </a:lnTo>
                <a:lnTo>
                  <a:pt x="1642376" y="169087"/>
                </a:lnTo>
                <a:lnTo>
                  <a:pt x="1651800" y="169087"/>
                </a:lnTo>
                <a:lnTo>
                  <a:pt x="1651800" y="155117"/>
                </a:lnTo>
                <a:lnTo>
                  <a:pt x="1665935" y="155117"/>
                </a:lnTo>
                <a:lnTo>
                  <a:pt x="1665935" y="89077"/>
                </a:lnTo>
                <a:lnTo>
                  <a:pt x="1647126" y="89077"/>
                </a:lnTo>
                <a:lnTo>
                  <a:pt x="1642414" y="83997"/>
                </a:lnTo>
                <a:lnTo>
                  <a:pt x="1642376" y="108127"/>
                </a:lnTo>
                <a:lnTo>
                  <a:pt x="1642376" y="122097"/>
                </a:lnTo>
                <a:lnTo>
                  <a:pt x="1628228" y="122097"/>
                </a:lnTo>
                <a:lnTo>
                  <a:pt x="1623517" y="117017"/>
                </a:lnTo>
                <a:lnTo>
                  <a:pt x="1618805" y="117017"/>
                </a:lnTo>
                <a:lnTo>
                  <a:pt x="1618805" y="108127"/>
                </a:lnTo>
                <a:lnTo>
                  <a:pt x="1642376" y="108127"/>
                </a:lnTo>
                <a:lnTo>
                  <a:pt x="1642376" y="84023"/>
                </a:lnTo>
                <a:lnTo>
                  <a:pt x="1632991" y="89077"/>
                </a:lnTo>
                <a:lnTo>
                  <a:pt x="1628279" y="89077"/>
                </a:lnTo>
                <a:lnTo>
                  <a:pt x="1628279" y="97967"/>
                </a:lnTo>
                <a:lnTo>
                  <a:pt x="1614144" y="97967"/>
                </a:lnTo>
                <a:lnTo>
                  <a:pt x="1614144" y="94157"/>
                </a:lnTo>
                <a:lnTo>
                  <a:pt x="1614144" y="83997"/>
                </a:lnTo>
                <a:lnTo>
                  <a:pt x="1599958" y="83997"/>
                </a:lnTo>
                <a:lnTo>
                  <a:pt x="1599958" y="174167"/>
                </a:lnTo>
                <a:lnTo>
                  <a:pt x="1599958" y="183057"/>
                </a:lnTo>
                <a:lnTo>
                  <a:pt x="1585823" y="183057"/>
                </a:lnTo>
                <a:lnTo>
                  <a:pt x="1585823" y="169087"/>
                </a:lnTo>
                <a:lnTo>
                  <a:pt x="1595247" y="169087"/>
                </a:lnTo>
                <a:lnTo>
                  <a:pt x="1595247" y="174167"/>
                </a:lnTo>
                <a:lnTo>
                  <a:pt x="1599958" y="174167"/>
                </a:lnTo>
                <a:lnTo>
                  <a:pt x="1599958" y="83997"/>
                </a:lnTo>
                <a:lnTo>
                  <a:pt x="1590586" y="83997"/>
                </a:lnTo>
                <a:lnTo>
                  <a:pt x="1590586" y="94157"/>
                </a:lnTo>
                <a:lnTo>
                  <a:pt x="1581162" y="94157"/>
                </a:lnTo>
                <a:lnTo>
                  <a:pt x="1581162" y="89077"/>
                </a:lnTo>
                <a:lnTo>
                  <a:pt x="1581162" y="78917"/>
                </a:lnTo>
                <a:lnTo>
                  <a:pt x="1567027" y="78917"/>
                </a:lnTo>
                <a:lnTo>
                  <a:pt x="1567027" y="89077"/>
                </a:lnTo>
                <a:lnTo>
                  <a:pt x="1562265" y="89077"/>
                </a:lnTo>
                <a:lnTo>
                  <a:pt x="1562265" y="183057"/>
                </a:lnTo>
                <a:lnTo>
                  <a:pt x="1562265" y="193217"/>
                </a:lnTo>
                <a:lnTo>
                  <a:pt x="1552841" y="193217"/>
                </a:lnTo>
                <a:lnTo>
                  <a:pt x="1552841" y="183057"/>
                </a:lnTo>
                <a:lnTo>
                  <a:pt x="1562265" y="183057"/>
                </a:lnTo>
                <a:lnTo>
                  <a:pt x="1562265" y="89077"/>
                </a:lnTo>
                <a:lnTo>
                  <a:pt x="1557591" y="89077"/>
                </a:lnTo>
                <a:lnTo>
                  <a:pt x="1557591" y="78917"/>
                </a:lnTo>
                <a:lnTo>
                  <a:pt x="1548130" y="78917"/>
                </a:lnTo>
                <a:lnTo>
                  <a:pt x="1548130" y="150037"/>
                </a:lnTo>
                <a:lnTo>
                  <a:pt x="1548130" y="160197"/>
                </a:lnTo>
                <a:lnTo>
                  <a:pt x="1543418" y="155117"/>
                </a:lnTo>
                <a:lnTo>
                  <a:pt x="1543418" y="150037"/>
                </a:lnTo>
                <a:lnTo>
                  <a:pt x="1543418" y="144957"/>
                </a:lnTo>
                <a:lnTo>
                  <a:pt x="1548130" y="150037"/>
                </a:lnTo>
                <a:lnTo>
                  <a:pt x="1548130" y="78917"/>
                </a:lnTo>
                <a:lnTo>
                  <a:pt x="1430362" y="78917"/>
                </a:lnTo>
                <a:lnTo>
                  <a:pt x="1430362" y="89077"/>
                </a:lnTo>
                <a:lnTo>
                  <a:pt x="1416227" y="89077"/>
                </a:lnTo>
                <a:lnTo>
                  <a:pt x="1416227" y="78917"/>
                </a:lnTo>
                <a:lnTo>
                  <a:pt x="1378483" y="78917"/>
                </a:lnTo>
                <a:lnTo>
                  <a:pt x="1378483" y="160197"/>
                </a:lnTo>
                <a:lnTo>
                  <a:pt x="1378483" y="164007"/>
                </a:lnTo>
                <a:lnTo>
                  <a:pt x="1373771" y="169087"/>
                </a:lnTo>
                <a:lnTo>
                  <a:pt x="1373771" y="164007"/>
                </a:lnTo>
                <a:lnTo>
                  <a:pt x="1373771" y="160197"/>
                </a:lnTo>
                <a:lnTo>
                  <a:pt x="1378483" y="160197"/>
                </a:lnTo>
                <a:lnTo>
                  <a:pt x="1378483" y="78917"/>
                </a:lnTo>
                <a:lnTo>
                  <a:pt x="1331404" y="78917"/>
                </a:lnTo>
                <a:lnTo>
                  <a:pt x="1326692" y="83997"/>
                </a:lnTo>
                <a:lnTo>
                  <a:pt x="1326692" y="94157"/>
                </a:lnTo>
                <a:lnTo>
                  <a:pt x="1326642" y="150037"/>
                </a:lnTo>
                <a:lnTo>
                  <a:pt x="1326642" y="155117"/>
                </a:lnTo>
                <a:lnTo>
                  <a:pt x="1321930" y="160197"/>
                </a:lnTo>
                <a:lnTo>
                  <a:pt x="1317218" y="160197"/>
                </a:lnTo>
                <a:lnTo>
                  <a:pt x="1317218" y="155117"/>
                </a:lnTo>
                <a:lnTo>
                  <a:pt x="1317218" y="150037"/>
                </a:lnTo>
                <a:lnTo>
                  <a:pt x="1326642" y="150037"/>
                </a:lnTo>
                <a:lnTo>
                  <a:pt x="1326642" y="94157"/>
                </a:lnTo>
                <a:lnTo>
                  <a:pt x="1293710" y="94157"/>
                </a:lnTo>
                <a:lnTo>
                  <a:pt x="1293710" y="83997"/>
                </a:lnTo>
                <a:lnTo>
                  <a:pt x="1284274" y="83997"/>
                </a:lnTo>
                <a:lnTo>
                  <a:pt x="1284274" y="97967"/>
                </a:lnTo>
                <a:lnTo>
                  <a:pt x="1270139" y="97967"/>
                </a:lnTo>
                <a:lnTo>
                  <a:pt x="1270139" y="89077"/>
                </a:lnTo>
                <a:lnTo>
                  <a:pt x="1246530" y="89077"/>
                </a:lnTo>
                <a:lnTo>
                  <a:pt x="1246530" y="122097"/>
                </a:lnTo>
                <a:lnTo>
                  <a:pt x="1237107" y="122097"/>
                </a:lnTo>
                <a:lnTo>
                  <a:pt x="1237107" y="111937"/>
                </a:lnTo>
                <a:lnTo>
                  <a:pt x="1237107" y="94157"/>
                </a:lnTo>
                <a:lnTo>
                  <a:pt x="1237107" y="89077"/>
                </a:lnTo>
                <a:lnTo>
                  <a:pt x="1232395" y="89077"/>
                </a:lnTo>
                <a:lnTo>
                  <a:pt x="1232395" y="127177"/>
                </a:lnTo>
                <a:lnTo>
                  <a:pt x="1232395" y="136067"/>
                </a:lnTo>
                <a:lnTo>
                  <a:pt x="1222971" y="136067"/>
                </a:lnTo>
                <a:lnTo>
                  <a:pt x="1222971" y="130987"/>
                </a:lnTo>
                <a:lnTo>
                  <a:pt x="1227683" y="127177"/>
                </a:lnTo>
                <a:lnTo>
                  <a:pt x="1232395" y="127177"/>
                </a:lnTo>
                <a:lnTo>
                  <a:pt x="1232395" y="89077"/>
                </a:lnTo>
                <a:lnTo>
                  <a:pt x="1175842" y="89077"/>
                </a:lnTo>
                <a:lnTo>
                  <a:pt x="1175842" y="111937"/>
                </a:lnTo>
                <a:lnTo>
                  <a:pt x="1175842" y="127177"/>
                </a:lnTo>
                <a:lnTo>
                  <a:pt x="1166418" y="127177"/>
                </a:lnTo>
                <a:lnTo>
                  <a:pt x="1166418" y="150037"/>
                </a:lnTo>
                <a:lnTo>
                  <a:pt x="1166418" y="155117"/>
                </a:lnTo>
                <a:lnTo>
                  <a:pt x="1161707" y="155117"/>
                </a:lnTo>
                <a:lnTo>
                  <a:pt x="1166418" y="150037"/>
                </a:lnTo>
                <a:lnTo>
                  <a:pt x="1156995" y="155117"/>
                </a:lnTo>
                <a:lnTo>
                  <a:pt x="1156995" y="144957"/>
                </a:lnTo>
                <a:lnTo>
                  <a:pt x="1166418" y="150037"/>
                </a:lnTo>
                <a:lnTo>
                  <a:pt x="1166418" y="127177"/>
                </a:lnTo>
                <a:lnTo>
                  <a:pt x="1166418" y="117017"/>
                </a:lnTo>
                <a:lnTo>
                  <a:pt x="1166418" y="111937"/>
                </a:lnTo>
                <a:lnTo>
                  <a:pt x="1175842" y="111937"/>
                </a:lnTo>
                <a:lnTo>
                  <a:pt x="1175842" y="89077"/>
                </a:lnTo>
                <a:lnTo>
                  <a:pt x="1171181" y="89077"/>
                </a:lnTo>
                <a:lnTo>
                  <a:pt x="1166469" y="94157"/>
                </a:lnTo>
                <a:lnTo>
                  <a:pt x="1161757" y="89077"/>
                </a:lnTo>
                <a:lnTo>
                  <a:pt x="1161757" y="103047"/>
                </a:lnTo>
                <a:lnTo>
                  <a:pt x="1138148" y="103047"/>
                </a:lnTo>
                <a:lnTo>
                  <a:pt x="1138148" y="117017"/>
                </a:lnTo>
                <a:lnTo>
                  <a:pt x="1133436" y="117017"/>
                </a:lnTo>
                <a:lnTo>
                  <a:pt x="1133436" y="108127"/>
                </a:lnTo>
                <a:lnTo>
                  <a:pt x="1128725" y="103047"/>
                </a:lnTo>
                <a:lnTo>
                  <a:pt x="1124064" y="103047"/>
                </a:lnTo>
                <a:lnTo>
                  <a:pt x="1124064" y="94157"/>
                </a:lnTo>
                <a:lnTo>
                  <a:pt x="1114640" y="94157"/>
                </a:lnTo>
                <a:lnTo>
                  <a:pt x="1114640" y="103047"/>
                </a:lnTo>
                <a:lnTo>
                  <a:pt x="1119301" y="103047"/>
                </a:lnTo>
                <a:lnTo>
                  <a:pt x="1119301" y="144957"/>
                </a:lnTo>
                <a:lnTo>
                  <a:pt x="1105166" y="144957"/>
                </a:lnTo>
                <a:lnTo>
                  <a:pt x="1109878" y="150037"/>
                </a:lnTo>
                <a:lnTo>
                  <a:pt x="1105166" y="150037"/>
                </a:lnTo>
                <a:lnTo>
                  <a:pt x="1105166" y="144957"/>
                </a:lnTo>
                <a:lnTo>
                  <a:pt x="1105166" y="141147"/>
                </a:lnTo>
                <a:lnTo>
                  <a:pt x="1109878" y="141147"/>
                </a:lnTo>
                <a:lnTo>
                  <a:pt x="1109878" y="122097"/>
                </a:lnTo>
                <a:lnTo>
                  <a:pt x="1109878" y="103047"/>
                </a:lnTo>
                <a:lnTo>
                  <a:pt x="1105204" y="103047"/>
                </a:lnTo>
                <a:lnTo>
                  <a:pt x="1105204" y="97967"/>
                </a:lnTo>
                <a:lnTo>
                  <a:pt x="1105204" y="94157"/>
                </a:lnTo>
                <a:lnTo>
                  <a:pt x="1100455" y="94157"/>
                </a:lnTo>
                <a:lnTo>
                  <a:pt x="1100455" y="103047"/>
                </a:lnTo>
                <a:lnTo>
                  <a:pt x="1100455" y="122097"/>
                </a:lnTo>
                <a:lnTo>
                  <a:pt x="1086319" y="122097"/>
                </a:lnTo>
                <a:lnTo>
                  <a:pt x="1086319" y="144957"/>
                </a:lnTo>
                <a:lnTo>
                  <a:pt x="1076883" y="144957"/>
                </a:lnTo>
                <a:lnTo>
                  <a:pt x="1076883" y="141147"/>
                </a:lnTo>
                <a:lnTo>
                  <a:pt x="1081595" y="136067"/>
                </a:lnTo>
                <a:lnTo>
                  <a:pt x="1086319" y="144957"/>
                </a:lnTo>
                <a:lnTo>
                  <a:pt x="1086319" y="122097"/>
                </a:lnTo>
                <a:lnTo>
                  <a:pt x="1091031" y="117017"/>
                </a:lnTo>
                <a:lnTo>
                  <a:pt x="1091031" y="97967"/>
                </a:lnTo>
                <a:lnTo>
                  <a:pt x="1095743" y="97967"/>
                </a:lnTo>
                <a:lnTo>
                  <a:pt x="1100455" y="103047"/>
                </a:lnTo>
                <a:lnTo>
                  <a:pt x="1100455" y="94157"/>
                </a:lnTo>
                <a:lnTo>
                  <a:pt x="1058087" y="94157"/>
                </a:lnTo>
                <a:lnTo>
                  <a:pt x="1058087" y="108127"/>
                </a:lnTo>
                <a:lnTo>
                  <a:pt x="1048664" y="108127"/>
                </a:lnTo>
                <a:lnTo>
                  <a:pt x="1048664" y="122097"/>
                </a:lnTo>
                <a:lnTo>
                  <a:pt x="1034529" y="122097"/>
                </a:lnTo>
                <a:lnTo>
                  <a:pt x="1034529" y="111937"/>
                </a:lnTo>
                <a:lnTo>
                  <a:pt x="1034529" y="108127"/>
                </a:lnTo>
                <a:lnTo>
                  <a:pt x="1048664" y="108127"/>
                </a:lnTo>
                <a:lnTo>
                  <a:pt x="1048664" y="103047"/>
                </a:lnTo>
                <a:lnTo>
                  <a:pt x="1048664" y="97967"/>
                </a:lnTo>
                <a:lnTo>
                  <a:pt x="1029766" y="97967"/>
                </a:lnTo>
                <a:lnTo>
                  <a:pt x="1029766" y="177977"/>
                </a:lnTo>
                <a:lnTo>
                  <a:pt x="1029766" y="188137"/>
                </a:lnTo>
                <a:lnTo>
                  <a:pt x="1006208" y="188137"/>
                </a:lnTo>
                <a:lnTo>
                  <a:pt x="1006208" y="193217"/>
                </a:lnTo>
                <a:lnTo>
                  <a:pt x="996784" y="193217"/>
                </a:lnTo>
                <a:lnTo>
                  <a:pt x="996784" y="183057"/>
                </a:lnTo>
                <a:lnTo>
                  <a:pt x="1006208" y="183057"/>
                </a:lnTo>
                <a:lnTo>
                  <a:pt x="1006208" y="177977"/>
                </a:lnTo>
                <a:lnTo>
                  <a:pt x="1001496" y="177977"/>
                </a:lnTo>
                <a:lnTo>
                  <a:pt x="1001496" y="169087"/>
                </a:lnTo>
                <a:lnTo>
                  <a:pt x="1006208" y="169087"/>
                </a:lnTo>
                <a:lnTo>
                  <a:pt x="1006208" y="177977"/>
                </a:lnTo>
                <a:lnTo>
                  <a:pt x="1029766" y="177977"/>
                </a:lnTo>
                <a:lnTo>
                  <a:pt x="1029766" y="97967"/>
                </a:lnTo>
                <a:lnTo>
                  <a:pt x="1020343" y="97967"/>
                </a:lnTo>
                <a:lnTo>
                  <a:pt x="1020343" y="111937"/>
                </a:lnTo>
                <a:lnTo>
                  <a:pt x="1020343" y="136067"/>
                </a:lnTo>
                <a:lnTo>
                  <a:pt x="1010920" y="136067"/>
                </a:lnTo>
                <a:lnTo>
                  <a:pt x="1006208" y="130987"/>
                </a:lnTo>
                <a:lnTo>
                  <a:pt x="1006208" y="122097"/>
                </a:lnTo>
                <a:lnTo>
                  <a:pt x="1010920" y="117017"/>
                </a:lnTo>
                <a:lnTo>
                  <a:pt x="1006208" y="117017"/>
                </a:lnTo>
                <a:lnTo>
                  <a:pt x="1006208" y="111937"/>
                </a:lnTo>
                <a:lnTo>
                  <a:pt x="1020343" y="111937"/>
                </a:lnTo>
                <a:lnTo>
                  <a:pt x="1020343" y="97967"/>
                </a:lnTo>
                <a:lnTo>
                  <a:pt x="1006208" y="97967"/>
                </a:lnTo>
                <a:lnTo>
                  <a:pt x="1001496" y="103047"/>
                </a:lnTo>
                <a:lnTo>
                  <a:pt x="996784" y="97967"/>
                </a:lnTo>
                <a:lnTo>
                  <a:pt x="996784" y="169087"/>
                </a:lnTo>
                <a:lnTo>
                  <a:pt x="996784" y="177977"/>
                </a:lnTo>
                <a:lnTo>
                  <a:pt x="987348" y="177977"/>
                </a:lnTo>
                <a:lnTo>
                  <a:pt x="982637" y="174167"/>
                </a:lnTo>
                <a:lnTo>
                  <a:pt x="987348" y="169087"/>
                </a:lnTo>
                <a:lnTo>
                  <a:pt x="996784" y="169087"/>
                </a:lnTo>
                <a:lnTo>
                  <a:pt x="996784" y="97967"/>
                </a:lnTo>
                <a:lnTo>
                  <a:pt x="982637" y="97967"/>
                </a:lnTo>
                <a:lnTo>
                  <a:pt x="982637" y="127177"/>
                </a:lnTo>
                <a:lnTo>
                  <a:pt x="982637" y="130987"/>
                </a:lnTo>
                <a:lnTo>
                  <a:pt x="977925" y="136067"/>
                </a:lnTo>
                <a:lnTo>
                  <a:pt x="968502" y="136067"/>
                </a:lnTo>
                <a:lnTo>
                  <a:pt x="968502" y="144957"/>
                </a:lnTo>
                <a:lnTo>
                  <a:pt x="949655" y="144957"/>
                </a:lnTo>
                <a:lnTo>
                  <a:pt x="949655" y="130987"/>
                </a:lnTo>
                <a:lnTo>
                  <a:pt x="959078" y="130987"/>
                </a:lnTo>
                <a:lnTo>
                  <a:pt x="963790" y="127177"/>
                </a:lnTo>
                <a:lnTo>
                  <a:pt x="963790" y="122097"/>
                </a:lnTo>
                <a:lnTo>
                  <a:pt x="973213" y="122097"/>
                </a:lnTo>
                <a:lnTo>
                  <a:pt x="973213" y="127177"/>
                </a:lnTo>
                <a:lnTo>
                  <a:pt x="982637" y="127177"/>
                </a:lnTo>
                <a:lnTo>
                  <a:pt x="982637" y="97967"/>
                </a:lnTo>
                <a:lnTo>
                  <a:pt x="921423" y="97967"/>
                </a:lnTo>
                <a:lnTo>
                  <a:pt x="921423" y="117017"/>
                </a:lnTo>
                <a:lnTo>
                  <a:pt x="911999" y="117017"/>
                </a:lnTo>
                <a:lnTo>
                  <a:pt x="911999" y="111937"/>
                </a:lnTo>
                <a:lnTo>
                  <a:pt x="911999" y="108127"/>
                </a:lnTo>
                <a:lnTo>
                  <a:pt x="911999" y="94157"/>
                </a:lnTo>
                <a:lnTo>
                  <a:pt x="907249" y="94157"/>
                </a:lnTo>
                <a:lnTo>
                  <a:pt x="907249" y="117017"/>
                </a:lnTo>
                <a:lnTo>
                  <a:pt x="907249" y="122097"/>
                </a:lnTo>
                <a:lnTo>
                  <a:pt x="902525" y="127177"/>
                </a:lnTo>
                <a:lnTo>
                  <a:pt x="893102" y="127177"/>
                </a:lnTo>
                <a:lnTo>
                  <a:pt x="893102" y="150037"/>
                </a:lnTo>
                <a:lnTo>
                  <a:pt x="893102" y="160197"/>
                </a:lnTo>
                <a:lnTo>
                  <a:pt x="888390" y="160197"/>
                </a:lnTo>
                <a:lnTo>
                  <a:pt x="888352" y="207187"/>
                </a:lnTo>
                <a:lnTo>
                  <a:pt x="888352" y="216077"/>
                </a:lnTo>
                <a:lnTo>
                  <a:pt x="883640" y="216077"/>
                </a:lnTo>
                <a:lnTo>
                  <a:pt x="883640" y="207187"/>
                </a:lnTo>
                <a:lnTo>
                  <a:pt x="888352" y="207187"/>
                </a:lnTo>
                <a:lnTo>
                  <a:pt x="888352" y="160159"/>
                </a:lnTo>
                <a:lnTo>
                  <a:pt x="883678" y="155117"/>
                </a:lnTo>
                <a:lnTo>
                  <a:pt x="883678" y="183057"/>
                </a:lnTo>
                <a:lnTo>
                  <a:pt x="883678" y="193217"/>
                </a:lnTo>
                <a:lnTo>
                  <a:pt x="878967" y="197027"/>
                </a:lnTo>
                <a:lnTo>
                  <a:pt x="869543" y="197027"/>
                </a:lnTo>
                <a:lnTo>
                  <a:pt x="869543" y="193217"/>
                </a:lnTo>
                <a:lnTo>
                  <a:pt x="869543" y="183057"/>
                </a:lnTo>
                <a:lnTo>
                  <a:pt x="883678" y="183057"/>
                </a:lnTo>
                <a:lnTo>
                  <a:pt x="883678" y="155117"/>
                </a:lnTo>
                <a:lnTo>
                  <a:pt x="878967" y="155117"/>
                </a:lnTo>
                <a:lnTo>
                  <a:pt x="874255" y="160197"/>
                </a:lnTo>
                <a:lnTo>
                  <a:pt x="869543" y="160197"/>
                </a:lnTo>
                <a:lnTo>
                  <a:pt x="869543" y="150037"/>
                </a:lnTo>
                <a:lnTo>
                  <a:pt x="864831" y="150037"/>
                </a:lnTo>
                <a:lnTo>
                  <a:pt x="864831" y="144957"/>
                </a:lnTo>
                <a:lnTo>
                  <a:pt x="864831" y="141147"/>
                </a:lnTo>
                <a:lnTo>
                  <a:pt x="864831" y="136067"/>
                </a:lnTo>
                <a:lnTo>
                  <a:pt x="874255" y="136067"/>
                </a:lnTo>
                <a:lnTo>
                  <a:pt x="878967" y="141147"/>
                </a:lnTo>
                <a:lnTo>
                  <a:pt x="878967" y="150037"/>
                </a:lnTo>
                <a:lnTo>
                  <a:pt x="893102" y="150037"/>
                </a:lnTo>
                <a:lnTo>
                  <a:pt x="893102" y="127177"/>
                </a:lnTo>
                <a:lnTo>
                  <a:pt x="893102" y="111937"/>
                </a:lnTo>
                <a:lnTo>
                  <a:pt x="902525" y="111937"/>
                </a:lnTo>
                <a:lnTo>
                  <a:pt x="907249" y="117017"/>
                </a:lnTo>
                <a:lnTo>
                  <a:pt x="907249" y="94157"/>
                </a:lnTo>
                <a:lnTo>
                  <a:pt x="883678" y="94157"/>
                </a:lnTo>
                <a:lnTo>
                  <a:pt x="883678" y="111937"/>
                </a:lnTo>
                <a:lnTo>
                  <a:pt x="883678" y="127177"/>
                </a:lnTo>
                <a:lnTo>
                  <a:pt x="869543" y="127177"/>
                </a:lnTo>
                <a:lnTo>
                  <a:pt x="869543" y="122097"/>
                </a:lnTo>
                <a:lnTo>
                  <a:pt x="869543" y="111937"/>
                </a:lnTo>
                <a:lnTo>
                  <a:pt x="883678" y="111937"/>
                </a:lnTo>
                <a:lnTo>
                  <a:pt x="883678" y="94157"/>
                </a:lnTo>
                <a:lnTo>
                  <a:pt x="860120" y="94157"/>
                </a:lnTo>
                <a:lnTo>
                  <a:pt x="860120" y="155117"/>
                </a:lnTo>
                <a:lnTo>
                  <a:pt x="855408" y="160197"/>
                </a:lnTo>
                <a:lnTo>
                  <a:pt x="850696" y="160197"/>
                </a:lnTo>
                <a:lnTo>
                  <a:pt x="850696" y="155117"/>
                </a:lnTo>
                <a:lnTo>
                  <a:pt x="855408" y="150037"/>
                </a:lnTo>
                <a:lnTo>
                  <a:pt x="860120" y="155117"/>
                </a:lnTo>
                <a:lnTo>
                  <a:pt x="860120" y="94157"/>
                </a:lnTo>
                <a:lnTo>
                  <a:pt x="803617" y="94157"/>
                </a:lnTo>
                <a:lnTo>
                  <a:pt x="803617" y="83997"/>
                </a:lnTo>
                <a:lnTo>
                  <a:pt x="794194" y="83997"/>
                </a:lnTo>
                <a:lnTo>
                  <a:pt x="794194" y="94157"/>
                </a:lnTo>
                <a:lnTo>
                  <a:pt x="784771" y="94157"/>
                </a:lnTo>
                <a:lnTo>
                  <a:pt x="784771" y="103047"/>
                </a:lnTo>
                <a:lnTo>
                  <a:pt x="780008" y="103047"/>
                </a:lnTo>
                <a:lnTo>
                  <a:pt x="780008" y="117017"/>
                </a:lnTo>
                <a:lnTo>
                  <a:pt x="780008" y="136067"/>
                </a:lnTo>
                <a:lnTo>
                  <a:pt x="780008" y="141147"/>
                </a:lnTo>
                <a:lnTo>
                  <a:pt x="775296" y="136067"/>
                </a:lnTo>
                <a:lnTo>
                  <a:pt x="780008" y="144957"/>
                </a:lnTo>
                <a:lnTo>
                  <a:pt x="770585" y="144957"/>
                </a:lnTo>
                <a:lnTo>
                  <a:pt x="770585" y="136067"/>
                </a:lnTo>
                <a:lnTo>
                  <a:pt x="775296" y="136067"/>
                </a:lnTo>
                <a:lnTo>
                  <a:pt x="780008" y="136067"/>
                </a:lnTo>
                <a:lnTo>
                  <a:pt x="780008" y="117017"/>
                </a:lnTo>
                <a:lnTo>
                  <a:pt x="775296" y="122097"/>
                </a:lnTo>
                <a:lnTo>
                  <a:pt x="770585" y="122097"/>
                </a:lnTo>
                <a:lnTo>
                  <a:pt x="770585" y="127177"/>
                </a:lnTo>
                <a:lnTo>
                  <a:pt x="770585" y="130987"/>
                </a:lnTo>
                <a:lnTo>
                  <a:pt x="765873" y="127177"/>
                </a:lnTo>
                <a:lnTo>
                  <a:pt x="770585" y="127177"/>
                </a:lnTo>
                <a:lnTo>
                  <a:pt x="770585" y="122097"/>
                </a:lnTo>
                <a:lnTo>
                  <a:pt x="770585" y="111937"/>
                </a:lnTo>
                <a:lnTo>
                  <a:pt x="780008" y="117017"/>
                </a:lnTo>
                <a:lnTo>
                  <a:pt x="780008" y="103047"/>
                </a:lnTo>
                <a:lnTo>
                  <a:pt x="770585" y="103047"/>
                </a:lnTo>
                <a:lnTo>
                  <a:pt x="765873" y="108127"/>
                </a:lnTo>
                <a:lnTo>
                  <a:pt x="761212" y="103098"/>
                </a:lnTo>
                <a:lnTo>
                  <a:pt x="761161" y="94157"/>
                </a:lnTo>
                <a:lnTo>
                  <a:pt x="737603" y="94157"/>
                </a:lnTo>
                <a:lnTo>
                  <a:pt x="737603" y="97967"/>
                </a:lnTo>
                <a:lnTo>
                  <a:pt x="732891" y="103047"/>
                </a:lnTo>
                <a:lnTo>
                  <a:pt x="732891" y="127177"/>
                </a:lnTo>
                <a:lnTo>
                  <a:pt x="723455" y="127177"/>
                </a:lnTo>
                <a:lnTo>
                  <a:pt x="723455" y="94157"/>
                </a:lnTo>
                <a:lnTo>
                  <a:pt x="685761" y="94157"/>
                </a:lnTo>
                <a:lnTo>
                  <a:pt x="685761" y="97967"/>
                </a:lnTo>
                <a:lnTo>
                  <a:pt x="690473" y="97967"/>
                </a:lnTo>
                <a:lnTo>
                  <a:pt x="690473" y="122097"/>
                </a:lnTo>
                <a:lnTo>
                  <a:pt x="690473" y="150037"/>
                </a:lnTo>
                <a:lnTo>
                  <a:pt x="690473" y="155117"/>
                </a:lnTo>
                <a:lnTo>
                  <a:pt x="685761" y="155117"/>
                </a:lnTo>
                <a:lnTo>
                  <a:pt x="685761" y="150037"/>
                </a:lnTo>
                <a:lnTo>
                  <a:pt x="690473" y="150037"/>
                </a:lnTo>
                <a:lnTo>
                  <a:pt x="690473" y="122097"/>
                </a:lnTo>
                <a:lnTo>
                  <a:pt x="681050" y="122097"/>
                </a:lnTo>
                <a:lnTo>
                  <a:pt x="681050" y="103047"/>
                </a:lnTo>
                <a:lnTo>
                  <a:pt x="676338" y="103047"/>
                </a:lnTo>
                <a:lnTo>
                  <a:pt x="676338" y="89077"/>
                </a:lnTo>
                <a:lnTo>
                  <a:pt x="671626" y="89077"/>
                </a:lnTo>
                <a:lnTo>
                  <a:pt x="671626" y="103047"/>
                </a:lnTo>
                <a:lnTo>
                  <a:pt x="671626" y="111937"/>
                </a:lnTo>
                <a:lnTo>
                  <a:pt x="666915" y="111937"/>
                </a:lnTo>
                <a:lnTo>
                  <a:pt x="666915" y="130987"/>
                </a:lnTo>
                <a:lnTo>
                  <a:pt x="662203" y="136067"/>
                </a:lnTo>
                <a:lnTo>
                  <a:pt x="657491" y="130987"/>
                </a:lnTo>
                <a:lnTo>
                  <a:pt x="657491" y="127177"/>
                </a:lnTo>
                <a:lnTo>
                  <a:pt x="662203" y="127177"/>
                </a:lnTo>
                <a:lnTo>
                  <a:pt x="666915" y="130987"/>
                </a:lnTo>
                <a:lnTo>
                  <a:pt x="666915" y="111937"/>
                </a:lnTo>
                <a:lnTo>
                  <a:pt x="648068" y="111937"/>
                </a:lnTo>
                <a:lnTo>
                  <a:pt x="648068" y="117017"/>
                </a:lnTo>
                <a:lnTo>
                  <a:pt x="648068" y="122097"/>
                </a:lnTo>
                <a:lnTo>
                  <a:pt x="633933" y="122097"/>
                </a:lnTo>
                <a:lnTo>
                  <a:pt x="633933" y="130987"/>
                </a:lnTo>
                <a:lnTo>
                  <a:pt x="638644" y="130987"/>
                </a:lnTo>
                <a:lnTo>
                  <a:pt x="638644" y="136067"/>
                </a:lnTo>
                <a:lnTo>
                  <a:pt x="624497" y="136067"/>
                </a:lnTo>
                <a:lnTo>
                  <a:pt x="624497" y="130987"/>
                </a:lnTo>
                <a:lnTo>
                  <a:pt x="624497" y="122097"/>
                </a:lnTo>
                <a:lnTo>
                  <a:pt x="633933" y="122097"/>
                </a:lnTo>
                <a:lnTo>
                  <a:pt x="633933" y="117017"/>
                </a:lnTo>
                <a:lnTo>
                  <a:pt x="648068" y="117017"/>
                </a:lnTo>
                <a:lnTo>
                  <a:pt x="648068" y="111937"/>
                </a:lnTo>
                <a:lnTo>
                  <a:pt x="648068" y="103047"/>
                </a:lnTo>
                <a:lnTo>
                  <a:pt x="671626" y="103047"/>
                </a:lnTo>
                <a:lnTo>
                  <a:pt x="671626" y="89077"/>
                </a:lnTo>
                <a:lnTo>
                  <a:pt x="643356" y="89077"/>
                </a:lnTo>
                <a:lnTo>
                  <a:pt x="643356" y="78917"/>
                </a:lnTo>
                <a:lnTo>
                  <a:pt x="624497" y="78917"/>
                </a:lnTo>
                <a:lnTo>
                  <a:pt x="624497" y="89077"/>
                </a:lnTo>
                <a:lnTo>
                  <a:pt x="638644" y="89077"/>
                </a:lnTo>
                <a:lnTo>
                  <a:pt x="638644" y="103047"/>
                </a:lnTo>
                <a:lnTo>
                  <a:pt x="624497" y="103047"/>
                </a:lnTo>
                <a:lnTo>
                  <a:pt x="624497" y="89077"/>
                </a:lnTo>
                <a:lnTo>
                  <a:pt x="610362" y="89077"/>
                </a:lnTo>
                <a:lnTo>
                  <a:pt x="610362" y="108127"/>
                </a:lnTo>
                <a:lnTo>
                  <a:pt x="610362" y="117017"/>
                </a:lnTo>
                <a:lnTo>
                  <a:pt x="600938" y="117017"/>
                </a:lnTo>
                <a:lnTo>
                  <a:pt x="600938" y="103047"/>
                </a:lnTo>
                <a:lnTo>
                  <a:pt x="605650" y="103047"/>
                </a:lnTo>
                <a:lnTo>
                  <a:pt x="610362" y="108127"/>
                </a:lnTo>
                <a:lnTo>
                  <a:pt x="610362" y="89077"/>
                </a:lnTo>
                <a:lnTo>
                  <a:pt x="610362" y="83997"/>
                </a:lnTo>
                <a:lnTo>
                  <a:pt x="610362" y="78917"/>
                </a:lnTo>
                <a:lnTo>
                  <a:pt x="610362" y="75107"/>
                </a:lnTo>
                <a:lnTo>
                  <a:pt x="600938" y="75107"/>
                </a:lnTo>
                <a:lnTo>
                  <a:pt x="596226" y="78917"/>
                </a:lnTo>
                <a:lnTo>
                  <a:pt x="586803" y="78917"/>
                </a:lnTo>
                <a:lnTo>
                  <a:pt x="586803" y="108127"/>
                </a:lnTo>
                <a:lnTo>
                  <a:pt x="586803" y="111937"/>
                </a:lnTo>
                <a:lnTo>
                  <a:pt x="577380" y="111937"/>
                </a:lnTo>
                <a:lnTo>
                  <a:pt x="577380" y="141147"/>
                </a:lnTo>
                <a:lnTo>
                  <a:pt x="572668" y="144957"/>
                </a:lnTo>
                <a:lnTo>
                  <a:pt x="567956" y="141147"/>
                </a:lnTo>
                <a:lnTo>
                  <a:pt x="572668" y="136067"/>
                </a:lnTo>
                <a:lnTo>
                  <a:pt x="577380" y="141147"/>
                </a:lnTo>
                <a:lnTo>
                  <a:pt x="577380" y="111937"/>
                </a:lnTo>
                <a:lnTo>
                  <a:pt x="577380" y="103047"/>
                </a:lnTo>
                <a:lnTo>
                  <a:pt x="582091" y="103047"/>
                </a:lnTo>
                <a:lnTo>
                  <a:pt x="586803" y="108127"/>
                </a:lnTo>
                <a:lnTo>
                  <a:pt x="586803" y="78917"/>
                </a:lnTo>
                <a:lnTo>
                  <a:pt x="558533" y="78917"/>
                </a:lnTo>
                <a:lnTo>
                  <a:pt x="553821" y="75107"/>
                </a:lnTo>
                <a:lnTo>
                  <a:pt x="553821" y="70027"/>
                </a:lnTo>
                <a:lnTo>
                  <a:pt x="544398" y="70027"/>
                </a:lnTo>
                <a:lnTo>
                  <a:pt x="544398" y="103047"/>
                </a:lnTo>
                <a:lnTo>
                  <a:pt x="544398" y="108127"/>
                </a:lnTo>
                <a:lnTo>
                  <a:pt x="544398" y="130987"/>
                </a:lnTo>
                <a:lnTo>
                  <a:pt x="534962" y="130987"/>
                </a:lnTo>
                <a:lnTo>
                  <a:pt x="539673" y="127177"/>
                </a:lnTo>
                <a:lnTo>
                  <a:pt x="544398" y="130987"/>
                </a:lnTo>
                <a:lnTo>
                  <a:pt x="544398" y="108127"/>
                </a:lnTo>
                <a:lnTo>
                  <a:pt x="534962" y="111937"/>
                </a:lnTo>
                <a:lnTo>
                  <a:pt x="534962" y="108127"/>
                </a:lnTo>
                <a:lnTo>
                  <a:pt x="539673" y="108127"/>
                </a:lnTo>
                <a:lnTo>
                  <a:pt x="539673" y="103047"/>
                </a:lnTo>
                <a:lnTo>
                  <a:pt x="544398" y="103047"/>
                </a:lnTo>
                <a:lnTo>
                  <a:pt x="544398" y="70027"/>
                </a:lnTo>
                <a:lnTo>
                  <a:pt x="530250" y="70027"/>
                </a:lnTo>
                <a:lnTo>
                  <a:pt x="530250" y="83997"/>
                </a:lnTo>
                <a:lnTo>
                  <a:pt x="516115" y="83997"/>
                </a:lnTo>
                <a:lnTo>
                  <a:pt x="516115" y="78917"/>
                </a:lnTo>
                <a:lnTo>
                  <a:pt x="511403" y="75107"/>
                </a:lnTo>
                <a:lnTo>
                  <a:pt x="506691" y="75107"/>
                </a:lnTo>
                <a:lnTo>
                  <a:pt x="506691" y="108127"/>
                </a:lnTo>
                <a:lnTo>
                  <a:pt x="497268" y="108127"/>
                </a:lnTo>
                <a:lnTo>
                  <a:pt x="497268" y="97967"/>
                </a:lnTo>
                <a:lnTo>
                  <a:pt x="497268" y="83997"/>
                </a:lnTo>
                <a:lnTo>
                  <a:pt x="487845" y="83997"/>
                </a:lnTo>
                <a:lnTo>
                  <a:pt x="487845" y="97967"/>
                </a:lnTo>
                <a:lnTo>
                  <a:pt x="478421" y="97967"/>
                </a:lnTo>
                <a:lnTo>
                  <a:pt x="478421" y="160197"/>
                </a:lnTo>
                <a:lnTo>
                  <a:pt x="468998" y="160197"/>
                </a:lnTo>
                <a:lnTo>
                  <a:pt x="468998" y="155117"/>
                </a:lnTo>
                <a:lnTo>
                  <a:pt x="473710" y="150037"/>
                </a:lnTo>
                <a:lnTo>
                  <a:pt x="473710" y="155117"/>
                </a:lnTo>
                <a:lnTo>
                  <a:pt x="478421" y="160197"/>
                </a:lnTo>
                <a:lnTo>
                  <a:pt x="478421" y="97967"/>
                </a:lnTo>
                <a:lnTo>
                  <a:pt x="473710" y="97967"/>
                </a:lnTo>
                <a:lnTo>
                  <a:pt x="473710" y="89077"/>
                </a:lnTo>
                <a:lnTo>
                  <a:pt x="478421" y="83997"/>
                </a:lnTo>
                <a:lnTo>
                  <a:pt x="483133" y="83997"/>
                </a:lnTo>
                <a:lnTo>
                  <a:pt x="483133" y="75107"/>
                </a:lnTo>
                <a:lnTo>
                  <a:pt x="464286" y="75107"/>
                </a:lnTo>
                <a:lnTo>
                  <a:pt x="464286" y="83997"/>
                </a:lnTo>
                <a:lnTo>
                  <a:pt x="454863" y="83997"/>
                </a:lnTo>
                <a:lnTo>
                  <a:pt x="454863" y="78917"/>
                </a:lnTo>
                <a:lnTo>
                  <a:pt x="450138" y="75107"/>
                </a:lnTo>
                <a:lnTo>
                  <a:pt x="431292" y="75107"/>
                </a:lnTo>
                <a:lnTo>
                  <a:pt x="431292" y="127177"/>
                </a:lnTo>
                <a:lnTo>
                  <a:pt x="431292" y="136067"/>
                </a:lnTo>
                <a:lnTo>
                  <a:pt x="421868" y="136067"/>
                </a:lnTo>
                <a:lnTo>
                  <a:pt x="421868" y="127177"/>
                </a:lnTo>
                <a:lnTo>
                  <a:pt x="431292" y="127177"/>
                </a:lnTo>
                <a:lnTo>
                  <a:pt x="431292" y="75107"/>
                </a:lnTo>
                <a:lnTo>
                  <a:pt x="426580" y="70027"/>
                </a:lnTo>
                <a:lnTo>
                  <a:pt x="426580" y="64947"/>
                </a:lnTo>
                <a:lnTo>
                  <a:pt x="417156" y="64947"/>
                </a:lnTo>
                <a:lnTo>
                  <a:pt x="417156" y="70027"/>
                </a:lnTo>
                <a:lnTo>
                  <a:pt x="403021" y="70027"/>
                </a:lnTo>
                <a:lnTo>
                  <a:pt x="403021" y="141147"/>
                </a:lnTo>
                <a:lnTo>
                  <a:pt x="403021" y="150037"/>
                </a:lnTo>
                <a:lnTo>
                  <a:pt x="388886" y="150037"/>
                </a:lnTo>
                <a:lnTo>
                  <a:pt x="388886" y="136067"/>
                </a:lnTo>
                <a:lnTo>
                  <a:pt x="398310" y="136067"/>
                </a:lnTo>
                <a:lnTo>
                  <a:pt x="403021" y="141147"/>
                </a:lnTo>
                <a:lnTo>
                  <a:pt x="403021" y="70027"/>
                </a:lnTo>
                <a:lnTo>
                  <a:pt x="403021" y="64947"/>
                </a:lnTo>
                <a:lnTo>
                  <a:pt x="398310" y="61137"/>
                </a:lnTo>
                <a:lnTo>
                  <a:pt x="398310" y="108127"/>
                </a:lnTo>
                <a:lnTo>
                  <a:pt x="388886" y="111937"/>
                </a:lnTo>
                <a:lnTo>
                  <a:pt x="388886" y="103047"/>
                </a:lnTo>
                <a:lnTo>
                  <a:pt x="398310" y="108127"/>
                </a:lnTo>
                <a:lnTo>
                  <a:pt x="398310" y="61137"/>
                </a:lnTo>
                <a:lnTo>
                  <a:pt x="393598" y="61137"/>
                </a:lnTo>
                <a:lnTo>
                  <a:pt x="393598" y="70027"/>
                </a:lnTo>
                <a:lnTo>
                  <a:pt x="384175" y="70027"/>
                </a:lnTo>
                <a:lnTo>
                  <a:pt x="384175" y="61137"/>
                </a:lnTo>
                <a:lnTo>
                  <a:pt x="379463" y="56057"/>
                </a:lnTo>
                <a:lnTo>
                  <a:pt x="374751" y="56057"/>
                </a:lnTo>
                <a:lnTo>
                  <a:pt x="374751" y="70027"/>
                </a:lnTo>
                <a:lnTo>
                  <a:pt x="370039" y="70027"/>
                </a:lnTo>
                <a:lnTo>
                  <a:pt x="370039" y="111937"/>
                </a:lnTo>
                <a:lnTo>
                  <a:pt x="370039" y="117017"/>
                </a:lnTo>
                <a:lnTo>
                  <a:pt x="365328" y="122097"/>
                </a:lnTo>
                <a:lnTo>
                  <a:pt x="355892" y="122097"/>
                </a:lnTo>
                <a:lnTo>
                  <a:pt x="355892" y="111937"/>
                </a:lnTo>
                <a:lnTo>
                  <a:pt x="360603" y="111937"/>
                </a:lnTo>
                <a:lnTo>
                  <a:pt x="365328" y="117017"/>
                </a:lnTo>
                <a:lnTo>
                  <a:pt x="370039" y="111937"/>
                </a:lnTo>
                <a:lnTo>
                  <a:pt x="370039" y="70027"/>
                </a:lnTo>
                <a:lnTo>
                  <a:pt x="355892" y="70027"/>
                </a:lnTo>
                <a:lnTo>
                  <a:pt x="355892" y="64947"/>
                </a:lnTo>
                <a:lnTo>
                  <a:pt x="355892" y="61137"/>
                </a:lnTo>
                <a:lnTo>
                  <a:pt x="351180" y="61137"/>
                </a:lnTo>
                <a:lnTo>
                  <a:pt x="351180" y="75107"/>
                </a:lnTo>
                <a:lnTo>
                  <a:pt x="346468" y="78917"/>
                </a:lnTo>
                <a:lnTo>
                  <a:pt x="344449" y="75107"/>
                </a:lnTo>
                <a:lnTo>
                  <a:pt x="341757" y="70027"/>
                </a:lnTo>
                <a:lnTo>
                  <a:pt x="346468" y="70027"/>
                </a:lnTo>
                <a:lnTo>
                  <a:pt x="351180" y="75107"/>
                </a:lnTo>
                <a:lnTo>
                  <a:pt x="351180" y="61137"/>
                </a:lnTo>
                <a:lnTo>
                  <a:pt x="318198" y="61137"/>
                </a:lnTo>
                <a:lnTo>
                  <a:pt x="318198" y="89077"/>
                </a:lnTo>
                <a:lnTo>
                  <a:pt x="318198" y="97967"/>
                </a:lnTo>
                <a:lnTo>
                  <a:pt x="308775" y="97967"/>
                </a:lnTo>
                <a:lnTo>
                  <a:pt x="308775" y="94157"/>
                </a:lnTo>
                <a:lnTo>
                  <a:pt x="313486" y="89077"/>
                </a:lnTo>
                <a:lnTo>
                  <a:pt x="318198" y="89077"/>
                </a:lnTo>
                <a:lnTo>
                  <a:pt x="318198" y="61137"/>
                </a:lnTo>
                <a:lnTo>
                  <a:pt x="294640" y="61137"/>
                </a:lnTo>
                <a:lnTo>
                  <a:pt x="294640" y="103047"/>
                </a:lnTo>
                <a:lnTo>
                  <a:pt x="294640" y="111937"/>
                </a:lnTo>
                <a:lnTo>
                  <a:pt x="285216" y="111937"/>
                </a:lnTo>
                <a:lnTo>
                  <a:pt x="285216" y="117017"/>
                </a:lnTo>
                <a:lnTo>
                  <a:pt x="289928" y="122097"/>
                </a:lnTo>
                <a:lnTo>
                  <a:pt x="285216" y="127177"/>
                </a:lnTo>
                <a:lnTo>
                  <a:pt x="275793" y="127177"/>
                </a:lnTo>
                <a:lnTo>
                  <a:pt x="275793" y="111937"/>
                </a:lnTo>
                <a:lnTo>
                  <a:pt x="285216" y="111937"/>
                </a:lnTo>
                <a:lnTo>
                  <a:pt x="285216" y="103047"/>
                </a:lnTo>
                <a:lnTo>
                  <a:pt x="294640" y="103047"/>
                </a:lnTo>
                <a:lnTo>
                  <a:pt x="294640" y="61137"/>
                </a:lnTo>
                <a:lnTo>
                  <a:pt x="289928" y="61137"/>
                </a:lnTo>
                <a:lnTo>
                  <a:pt x="289928" y="64947"/>
                </a:lnTo>
                <a:lnTo>
                  <a:pt x="271081" y="64947"/>
                </a:lnTo>
                <a:lnTo>
                  <a:pt x="271081" y="61137"/>
                </a:lnTo>
                <a:lnTo>
                  <a:pt x="271030" y="197027"/>
                </a:lnTo>
                <a:lnTo>
                  <a:pt x="271030" y="207187"/>
                </a:lnTo>
                <a:lnTo>
                  <a:pt x="261607" y="207187"/>
                </a:lnTo>
                <a:lnTo>
                  <a:pt x="261607" y="202768"/>
                </a:lnTo>
                <a:lnTo>
                  <a:pt x="261645" y="197027"/>
                </a:lnTo>
                <a:lnTo>
                  <a:pt x="271030" y="197027"/>
                </a:lnTo>
                <a:lnTo>
                  <a:pt x="271030" y="61087"/>
                </a:lnTo>
                <a:lnTo>
                  <a:pt x="266357" y="56057"/>
                </a:lnTo>
                <a:lnTo>
                  <a:pt x="261607" y="56057"/>
                </a:lnTo>
                <a:lnTo>
                  <a:pt x="261607" y="183908"/>
                </a:lnTo>
                <a:lnTo>
                  <a:pt x="261607" y="193332"/>
                </a:lnTo>
                <a:lnTo>
                  <a:pt x="252222" y="193332"/>
                </a:lnTo>
                <a:lnTo>
                  <a:pt x="252222" y="197027"/>
                </a:lnTo>
                <a:lnTo>
                  <a:pt x="247472" y="197027"/>
                </a:lnTo>
                <a:lnTo>
                  <a:pt x="247472" y="183057"/>
                </a:lnTo>
                <a:lnTo>
                  <a:pt x="252222" y="183057"/>
                </a:lnTo>
                <a:lnTo>
                  <a:pt x="252222" y="183908"/>
                </a:lnTo>
                <a:lnTo>
                  <a:pt x="261607" y="183908"/>
                </a:lnTo>
                <a:lnTo>
                  <a:pt x="261607" y="56057"/>
                </a:lnTo>
                <a:lnTo>
                  <a:pt x="219240" y="56057"/>
                </a:lnTo>
                <a:lnTo>
                  <a:pt x="219240" y="61137"/>
                </a:lnTo>
                <a:lnTo>
                  <a:pt x="214528" y="61137"/>
                </a:lnTo>
                <a:lnTo>
                  <a:pt x="214528" y="89077"/>
                </a:lnTo>
                <a:lnTo>
                  <a:pt x="214528" y="103047"/>
                </a:lnTo>
                <a:lnTo>
                  <a:pt x="200393" y="103047"/>
                </a:lnTo>
                <a:lnTo>
                  <a:pt x="200393" y="117017"/>
                </a:lnTo>
                <a:lnTo>
                  <a:pt x="195681" y="122097"/>
                </a:lnTo>
                <a:lnTo>
                  <a:pt x="190969" y="122097"/>
                </a:lnTo>
                <a:lnTo>
                  <a:pt x="190969" y="127177"/>
                </a:lnTo>
                <a:lnTo>
                  <a:pt x="186258" y="130987"/>
                </a:lnTo>
                <a:lnTo>
                  <a:pt x="186258" y="136067"/>
                </a:lnTo>
                <a:lnTo>
                  <a:pt x="176822" y="136067"/>
                </a:lnTo>
                <a:lnTo>
                  <a:pt x="172110" y="130987"/>
                </a:lnTo>
                <a:lnTo>
                  <a:pt x="172110" y="127177"/>
                </a:lnTo>
                <a:lnTo>
                  <a:pt x="172110" y="122097"/>
                </a:lnTo>
                <a:lnTo>
                  <a:pt x="172110" y="117017"/>
                </a:lnTo>
                <a:lnTo>
                  <a:pt x="186258" y="117017"/>
                </a:lnTo>
                <a:lnTo>
                  <a:pt x="186258" y="111937"/>
                </a:lnTo>
                <a:lnTo>
                  <a:pt x="186258" y="108127"/>
                </a:lnTo>
                <a:lnTo>
                  <a:pt x="181546" y="103047"/>
                </a:lnTo>
                <a:lnTo>
                  <a:pt x="172110" y="103047"/>
                </a:lnTo>
                <a:lnTo>
                  <a:pt x="172110" y="89077"/>
                </a:lnTo>
                <a:lnTo>
                  <a:pt x="190969" y="89077"/>
                </a:lnTo>
                <a:lnTo>
                  <a:pt x="195681" y="97967"/>
                </a:lnTo>
                <a:lnTo>
                  <a:pt x="200393" y="97967"/>
                </a:lnTo>
                <a:lnTo>
                  <a:pt x="200393" y="89077"/>
                </a:lnTo>
                <a:lnTo>
                  <a:pt x="214528" y="89077"/>
                </a:lnTo>
                <a:lnTo>
                  <a:pt x="214528" y="61137"/>
                </a:lnTo>
                <a:lnTo>
                  <a:pt x="209816" y="61137"/>
                </a:lnTo>
                <a:lnTo>
                  <a:pt x="209816" y="45897"/>
                </a:lnTo>
                <a:lnTo>
                  <a:pt x="205105" y="45897"/>
                </a:lnTo>
                <a:lnTo>
                  <a:pt x="205105" y="70027"/>
                </a:lnTo>
                <a:lnTo>
                  <a:pt x="205105" y="78917"/>
                </a:lnTo>
                <a:lnTo>
                  <a:pt x="195681" y="83997"/>
                </a:lnTo>
                <a:lnTo>
                  <a:pt x="190969" y="83997"/>
                </a:lnTo>
                <a:lnTo>
                  <a:pt x="190969" y="75107"/>
                </a:lnTo>
                <a:lnTo>
                  <a:pt x="190969" y="70027"/>
                </a:lnTo>
                <a:lnTo>
                  <a:pt x="205105" y="70027"/>
                </a:lnTo>
                <a:lnTo>
                  <a:pt x="205105" y="45897"/>
                </a:lnTo>
                <a:lnTo>
                  <a:pt x="186258" y="45897"/>
                </a:lnTo>
                <a:lnTo>
                  <a:pt x="186258" y="56057"/>
                </a:lnTo>
                <a:lnTo>
                  <a:pt x="181546" y="61137"/>
                </a:lnTo>
                <a:lnTo>
                  <a:pt x="181546" y="64947"/>
                </a:lnTo>
                <a:lnTo>
                  <a:pt x="172110" y="64947"/>
                </a:lnTo>
                <a:lnTo>
                  <a:pt x="167398" y="61137"/>
                </a:lnTo>
                <a:lnTo>
                  <a:pt x="167398" y="50977"/>
                </a:lnTo>
                <a:lnTo>
                  <a:pt x="157975" y="50977"/>
                </a:lnTo>
                <a:lnTo>
                  <a:pt x="157975" y="64947"/>
                </a:lnTo>
                <a:lnTo>
                  <a:pt x="157975" y="127177"/>
                </a:lnTo>
                <a:lnTo>
                  <a:pt x="157975" y="136067"/>
                </a:lnTo>
                <a:lnTo>
                  <a:pt x="143840" y="136067"/>
                </a:lnTo>
                <a:lnTo>
                  <a:pt x="143840" y="127177"/>
                </a:lnTo>
                <a:lnTo>
                  <a:pt x="157975" y="127177"/>
                </a:lnTo>
                <a:lnTo>
                  <a:pt x="157975" y="64947"/>
                </a:lnTo>
                <a:lnTo>
                  <a:pt x="148551" y="64947"/>
                </a:lnTo>
                <a:lnTo>
                  <a:pt x="143840" y="61137"/>
                </a:lnTo>
                <a:lnTo>
                  <a:pt x="143840" y="56057"/>
                </a:lnTo>
                <a:lnTo>
                  <a:pt x="134416" y="56057"/>
                </a:lnTo>
                <a:lnTo>
                  <a:pt x="134416" y="78917"/>
                </a:lnTo>
                <a:lnTo>
                  <a:pt x="143751" y="78917"/>
                </a:lnTo>
                <a:lnTo>
                  <a:pt x="139039" y="75107"/>
                </a:lnTo>
                <a:lnTo>
                  <a:pt x="143751" y="75107"/>
                </a:lnTo>
                <a:lnTo>
                  <a:pt x="143751" y="78917"/>
                </a:lnTo>
                <a:lnTo>
                  <a:pt x="143751" y="89077"/>
                </a:lnTo>
                <a:lnTo>
                  <a:pt x="134327" y="89077"/>
                </a:lnTo>
                <a:lnTo>
                  <a:pt x="134327" y="78917"/>
                </a:lnTo>
                <a:lnTo>
                  <a:pt x="130492" y="77647"/>
                </a:lnTo>
                <a:lnTo>
                  <a:pt x="124993" y="83007"/>
                </a:lnTo>
                <a:lnTo>
                  <a:pt x="124993" y="111937"/>
                </a:lnTo>
                <a:lnTo>
                  <a:pt x="124993" y="122097"/>
                </a:lnTo>
                <a:lnTo>
                  <a:pt x="115570" y="122097"/>
                </a:lnTo>
                <a:lnTo>
                  <a:pt x="115570" y="111937"/>
                </a:lnTo>
                <a:lnTo>
                  <a:pt x="124993" y="111937"/>
                </a:lnTo>
                <a:lnTo>
                  <a:pt x="124993" y="83007"/>
                </a:lnTo>
                <a:lnTo>
                  <a:pt x="121361" y="86537"/>
                </a:lnTo>
                <a:lnTo>
                  <a:pt x="58928" y="164007"/>
                </a:lnTo>
                <a:lnTo>
                  <a:pt x="58928" y="144957"/>
                </a:lnTo>
                <a:lnTo>
                  <a:pt x="0" y="144957"/>
                </a:lnTo>
                <a:lnTo>
                  <a:pt x="0" y="207187"/>
                </a:lnTo>
                <a:lnTo>
                  <a:pt x="2425" y="207187"/>
                </a:lnTo>
                <a:lnTo>
                  <a:pt x="2425" y="202107"/>
                </a:lnTo>
                <a:lnTo>
                  <a:pt x="11849" y="193217"/>
                </a:lnTo>
                <a:lnTo>
                  <a:pt x="25984" y="193217"/>
                </a:lnTo>
                <a:lnTo>
                  <a:pt x="25984" y="202107"/>
                </a:lnTo>
                <a:lnTo>
                  <a:pt x="35407" y="202107"/>
                </a:lnTo>
                <a:lnTo>
                  <a:pt x="35407" y="193217"/>
                </a:lnTo>
                <a:lnTo>
                  <a:pt x="44831" y="193217"/>
                </a:lnTo>
                <a:lnTo>
                  <a:pt x="44831" y="202107"/>
                </a:lnTo>
                <a:lnTo>
                  <a:pt x="54254" y="202107"/>
                </a:lnTo>
                <a:lnTo>
                  <a:pt x="54254" y="193217"/>
                </a:lnTo>
                <a:lnTo>
                  <a:pt x="58966" y="188137"/>
                </a:lnTo>
                <a:lnTo>
                  <a:pt x="58966" y="183057"/>
                </a:lnTo>
                <a:lnTo>
                  <a:pt x="63690" y="177977"/>
                </a:lnTo>
                <a:lnTo>
                  <a:pt x="82537" y="177977"/>
                </a:lnTo>
                <a:lnTo>
                  <a:pt x="82537" y="188137"/>
                </a:lnTo>
                <a:lnTo>
                  <a:pt x="96672" y="188137"/>
                </a:lnTo>
                <a:lnTo>
                  <a:pt x="96672" y="202107"/>
                </a:lnTo>
                <a:lnTo>
                  <a:pt x="110807" y="202107"/>
                </a:lnTo>
                <a:lnTo>
                  <a:pt x="110807" y="193217"/>
                </a:lnTo>
                <a:lnTo>
                  <a:pt x="120230" y="193217"/>
                </a:lnTo>
                <a:lnTo>
                  <a:pt x="120230" y="216077"/>
                </a:lnTo>
                <a:lnTo>
                  <a:pt x="134366" y="216077"/>
                </a:lnTo>
                <a:lnTo>
                  <a:pt x="134366" y="202107"/>
                </a:lnTo>
                <a:lnTo>
                  <a:pt x="143789" y="202107"/>
                </a:lnTo>
                <a:lnTo>
                  <a:pt x="143789" y="193217"/>
                </a:lnTo>
                <a:lnTo>
                  <a:pt x="143789" y="177977"/>
                </a:lnTo>
                <a:lnTo>
                  <a:pt x="157937" y="177977"/>
                </a:lnTo>
                <a:lnTo>
                  <a:pt x="157937" y="188137"/>
                </a:lnTo>
                <a:lnTo>
                  <a:pt x="181495" y="188137"/>
                </a:lnTo>
                <a:lnTo>
                  <a:pt x="181495" y="177977"/>
                </a:lnTo>
                <a:lnTo>
                  <a:pt x="205054" y="177977"/>
                </a:lnTo>
                <a:lnTo>
                  <a:pt x="205054" y="202107"/>
                </a:lnTo>
                <a:lnTo>
                  <a:pt x="228612" y="202107"/>
                </a:lnTo>
                <a:lnTo>
                  <a:pt x="228612" y="216077"/>
                </a:lnTo>
                <a:lnTo>
                  <a:pt x="242747" y="216077"/>
                </a:lnTo>
                <a:lnTo>
                  <a:pt x="242747" y="210997"/>
                </a:lnTo>
                <a:lnTo>
                  <a:pt x="252183" y="210997"/>
                </a:lnTo>
                <a:lnTo>
                  <a:pt x="252183" y="221157"/>
                </a:lnTo>
                <a:lnTo>
                  <a:pt x="275742" y="221157"/>
                </a:lnTo>
                <a:lnTo>
                  <a:pt x="275742" y="210997"/>
                </a:lnTo>
                <a:lnTo>
                  <a:pt x="275742" y="207187"/>
                </a:lnTo>
                <a:lnTo>
                  <a:pt x="285165" y="207187"/>
                </a:lnTo>
                <a:lnTo>
                  <a:pt x="285165" y="183057"/>
                </a:lnTo>
                <a:lnTo>
                  <a:pt x="285165" y="177977"/>
                </a:lnTo>
                <a:lnTo>
                  <a:pt x="299300" y="177977"/>
                </a:lnTo>
                <a:lnTo>
                  <a:pt x="299300" y="193217"/>
                </a:lnTo>
                <a:lnTo>
                  <a:pt x="294589" y="197027"/>
                </a:lnTo>
                <a:lnTo>
                  <a:pt x="299300" y="207187"/>
                </a:lnTo>
                <a:lnTo>
                  <a:pt x="299300" y="216077"/>
                </a:lnTo>
                <a:lnTo>
                  <a:pt x="313436" y="216077"/>
                </a:lnTo>
                <a:lnTo>
                  <a:pt x="318147" y="221157"/>
                </a:lnTo>
                <a:lnTo>
                  <a:pt x="322859" y="221157"/>
                </a:lnTo>
                <a:lnTo>
                  <a:pt x="322859" y="226237"/>
                </a:lnTo>
                <a:lnTo>
                  <a:pt x="327571" y="230047"/>
                </a:lnTo>
                <a:lnTo>
                  <a:pt x="346430" y="230047"/>
                </a:lnTo>
                <a:lnTo>
                  <a:pt x="346430" y="210997"/>
                </a:lnTo>
                <a:lnTo>
                  <a:pt x="369989" y="210997"/>
                </a:lnTo>
                <a:lnTo>
                  <a:pt x="369989" y="244017"/>
                </a:lnTo>
                <a:lnTo>
                  <a:pt x="384124" y="244017"/>
                </a:lnTo>
                <a:lnTo>
                  <a:pt x="384124" y="235127"/>
                </a:lnTo>
                <a:lnTo>
                  <a:pt x="398259" y="235127"/>
                </a:lnTo>
                <a:lnTo>
                  <a:pt x="398259" y="240207"/>
                </a:lnTo>
                <a:lnTo>
                  <a:pt x="421817" y="240207"/>
                </a:lnTo>
                <a:lnTo>
                  <a:pt x="421817" y="235127"/>
                </a:lnTo>
                <a:lnTo>
                  <a:pt x="421817" y="221157"/>
                </a:lnTo>
                <a:lnTo>
                  <a:pt x="468947" y="221157"/>
                </a:lnTo>
                <a:lnTo>
                  <a:pt x="468947" y="226237"/>
                </a:lnTo>
                <a:lnTo>
                  <a:pt x="464235" y="230047"/>
                </a:lnTo>
                <a:lnTo>
                  <a:pt x="454812" y="230047"/>
                </a:lnTo>
                <a:lnTo>
                  <a:pt x="454812" y="240207"/>
                </a:lnTo>
                <a:lnTo>
                  <a:pt x="468947" y="240207"/>
                </a:lnTo>
                <a:lnTo>
                  <a:pt x="468947" y="230047"/>
                </a:lnTo>
                <a:lnTo>
                  <a:pt x="478370" y="230047"/>
                </a:lnTo>
                <a:lnTo>
                  <a:pt x="478370" y="235127"/>
                </a:lnTo>
                <a:lnTo>
                  <a:pt x="497217" y="235127"/>
                </a:lnTo>
                <a:lnTo>
                  <a:pt x="497217" y="216077"/>
                </a:lnTo>
                <a:lnTo>
                  <a:pt x="506641" y="216077"/>
                </a:lnTo>
                <a:lnTo>
                  <a:pt x="506641" y="210997"/>
                </a:lnTo>
                <a:lnTo>
                  <a:pt x="506641" y="207187"/>
                </a:lnTo>
                <a:lnTo>
                  <a:pt x="487794" y="207187"/>
                </a:lnTo>
                <a:lnTo>
                  <a:pt x="487794" y="216077"/>
                </a:lnTo>
                <a:lnTo>
                  <a:pt x="487794" y="226237"/>
                </a:lnTo>
                <a:lnTo>
                  <a:pt x="478370" y="226237"/>
                </a:lnTo>
                <a:lnTo>
                  <a:pt x="478370" y="221157"/>
                </a:lnTo>
                <a:lnTo>
                  <a:pt x="478370" y="216077"/>
                </a:lnTo>
                <a:lnTo>
                  <a:pt x="487794" y="216077"/>
                </a:lnTo>
                <a:lnTo>
                  <a:pt x="487794" y="207187"/>
                </a:lnTo>
                <a:lnTo>
                  <a:pt x="487794" y="202107"/>
                </a:lnTo>
                <a:lnTo>
                  <a:pt x="492506" y="197027"/>
                </a:lnTo>
                <a:lnTo>
                  <a:pt x="497217" y="197027"/>
                </a:lnTo>
                <a:lnTo>
                  <a:pt x="501929" y="193217"/>
                </a:lnTo>
                <a:lnTo>
                  <a:pt x="501929" y="183057"/>
                </a:lnTo>
                <a:lnTo>
                  <a:pt x="511352" y="183057"/>
                </a:lnTo>
                <a:lnTo>
                  <a:pt x="511352" y="188137"/>
                </a:lnTo>
                <a:lnTo>
                  <a:pt x="516064" y="193217"/>
                </a:lnTo>
                <a:lnTo>
                  <a:pt x="516064" y="202107"/>
                </a:lnTo>
                <a:lnTo>
                  <a:pt x="525500" y="202107"/>
                </a:lnTo>
                <a:lnTo>
                  <a:pt x="525500" y="216077"/>
                </a:lnTo>
                <a:lnTo>
                  <a:pt x="549059" y="216077"/>
                </a:lnTo>
                <a:lnTo>
                  <a:pt x="549059" y="226237"/>
                </a:lnTo>
                <a:lnTo>
                  <a:pt x="553770" y="226237"/>
                </a:lnTo>
                <a:lnTo>
                  <a:pt x="558482" y="230047"/>
                </a:lnTo>
                <a:lnTo>
                  <a:pt x="558482" y="235127"/>
                </a:lnTo>
                <a:lnTo>
                  <a:pt x="563194" y="235127"/>
                </a:lnTo>
                <a:lnTo>
                  <a:pt x="563194" y="226237"/>
                </a:lnTo>
                <a:lnTo>
                  <a:pt x="572617" y="226237"/>
                </a:lnTo>
                <a:lnTo>
                  <a:pt x="577329" y="221157"/>
                </a:lnTo>
                <a:lnTo>
                  <a:pt x="577329" y="216077"/>
                </a:lnTo>
                <a:lnTo>
                  <a:pt x="582041" y="210997"/>
                </a:lnTo>
                <a:lnTo>
                  <a:pt x="615035" y="210997"/>
                </a:lnTo>
                <a:lnTo>
                  <a:pt x="615035" y="193217"/>
                </a:lnTo>
                <a:lnTo>
                  <a:pt x="624459" y="193217"/>
                </a:lnTo>
                <a:lnTo>
                  <a:pt x="624459" y="226237"/>
                </a:lnTo>
                <a:lnTo>
                  <a:pt x="633882" y="226237"/>
                </a:lnTo>
                <a:lnTo>
                  <a:pt x="638594" y="221157"/>
                </a:lnTo>
                <a:lnTo>
                  <a:pt x="638594" y="216077"/>
                </a:lnTo>
                <a:lnTo>
                  <a:pt x="643305" y="210997"/>
                </a:lnTo>
                <a:lnTo>
                  <a:pt x="648017" y="210997"/>
                </a:lnTo>
                <a:lnTo>
                  <a:pt x="648017" y="221157"/>
                </a:lnTo>
                <a:lnTo>
                  <a:pt x="657440" y="221157"/>
                </a:lnTo>
                <a:lnTo>
                  <a:pt x="657440" y="210997"/>
                </a:lnTo>
                <a:lnTo>
                  <a:pt x="657440" y="193217"/>
                </a:lnTo>
                <a:lnTo>
                  <a:pt x="662152" y="183057"/>
                </a:lnTo>
                <a:lnTo>
                  <a:pt x="662152" y="177977"/>
                </a:lnTo>
                <a:lnTo>
                  <a:pt x="671576" y="177977"/>
                </a:lnTo>
                <a:lnTo>
                  <a:pt x="671576" y="210997"/>
                </a:lnTo>
                <a:lnTo>
                  <a:pt x="718705" y="210997"/>
                </a:lnTo>
                <a:lnTo>
                  <a:pt x="718705" y="216077"/>
                </a:lnTo>
                <a:lnTo>
                  <a:pt x="723417" y="221157"/>
                </a:lnTo>
                <a:lnTo>
                  <a:pt x="732840" y="221157"/>
                </a:lnTo>
                <a:lnTo>
                  <a:pt x="732840" y="230047"/>
                </a:lnTo>
                <a:lnTo>
                  <a:pt x="742264" y="230047"/>
                </a:lnTo>
                <a:lnTo>
                  <a:pt x="746975" y="226237"/>
                </a:lnTo>
                <a:lnTo>
                  <a:pt x="746975" y="216077"/>
                </a:lnTo>
                <a:lnTo>
                  <a:pt x="737552" y="216077"/>
                </a:lnTo>
                <a:lnTo>
                  <a:pt x="737552" y="207187"/>
                </a:lnTo>
                <a:lnTo>
                  <a:pt x="761111" y="207187"/>
                </a:lnTo>
                <a:lnTo>
                  <a:pt x="761111" y="221157"/>
                </a:lnTo>
                <a:lnTo>
                  <a:pt x="770534" y="221157"/>
                </a:lnTo>
                <a:lnTo>
                  <a:pt x="775246" y="226237"/>
                </a:lnTo>
                <a:lnTo>
                  <a:pt x="775246" y="235127"/>
                </a:lnTo>
                <a:lnTo>
                  <a:pt x="784669" y="235127"/>
                </a:lnTo>
                <a:lnTo>
                  <a:pt x="784669" y="244017"/>
                </a:lnTo>
                <a:lnTo>
                  <a:pt x="794105" y="244017"/>
                </a:lnTo>
                <a:lnTo>
                  <a:pt x="794105" y="226237"/>
                </a:lnTo>
                <a:lnTo>
                  <a:pt x="779957" y="226237"/>
                </a:lnTo>
                <a:lnTo>
                  <a:pt x="779957" y="210997"/>
                </a:lnTo>
                <a:lnTo>
                  <a:pt x="770534" y="210997"/>
                </a:lnTo>
                <a:lnTo>
                  <a:pt x="770534" y="207187"/>
                </a:lnTo>
                <a:lnTo>
                  <a:pt x="770534" y="202107"/>
                </a:lnTo>
                <a:lnTo>
                  <a:pt x="761111" y="202107"/>
                </a:lnTo>
                <a:lnTo>
                  <a:pt x="761111" y="193217"/>
                </a:lnTo>
                <a:lnTo>
                  <a:pt x="789393" y="193217"/>
                </a:lnTo>
                <a:lnTo>
                  <a:pt x="789393" y="197027"/>
                </a:lnTo>
                <a:lnTo>
                  <a:pt x="794105" y="202107"/>
                </a:lnTo>
                <a:lnTo>
                  <a:pt x="779957" y="202107"/>
                </a:lnTo>
                <a:lnTo>
                  <a:pt x="779957" y="210997"/>
                </a:lnTo>
                <a:lnTo>
                  <a:pt x="794105" y="210997"/>
                </a:lnTo>
                <a:lnTo>
                  <a:pt x="794105" y="221157"/>
                </a:lnTo>
                <a:lnTo>
                  <a:pt x="808240" y="221157"/>
                </a:lnTo>
                <a:lnTo>
                  <a:pt x="808240" y="207187"/>
                </a:lnTo>
                <a:lnTo>
                  <a:pt x="817664" y="207187"/>
                </a:lnTo>
                <a:lnTo>
                  <a:pt x="817664" y="221157"/>
                </a:lnTo>
                <a:lnTo>
                  <a:pt x="827087" y="221157"/>
                </a:lnTo>
                <a:lnTo>
                  <a:pt x="827087" y="226237"/>
                </a:lnTo>
                <a:lnTo>
                  <a:pt x="831799" y="226237"/>
                </a:lnTo>
                <a:lnTo>
                  <a:pt x="831799" y="240207"/>
                </a:lnTo>
                <a:lnTo>
                  <a:pt x="860069" y="240207"/>
                </a:lnTo>
                <a:lnTo>
                  <a:pt x="864781" y="235127"/>
                </a:lnTo>
                <a:lnTo>
                  <a:pt x="864781" y="230047"/>
                </a:lnTo>
                <a:lnTo>
                  <a:pt x="860069" y="230047"/>
                </a:lnTo>
                <a:lnTo>
                  <a:pt x="860069" y="221157"/>
                </a:lnTo>
                <a:lnTo>
                  <a:pt x="878928" y="221157"/>
                </a:lnTo>
                <a:lnTo>
                  <a:pt x="878928" y="226237"/>
                </a:lnTo>
                <a:lnTo>
                  <a:pt x="911910" y="226237"/>
                </a:lnTo>
                <a:lnTo>
                  <a:pt x="916622" y="221157"/>
                </a:lnTo>
                <a:lnTo>
                  <a:pt x="921334" y="216077"/>
                </a:lnTo>
                <a:lnTo>
                  <a:pt x="921334" y="207187"/>
                </a:lnTo>
                <a:lnTo>
                  <a:pt x="921334" y="202107"/>
                </a:lnTo>
                <a:lnTo>
                  <a:pt x="944892" y="202107"/>
                </a:lnTo>
                <a:lnTo>
                  <a:pt x="944892" y="210997"/>
                </a:lnTo>
                <a:lnTo>
                  <a:pt x="940181" y="210997"/>
                </a:lnTo>
                <a:lnTo>
                  <a:pt x="940181" y="216077"/>
                </a:lnTo>
                <a:lnTo>
                  <a:pt x="968451" y="216077"/>
                </a:lnTo>
                <a:lnTo>
                  <a:pt x="968451" y="207187"/>
                </a:lnTo>
                <a:lnTo>
                  <a:pt x="1001496" y="207187"/>
                </a:lnTo>
                <a:lnTo>
                  <a:pt x="1005586" y="202768"/>
                </a:lnTo>
                <a:lnTo>
                  <a:pt x="1015631" y="202768"/>
                </a:lnTo>
                <a:lnTo>
                  <a:pt x="1015631" y="216077"/>
                </a:lnTo>
                <a:lnTo>
                  <a:pt x="1062748" y="216077"/>
                </a:lnTo>
                <a:lnTo>
                  <a:pt x="1062748" y="221157"/>
                </a:lnTo>
                <a:lnTo>
                  <a:pt x="1072172" y="221157"/>
                </a:lnTo>
                <a:lnTo>
                  <a:pt x="1072172" y="207187"/>
                </a:lnTo>
                <a:lnTo>
                  <a:pt x="1062748" y="207187"/>
                </a:lnTo>
                <a:lnTo>
                  <a:pt x="1062748" y="193217"/>
                </a:lnTo>
                <a:lnTo>
                  <a:pt x="1053325" y="193217"/>
                </a:lnTo>
                <a:lnTo>
                  <a:pt x="1053325" y="188137"/>
                </a:lnTo>
                <a:lnTo>
                  <a:pt x="1076883" y="188137"/>
                </a:lnTo>
                <a:lnTo>
                  <a:pt x="1076883" y="207187"/>
                </a:lnTo>
                <a:lnTo>
                  <a:pt x="1100455" y="207187"/>
                </a:lnTo>
                <a:lnTo>
                  <a:pt x="1100455" y="202107"/>
                </a:lnTo>
                <a:lnTo>
                  <a:pt x="1109878" y="202107"/>
                </a:lnTo>
                <a:lnTo>
                  <a:pt x="1109878" y="207187"/>
                </a:lnTo>
                <a:lnTo>
                  <a:pt x="1124013" y="207187"/>
                </a:lnTo>
                <a:lnTo>
                  <a:pt x="1128725" y="202107"/>
                </a:lnTo>
                <a:lnTo>
                  <a:pt x="1147572" y="202107"/>
                </a:lnTo>
                <a:lnTo>
                  <a:pt x="1147572" y="210997"/>
                </a:lnTo>
                <a:lnTo>
                  <a:pt x="1199413" y="210997"/>
                </a:lnTo>
                <a:lnTo>
                  <a:pt x="1199413" y="216077"/>
                </a:lnTo>
                <a:lnTo>
                  <a:pt x="1208836" y="216077"/>
                </a:lnTo>
                <a:lnTo>
                  <a:pt x="1208836" y="210997"/>
                </a:lnTo>
                <a:lnTo>
                  <a:pt x="1213548" y="207187"/>
                </a:lnTo>
                <a:lnTo>
                  <a:pt x="1232395" y="207187"/>
                </a:lnTo>
                <a:lnTo>
                  <a:pt x="1232395" y="216077"/>
                </a:lnTo>
                <a:lnTo>
                  <a:pt x="1237107" y="221157"/>
                </a:lnTo>
                <a:lnTo>
                  <a:pt x="1246530" y="221157"/>
                </a:lnTo>
                <a:lnTo>
                  <a:pt x="1246530" y="230047"/>
                </a:lnTo>
                <a:lnTo>
                  <a:pt x="1255953" y="230047"/>
                </a:lnTo>
                <a:lnTo>
                  <a:pt x="1255953" y="221157"/>
                </a:lnTo>
                <a:lnTo>
                  <a:pt x="1274813" y="221157"/>
                </a:lnTo>
                <a:lnTo>
                  <a:pt x="1279525" y="216077"/>
                </a:lnTo>
                <a:lnTo>
                  <a:pt x="1279525" y="210997"/>
                </a:lnTo>
                <a:lnTo>
                  <a:pt x="1284236" y="210997"/>
                </a:lnTo>
                <a:lnTo>
                  <a:pt x="1288948" y="207187"/>
                </a:lnTo>
                <a:lnTo>
                  <a:pt x="1293660" y="210997"/>
                </a:lnTo>
                <a:lnTo>
                  <a:pt x="1293660" y="221157"/>
                </a:lnTo>
                <a:lnTo>
                  <a:pt x="1326642" y="221157"/>
                </a:lnTo>
                <a:lnTo>
                  <a:pt x="1326642" y="210997"/>
                </a:lnTo>
                <a:lnTo>
                  <a:pt x="1331353" y="207187"/>
                </a:lnTo>
                <a:lnTo>
                  <a:pt x="1345488" y="207187"/>
                </a:lnTo>
                <a:lnTo>
                  <a:pt x="1350200" y="210997"/>
                </a:lnTo>
                <a:lnTo>
                  <a:pt x="1359636" y="210997"/>
                </a:lnTo>
                <a:lnTo>
                  <a:pt x="1364348" y="216077"/>
                </a:lnTo>
                <a:lnTo>
                  <a:pt x="1364348" y="226237"/>
                </a:lnTo>
                <a:lnTo>
                  <a:pt x="1378483" y="226237"/>
                </a:lnTo>
                <a:lnTo>
                  <a:pt x="1378483" y="210997"/>
                </a:lnTo>
                <a:lnTo>
                  <a:pt x="1397330" y="210997"/>
                </a:lnTo>
                <a:lnTo>
                  <a:pt x="1402041" y="207187"/>
                </a:lnTo>
                <a:lnTo>
                  <a:pt x="1402041" y="202107"/>
                </a:lnTo>
                <a:lnTo>
                  <a:pt x="1402041" y="197027"/>
                </a:lnTo>
                <a:lnTo>
                  <a:pt x="1416177" y="197027"/>
                </a:lnTo>
                <a:lnTo>
                  <a:pt x="1416177" y="207187"/>
                </a:lnTo>
                <a:lnTo>
                  <a:pt x="1435023" y="207187"/>
                </a:lnTo>
                <a:lnTo>
                  <a:pt x="1435023" y="207479"/>
                </a:lnTo>
                <a:lnTo>
                  <a:pt x="1435023" y="216077"/>
                </a:lnTo>
                <a:lnTo>
                  <a:pt x="1472730" y="216077"/>
                </a:lnTo>
                <a:lnTo>
                  <a:pt x="1472730" y="207187"/>
                </a:lnTo>
                <a:lnTo>
                  <a:pt x="1491576" y="207187"/>
                </a:lnTo>
                <a:lnTo>
                  <a:pt x="1491576" y="216077"/>
                </a:lnTo>
                <a:lnTo>
                  <a:pt x="1515135" y="216077"/>
                </a:lnTo>
                <a:lnTo>
                  <a:pt x="1515135" y="230047"/>
                </a:lnTo>
                <a:lnTo>
                  <a:pt x="1552841" y="230047"/>
                </a:lnTo>
                <a:lnTo>
                  <a:pt x="1557553" y="226237"/>
                </a:lnTo>
                <a:lnTo>
                  <a:pt x="1557553" y="216077"/>
                </a:lnTo>
                <a:lnTo>
                  <a:pt x="1609382" y="216077"/>
                </a:lnTo>
                <a:lnTo>
                  <a:pt x="1614093" y="221157"/>
                </a:lnTo>
                <a:lnTo>
                  <a:pt x="1618805" y="221157"/>
                </a:lnTo>
                <a:lnTo>
                  <a:pt x="1618805" y="226237"/>
                </a:lnTo>
                <a:lnTo>
                  <a:pt x="1623517" y="226237"/>
                </a:lnTo>
                <a:lnTo>
                  <a:pt x="1623517" y="221157"/>
                </a:lnTo>
                <a:lnTo>
                  <a:pt x="1614093" y="210997"/>
                </a:lnTo>
                <a:lnTo>
                  <a:pt x="1614093" y="202107"/>
                </a:lnTo>
                <a:lnTo>
                  <a:pt x="1599958" y="202107"/>
                </a:lnTo>
                <a:lnTo>
                  <a:pt x="1599958" y="197027"/>
                </a:lnTo>
                <a:lnTo>
                  <a:pt x="1599958" y="193217"/>
                </a:lnTo>
                <a:lnTo>
                  <a:pt x="1604670" y="188137"/>
                </a:lnTo>
                <a:lnTo>
                  <a:pt x="1614093" y="188137"/>
                </a:lnTo>
                <a:lnTo>
                  <a:pt x="1614093" y="202107"/>
                </a:lnTo>
                <a:lnTo>
                  <a:pt x="1632953" y="202107"/>
                </a:lnTo>
                <a:lnTo>
                  <a:pt x="1632953" y="210997"/>
                </a:lnTo>
                <a:lnTo>
                  <a:pt x="1642376" y="210997"/>
                </a:lnTo>
                <a:lnTo>
                  <a:pt x="1642376" y="221157"/>
                </a:lnTo>
                <a:lnTo>
                  <a:pt x="1661223" y="221157"/>
                </a:lnTo>
                <a:lnTo>
                  <a:pt x="1661223" y="197027"/>
                </a:lnTo>
                <a:lnTo>
                  <a:pt x="1684782" y="197027"/>
                </a:lnTo>
                <a:lnTo>
                  <a:pt x="1689493" y="202107"/>
                </a:lnTo>
                <a:lnTo>
                  <a:pt x="1689493" y="210997"/>
                </a:lnTo>
                <a:lnTo>
                  <a:pt x="1713052" y="210997"/>
                </a:lnTo>
                <a:lnTo>
                  <a:pt x="1713052" y="197027"/>
                </a:lnTo>
                <a:lnTo>
                  <a:pt x="1736623" y="197027"/>
                </a:lnTo>
                <a:lnTo>
                  <a:pt x="1736623" y="188137"/>
                </a:lnTo>
                <a:lnTo>
                  <a:pt x="1736623" y="174167"/>
                </a:lnTo>
                <a:lnTo>
                  <a:pt x="1727200" y="174167"/>
                </a:lnTo>
                <a:lnTo>
                  <a:pt x="1727200" y="169087"/>
                </a:lnTo>
                <a:lnTo>
                  <a:pt x="1722488" y="169087"/>
                </a:lnTo>
                <a:lnTo>
                  <a:pt x="1722488" y="155117"/>
                </a:lnTo>
                <a:lnTo>
                  <a:pt x="1731911" y="155117"/>
                </a:lnTo>
                <a:lnTo>
                  <a:pt x="1731911" y="164007"/>
                </a:lnTo>
                <a:lnTo>
                  <a:pt x="1750758" y="164007"/>
                </a:lnTo>
                <a:lnTo>
                  <a:pt x="1750758" y="155117"/>
                </a:lnTo>
                <a:lnTo>
                  <a:pt x="1750758" y="150037"/>
                </a:lnTo>
                <a:lnTo>
                  <a:pt x="1750758" y="141147"/>
                </a:lnTo>
                <a:lnTo>
                  <a:pt x="1764893" y="141147"/>
                </a:lnTo>
                <a:lnTo>
                  <a:pt x="1764893" y="164007"/>
                </a:lnTo>
                <a:lnTo>
                  <a:pt x="1755470" y="164007"/>
                </a:lnTo>
                <a:lnTo>
                  <a:pt x="1750758" y="169087"/>
                </a:lnTo>
                <a:lnTo>
                  <a:pt x="1750758" y="183057"/>
                </a:lnTo>
                <a:lnTo>
                  <a:pt x="1755470" y="188137"/>
                </a:lnTo>
                <a:lnTo>
                  <a:pt x="1760181" y="188137"/>
                </a:lnTo>
                <a:lnTo>
                  <a:pt x="1760181" y="197027"/>
                </a:lnTo>
                <a:lnTo>
                  <a:pt x="1774317" y="197027"/>
                </a:lnTo>
                <a:lnTo>
                  <a:pt x="1774317" y="202107"/>
                </a:lnTo>
                <a:lnTo>
                  <a:pt x="1793163" y="202107"/>
                </a:lnTo>
                <a:lnTo>
                  <a:pt x="1793163" y="177977"/>
                </a:lnTo>
                <a:lnTo>
                  <a:pt x="1783740" y="177977"/>
                </a:lnTo>
                <a:lnTo>
                  <a:pt x="1783740" y="164007"/>
                </a:lnTo>
                <a:lnTo>
                  <a:pt x="1797875" y="164007"/>
                </a:lnTo>
                <a:lnTo>
                  <a:pt x="1797875" y="177977"/>
                </a:lnTo>
                <a:lnTo>
                  <a:pt x="1812023" y="177977"/>
                </a:lnTo>
                <a:lnTo>
                  <a:pt x="1812023" y="197027"/>
                </a:lnTo>
                <a:lnTo>
                  <a:pt x="1821446" y="197027"/>
                </a:lnTo>
                <a:lnTo>
                  <a:pt x="1821446" y="193217"/>
                </a:lnTo>
                <a:lnTo>
                  <a:pt x="1826158" y="188137"/>
                </a:lnTo>
                <a:lnTo>
                  <a:pt x="1835581" y="188137"/>
                </a:lnTo>
                <a:lnTo>
                  <a:pt x="1840293" y="183057"/>
                </a:lnTo>
                <a:lnTo>
                  <a:pt x="1845005" y="183057"/>
                </a:lnTo>
                <a:lnTo>
                  <a:pt x="1845005" y="177977"/>
                </a:lnTo>
                <a:lnTo>
                  <a:pt x="1854428" y="177977"/>
                </a:lnTo>
                <a:lnTo>
                  <a:pt x="1854428" y="193217"/>
                </a:lnTo>
                <a:lnTo>
                  <a:pt x="1859140" y="197027"/>
                </a:lnTo>
                <a:lnTo>
                  <a:pt x="1859140" y="210997"/>
                </a:lnTo>
                <a:lnTo>
                  <a:pt x="1873275" y="210997"/>
                </a:lnTo>
                <a:lnTo>
                  <a:pt x="1873275" y="207187"/>
                </a:lnTo>
                <a:lnTo>
                  <a:pt x="1877987" y="202107"/>
                </a:lnTo>
                <a:lnTo>
                  <a:pt x="1892122" y="202107"/>
                </a:lnTo>
                <a:lnTo>
                  <a:pt x="1901558" y="210997"/>
                </a:lnTo>
                <a:lnTo>
                  <a:pt x="1901558" y="221157"/>
                </a:lnTo>
                <a:lnTo>
                  <a:pt x="1910981" y="221157"/>
                </a:lnTo>
                <a:lnTo>
                  <a:pt x="1910981" y="216916"/>
                </a:lnTo>
                <a:lnTo>
                  <a:pt x="1925116" y="216916"/>
                </a:lnTo>
                <a:lnTo>
                  <a:pt x="1925116" y="193332"/>
                </a:lnTo>
                <a:lnTo>
                  <a:pt x="1910981" y="193332"/>
                </a:lnTo>
                <a:lnTo>
                  <a:pt x="1910981" y="177977"/>
                </a:lnTo>
                <a:lnTo>
                  <a:pt x="1920405" y="177977"/>
                </a:lnTo>
                <a:lnTo>
                  <a:pt x="1920405" y="193217"/>
                </a:lnTo>
                <a:lnTo>
                  <a:pt x="1934540" y="193217"/>
                </a:lnTo>
                <a:lnTo>
                  <a:pt x="1934540" y="174167"/>
                </a:lnTo>
                <a:lnTo>
                  <a:pt x="1939251" y="174167"/>
                </a:lnTo>
                <a:lnTo>
                  <a:pt x="1939251" y="197027"/>
                </a:lnTo>
                <a:lnTo>
                  <a:pt x="1943963" y="197027"/>
                </a:lnTo>
                <a:lnTo>
                  <a:pt x="1948675" y="202107"/>
                </a:lnTo>
                <a:lnTo>
                  <a:pt x="1948675" y="207187"/>
                </a:lnTo>
                <a:lnTo>
                  <a:pt x="1958098" y="207187"/>
                </a:lnTo>
                <a:lnTo>
                  <a:pt x="1958098" y="216077"/>
                </a:lnTo>
                <a:lnTo>
                  <a:pt x="1972233" y="216077"/>
                </a:lnTo>
                <a:lnTo>
                  <a:pt x="1972233" y="226237"/>
                </a:lnTo>
                <a:lnTo>
                  <a:pt x="1976945" y="226237"/>
                </a:lnTo>
                <a:lnTo>
                  <a:pt x="1976945" y="193217"/>
                </a:lnTo>
                <a:lnTo>
                  <a:pt x="1986368" y="193217"/>
                </a:lnTo>
                <a:lnTo>
                  <a:pt x="1986368" y="202107"/>
                </a:lnTo>
                <a:lnTo>
                  <a:pt x="2028786" y="202107"/>
                </a:lnTo>
                <a:lnTo>
                  <a:pt x="2033498" y="197027"/>
                </a:lnTo>
                <a:lnTo>
                  <a:pt x="2033498" y="193332"/>
                </a:lnTo>
                <a:lnTo>
                  <a:pt x="2047633" y="193332"/>
                </a:lnTo>
                <a:lnTo>
                  <a:pt x="2047633" y="183908"/>
                </a:lnTo>
                <a:lnTo>
                  <a:pt x="2042922" y="183908"/>
                </a:lnTo>
                <a:lnTo>
                  <a:pt x="2042922" y="183057"/>
                </a:lnTo>
                <a:lnTo>
                  <a:pt x="2047633" y="174167"/>
                </a:lnTo>
                <a:lnTo>
                  <a:pt x="2047633" y="169087"/>
                </a:lnTo>
                <a:lnTo>
                  <a:pt x="2047633" y="164007"/>
                </a:lnTo>
                <a:lnTo>
                  <a:pt x="2057057" y="164007"/>
                </a:lnTo>
                <a:lnTo>
                  <a:pt x="2057057" y="188137"/>
                </a:lnTo>
                <a:lnTo>
                  <a:pt x="2066480" y="188137"/>
                </a:lnTo>
                <a:lnTo>
                  <a:pt x="2071192" y="183057"/>
                </a:lnTo>
                <a:lnTo>
                  <a:pt x="2071192" y="174167"/>
                </a:lnTo>
                <a:lnTo>
                  <a:pt x="2080615" y="174167"/>
                </a:lnTo>
                <a:lnTo>
                  <a:pt x="2080615" y="202107"/>
                </a:lnTo>
                <a:lnTo>
                  <a:pt x="2090051" y="202107"/>
                </a:lnTo>
                <a:lnTo>
                  <a:pt x="2090051" y="193217"/>
                </a:lnTo>
                <a:lnTo>
                  <a:pt x="2104186" y="193217"/>
                </a:lnTo>
                <a:lnTo>
                  <a:pt x="2104186" y="183057"/>
                </a:lnTo>
                <a:lnTo>
                  <a:pt x="2099475" y="177977"/>
                </a:lnTo>
                <a:lnTo>
                  <a:pt x="2099475" y="174167"/>
                </a:lnTo>
                <a:lnTo>
                  <a:pt x="2090051" y="174167"/>
                </a:lnTo>
                <a:lnTo>
                  <a:pt x="2090051" y="164007"/>
                </a:lnTo>
                <a:lnTo>
                  <a:pt x="2090051" y="160197"/>
                </a:lnTo>
                <a:lnTo>
                  <a:pt x="2104186" y="160197"/>
                </a:lnTo>
                <a:lnTo>
                  <a:pt x="2104186" y="177977"/>
                </a:lnTo>
                <a:lnTo>
                  <a:pt x="2108898" y="183057"/>
                </a:lnTo>
                <a:lnTo>
                  <a:pt x="2113610" y="183057"/>
                </a:lnTo>
                <a:lnTo>
                  <a:pt x="2118322" y="188137"/>
                </a:lnTo>
                <a:lnTo>
                  <a:pt x="2118322" y="197027"/>
                </a:lnTo>
                <a:lnTo>
                  <a:pt x="2137168" y="197027"/>
                </a:lnTo>
                <a:lnTo>
                  <a:pt x="2141880" y="193217"/>
                </a:lnTo>
                <a:lnTo>
                  <a:pt x="2141880" y="183057"/>
                </a:lnTo>
                <a:lnTo>
                  <a:pt x="2132457" y="183057"/>
                </a:lnTo>
                <a:lnTo>
                  <a:pt x="2132457" y="174167"/>
                </a:lnTo>
                <a:lnTo>
                  <a:pt x="2141880" y="174167"/>
                </a:lnTo>
                <a:lnTo>
                  <a:pt x="2141880" y="183057"/>
                </a:lnTo>
                <a:lnTo>
                  <a:pt x="2165439" y="183057"/>
                </a:lnTo>
                <a:lnTo>
                  <a:pt x="2165439" y="193217"/>
                </a:lnTo>
                <a:lnTo>
                  <a:pt x="2170150" y="188137"/>
                </a:lnTo>
                <a:lnTo>
                  <a:pt x="2170150" y="177977"/>
                </a:lnTo>
                <a:lnTo>
                  <a:pt x="2193721" y="177977"/>
                </a:lnTo>
                <a:lnTo>
                  <a:pt x="2193721" y="202107"/>
                </a:lnTo>
                <a:lnTo>
                  <a:pt x="2217280" y="202107"/>
                </a:lnTo>
                <a:lnTo>
                  <a:pt x="2217280" y="197027"/>
                </a:lnTo>
                <a:lnTo>
                  <a:pt x="2226754" y="197027"/>
                </a:lnTo>
                <a:lnTo>
                  <a:pt x="2226754" y="207187"/>
                </a:lnTo>
                <a:lnTo>
                  <a:pt x="2236178" y="207187"/>
                </a:lnTo>
                <a:lnTo>
                  <a:pt x="2236178" y="202107"/>
                </a:lnTo>
                <a:lnTo>
                  <a:pt x="2240889" y="202107"/>
                </a:lnTo>
                <a:lnTo>
                  <a:pt x="2240889" y="197027"/>
                </a:lnTo>
                <a:lnTo>
                  <a:pt x="2240889" y="193217"/>
                </a:lnTo>
                <a:lnTo>
                  <a:pt x="2250313" y="193217"/>
                </a:lnTo>
                <a:lnTo>
                  <a:pt x="2250313" y="207187"/>
                </a:lnTo>
                <a:lnTo>
                  <a:pt x="2259736" y="207187"/>
                </a:lnTo>
                <a:lnTo>
                  <a:pt x="2259736" y="193217"/>
                </a:lnTo>
                <a:lnTo>
                  <a:pt x="2259736" y="177977"/>
                </a:lnTo>
                <a:lnTo>
                  <a:pt x="2283295" y="177977"/>
                </a:lnTo>
                <a:lnTo>
                  <a:pt x="2283295" y="202107"/>
                </a:lnTo>
                <a:lnTo>
                  <a:pt x="2288006" y="202107"/>
                </a:lnTo>
                <a:lnTo>
                  <a:pt x="2292731" y="197027"/>
                </a:lnTo>
                <a:lnTo>
                  <a:pt x="2292731" y="188137"/>
                </a:lnTo>
                <a:lnTo>
                  <a:pt x="2339848" y="188137"/>
                </a:lnTo>
                <a:lnTo>
                  <a:pt x="2339848" y="177977"/>
                </a:lnTo>
                <a:lnTo>
                  <a:pt x="2339848" y="174167"/>
                </a:lnTo>
                <a:lnTo>
                  <a:pt x="2363406" y="174167"/>
                </a:lnTo>
                <a:lnTo>
                  <a:pt x="2363406" y="169087"/>
                </a:lnTo>
                <a:lnTo>
                  <a:pt x="2363406" y="164007"/>
                </a:lnTo>
                <a:lnTo>
                  <a:pt x="2372830" y="164007"/>
                </a:lnTo>
                <a:lnTo>
                  <a:pt x="2372830" y="197027"/>
                </a:lnTo>
                <a:lnTo>
                  <a:pt x="2377541" y="197027"/>
                </a:lnTo>
                <a:lnTo>
                  <a:pt x="2382266" y="193217"/>
                </a:lnTo>
                <a:lnTo>
                  <a:pt x="2382266" y="188137"/>
                </a:lnTo>
                <a:lnTo>
                  <a:pt x="2401112" y="188137"/>
                </a:lnTo>
                <a:lnTo>
                  <a:pt x="2401112" y="174167"/>
                </a:lnTo>
                <a:lnTo>
                  <a:pt x="2424671" y="174167"/>
                </a:lnTo>
                <a:lnTo>
                  <a:pt x="2424671" y="188137"/>
                </a:lnTo>
                <a:lnTo>
                  <a:pt x="2434094" y="188137"/>
                </a:lnTo>
                <a:lnTo>
                  <a:pt x="2434094" y="197027"/>
                </a:lnTo>
                <a:lnTo>
                  <a:pt x="2448229" y="197027"/>
                </a:lnTo>
                <a:lnTo>
                  <a:pt x="2448229" y="207187"/>
                </a:lnTo>
                <a:lnTo>
                  <a:pt x="2457653" y="207187"/>
                </a:lnTo>
                <a:lnTo>
                  <a:pt x="2457653" y="174167"/>
                </a:lnTo>
                <a:lnTo>
                  <a:pt x="2457653" y="169087"/>
                </a:lnTo>
                <a:lnTo>
                  <a:pt x="2457653" y="164007"/>
                </a:lnTo>
                <a:lnTo>
                  <a:pt x="2462365" y="164007"/>
                </a:lnTo>
                <a:lnTo>
                  <a:pt x="2467076" y="160197"/>
                </a:lnTo>
                <a:lnTo>
                  <a:pt x="2467076" y="136067"/>
                </a:lnTo>
                <a:lnTo>
                  <a:pt x="2462365" y="136067"/>
                </a:lnTo>
                <a:lnTo>
                  <a:pt x="2462365" y="130987"/>
                </a:lnTo>
                <a:lnTo>
                  <a:pt x="2462365" y="127177"/>
                </a:lnTo>
                <a:lnTo>
                  <a:pt x="2476512" y="127177"/>
                </a:lnTo>
                <a:lnTo>
                  <a:pt x="2485936" y="136067"/>
                </a:lnTo>
                <a:lnTo>
                  <a:pt x="2500071" y="136067"/>
                </a:lnTo>
                <a:lnTo>
                  <a:pt x="2500071" y="144957"/>
                </a:lnTo>
                <a:lnTo>
                  <a:pt x="2490647" y="144957"/>
                </a:lnTo>
                <a:lnTo>
                  <a:pt x="2490647" y="174167"/>
                </a:lnTo>
                <a:lnTo>
                  <a:pt x="2481224" y="174167"/>
                </a:lnTo>
                <a:lnTo>
                  <a:pt x="2481224" y="183057"/>
                </a:lnTo>
                <a:lnTo>
                  <a:pt x="2504783" y="183057"/>
                </a:lnTo>
                <a:lnTo>
                  <a:pt x="2504783" y="169087"/>
                </a:lnTo>
                <a:lnTo>
                  <a:pt x="2514206" y="169087"/>
                </a:lnTo>
                <a:lnTo>
                  <a:pt x="2514206" y="177939"/>
                </a:lnTo>
                <a:lnTo>
                  <a:pt x="2518867" y="174167"/>
                </a:lnTo>
                <a:lnTo>
                  <a:pt x="2523579" y="174167"/>
                </a:lnTo>
                <a:lnTo>
                  <a:pt x="2523579" y="177977"/>
                </a:lnTo>
                <a:lnTo>
                  <a:pt x="2518867" y="177977"/>
                </a:lnTo>
                <a:lnTo>
                  <a:pt x="2523579" y="174167"/>
                </a:lnTo>
                <a:lnTo>
                  <a:pt x="2514257" y="177939"/>
                </a:lnTo>
                <a:lnTo>
                  <a:pt x="2509494" y="183057"/>
                </a:lnTo>
                <a:lnTo>
                  <a:pt x="2504783" y="183057"/>
                </a:lnTo>
                <a:lnTo>
                  <a:pt x="2504783" y="197027"/>
                </a:lnTo>
                <a:lnTo>
                  <a:pt x="2514206" y="197027"/>
                </a:lnTo>
                <a:lnTo>
                  <a:pt x="2514206" y="210997"/>
                </a:lnTo>
                <a:lnTo>
                  <a:pt x="2518918" y="210997"/>
                </a:lnTo>
                <a:lnTo>
                  <a:pt x="2523629" y="207187"/>
                </a:lnTo>
                <a:lnTo>
                  <a:pt x="2523629" y="197027"/>
                </a:lnTo>
                <a:lnTo>
                  <a:pt x="2537764" y="197027"/>
                </a:lnTo>
                <a:lnTo>
                  <a:pt x="2537764" y="207187"/>
                </a:lnTo>
                <a:lnTo>
                  <a:pt x="2556611" y="207187"/>
                </a:lnTo>
                <a:lnTo>
                  <a:pt x="2556611" y="193217"/>
                </a:lnTo>
                <a:lnTo>
                  <a:pt x="2566047" y="193217"/>
                </a:lnTo>
                <a:lnTo>
                  <a:pt x="2566047" y="183057"/>
                </a:lnTo>
                <a:lnTo>
                  <a:pt x="2575471" y="183057"/>
                </a:lnTo>
                <a:lnTo>
                  <a:pt x="2575471" y="207187"/>
                </a:lnTo>
                <a:lnTo>
                  <a:pt x="2584894" y="207187"/>
                </a:lnTo>
                <a:lnTo>
                  <a:pt x="2584894" y="177977"/>
                </a:lnTo>
                <a:lnTo>
                  <a:pt x="2594318" y="177977"/>
                </a:lnTo>
                <a:lnTo>
                  <a:pt x="2594318" y="188137"/>
                </a:lnTo>
                <a:lnTo>
                  <a:pt x="2599029" y="193217"/>
                </a:lnTo>
                <a:lnTo>
                  <a:pt x="2608453" y="193217"/>
                </a:lnTo>
                <a:lnTo>
                  <a:pt x="2608453" y="188137"/>
                </a:lnTo>
                <a:lnTo>
                  <a:pt x="2617876" y="188137"/>
                </a:lnTo>
                <a:lnTo>
                  <a:pt x="2617876" y="169087"/>
                </a:lnTo>
                <a:lnTo>
                  <a:pt x="2617876" y="164007"/>
                </a:lnTo>
                <a:lnTo>
                  <a:pt x="2622588" y="164007"/>
                </a:lnTo>
                <a:lnTo>
                  <a:pt x="2632011" y="174167"/>
                </a:lnTo>
                <a:lnTo>
                  <a:pt x="2632011" y="193217"/>
                </a:lnTo>
                <a:lnTo>
                  <a:pt x="2636723" y="193217"/>
                </a:lnTo>
                <a:lnTo>
                  <a:pt x="2636723" y="177977"/>
                </a:lnTo>
                <a:lnTo>
                  <a:pt x="2650858" y="177977"/>
                </a:lnTo>
                <a:lnTo>
                  <a:pt x="2650858" y="193217"/>
                </a:lnTo>
                <a:lnTo>
                  <a:pt x="2655582" y="193217"/>
                </a:lnTo>
                <a:lnTo>
                  <a:pt x="2660294" y="188137"/>
                </a:lnTo>
                <a:lnTo>
                  <a:pt x="2660294" y="177977"/>
                </a:lnTo>
                <a:lnTo>
                  <a:pt x="2702699" y="177977"/>
                </a:lnTo>
                <a:lnTo>
                  <a:pt x="2702699" y="193217"/>
                </a:lnTo>
                <a:lnTo>
                  <a:pt x="2716834" y="193217"/>
                </a:lnTo>
                <a:lnTo>
                  <a:pt x="2716834" y="197027"/>
                </a:lnTo>
                <a:lnTo>
                  <a:pt x="2730970" y="197027"/>
                </a:lnTo>
                <a:lnTo>
                  <a:pt x="2730970" y="177977"/>
                </a:lnTo>
                <a:lnTo>
                  <a:pt x="2730970" y="174167"/>
                </a:lnTo>
                <a:lnTo>
                  <a:pt x="2733256" y="165277"/>
                </a:lnTo>
                <a:lnTo>
                  <a:pt x="2733865" y="164007"/>
                </a:lnTo>
                <a:lnTo>
                  <a:pt x="2735097" y="161467"/>
                </a:lnTo>
                <a:lnTo>
                  <a:pt x="2739593" y="160197"/>
                </a:lnTo>
                <a:lnTo>
                  <a:pt x="2754541" y="160197"/>
                </a:lnTo>
                <a:lnTo>
                  <a:pt x="2754541" y="183057"/>
                </a:lnTo>
                <a:lnTo>
                  <a:pt x="2745117" y="183057"/>
                </a:lnTo>
                <a:lnTo>
                  <a:pt x="2745117" y="193217"/>
                </a:lnTo>
                <a:lnTo>
                  <a:pt x="2778099" y="193217"/>
                </a:lnTo>
                <a:lnTo>
                  <a:pt x="2778099" y="188137"/>
                </a:lnTo>
                <a:lnTo>
                  <a:pt x="2825216" y="188137"/>
                </a:lnTo>
                <a:lnTo>
                  <a:pt x="2825216" y="174167"/>
                </a:lnTo>
                <a:lnTo>
                  <a:pt x="2881769" y="174167"/>
                </a:lnTo>
                <a:lnTo>
                  <a:pt x="2881769" y="177977"/>
                </a:lnTo>
                <a:lnTo>
                  <a:pt x="2886481" y="183057"/>
                </a:lnTo>
                <a:lnTo>
                  <a:pt x="2895904" y="183057"/>
                </a:lnTo>
                <a:lnTo>
                  <a:pt x="2895904" y="188137"/>
                </a:lnTo>
                <a:lnTo>
                  <a:pt x="2910040" y="188137"/>
                </a:lnTo>
                <a:lnTo>
                  <a:pt x="2910040" y="177977"/>
                </a:lnTo>
                <a:lnTo>
                  <a:pt x="2924175" y="177977"/>
                </a:lnTo>
                <a:lnTo>
                  <a:pt x="2924175" y="174167"/>
                </a:lnTo>
                <a:lnTo>
                  <a:pt x="2924175" y="169087"/>
                </a:lnTo>
                <a:lnTo>
                  <a:pt x="2933611" y="169087"/>
                </a:lnTo>
                <a:lnTo>
                  <a:pt x="2938322" y="164007"/>
                </a:lnTo>
                <a:lnTo>
                  <a:pt x="2938322" y="160197"/>
                </a:lnTo>
                <a:lnTo>
                  <a:pt x="2947746" y="160197"/>
                </a:lnTo>
                <a:lnTo>
                  <a:pt x="2947746" y="169087"/>
                </a:lnTo>
                <a:lnTo>
                  <a:pt x="2971304" y="169087"/>
                </a:lnTo>
                <a:lnTo>
                  <a:pt x="2971304" y="164007"/>
                </a:lnTo>
                <a:lnTo>
                  <a:pt x="2976016" y="160197"/>
                </a:lnTo>
                <a:lnTo>
                  <a:pt x="2985439" y="160197"/>
                </a:lnTo>
                <a:lnTo>
                  <a:pt x="2985439" y="160324"/>
                </a:lnTo>
                <a:lnTo>
                  <a:pt x="2980677" y="160324"/>
                </a:lnTo>
                <a:lnTo>
                  <a:pt x="2980677" y="169760"/>
                </a:lnTo>
                <a:lnTo>
                  <a:pt x="2966542" y="169760"/>
                </a:lnTo>
                <a:lnTo>
                  <a:pt x="2966542" y="179184"/>
                </a:lnTo>
                <a:lnTo>
                  <a:pt x="2994825" y="179184"/>
                </a:lnTo>
                <a:lnTo>
                  <a:pt x="2999536" y="174472"/>
                </a:lnTo>
                <a:lnTo>
                  <a:pt x="2999536" y="169087"/>
                </a:lnTo>
                <a:lnTo>
                  <a:pt x="3051416" y="169087"/>
                </a:lnTo>
                <a:lnTo>
                  <a:pt x="3051416" y="177977"/>
                </a:lnTo>
                <a:lnTo>
                  <a:pt x="3065551" y="177977"/>
                </a:lnTo>
                <a:lnTo>
                  <a:pt x="3065551" y="160197"/>
                </a:lnTo>
                <a:lnTo>
                  <a:pt x="3065551" y="141147"/>
                </a:lnTo>
                <a:lnTo>
                  <a:pt x="3065805" y="147650"/>
                </a:lnTo>
                <a:lnTo>
                  <a:pt x="3067862" y="153250"/>
                </a:lnTo>
                <a:lnTo>
                  <a:pt x="3073450" y="155321"/>
                </a:lnTo>
                <a:lnTo>
                  <a:pt x="3084360" y="155613"/>
                </a:lnTo>
                <a:lnTo>
                  <a:pt x="3084360" y="146177"/>
                </a:lnTo>
                <a:lnTo>
                  <a:pt x="3074924" y="146177"/>
                </a:lnTo>
                <a:lnTo>
                  <a:pt x="3074924" y="136753"/>
                </a:lnTo>
                <a:lnTo>
                  <a:pt x="3074238" y="136067"/>
                </a:lnTo>
                <a:lnTo>
                  <a:pt x="3079686" y="136067"/>
                </a:lnTo>
                <a:lnTo>
                  <a:pt x="3079686" y="141147"/>
                </a:lnTo>
                <a:lnTo>
                  <a:pt x="3089110" y="141147"/>
                </a:lnTo>
                <a:lnTo>
                  <a:pt x="3089110" y="150037"/>
                </a:lnTo>
                <a:lnTo>
                  <a:pt x="3103245" y="150037"/>
                </a:lnTo>
                <a:lnTo>
                  <a:pt x="3103245" y="155117"/>
                </a:lnTo>
                <a:lnTo>
                  <a:pt x="3107969" y="155117"/>
                </a:lnTo>
                <a:lnTo>
                  <a:pt x="3112681" y="150037"/>
                </a:lnTo>
                <a:lnTo>
                  <a:pt x="3112681" y="127177"/>
                </a:lnTo>
                <a:lnTo>
                  <a:pt x="3112681" y="122097"/>
                </a:lnTo>
                <a:lnTo>
                  <a:pt x="3117392" y="122097"/>
                </a:lnTo>
                <a:lnTo>
                  <a:pt x="3117392" y="155117"/>
                </a:lnTo>
                <a:lnTo>
                  <a:pt x="3140951" y="155117"/>
                </a:lnTo>
                <a:lnTo>
                  <a:pt x="3140951" y="160197"/>
                </a:lnTo>
                <a:lnTo>
                  <a:pt x="3150374" y="160197"/>
                </a:lnTo>
                <a:lnTo>
                  <a:pt x="3150374" y="127177"/>
                </a:lnTo>
                <a:lnTo>
                  <a:pt x="3183356" y="127177"/>
                </a:lnTo>
                <a:lnTo>
                  <a:pt x="3188068" y="130987"/>
                </a:lnTo>
                <a:lnTo>
                  <a:pt x="3188068" y="141147"/>
                </a:lnTo>
                <a:lnTo>
                  <a:pt x="3211639" y="141147"/>
                </a:lnTo>
                <a:lnTo>
                  <a:pt x="3211639" y="155117"/>
                </a:lnTo>
                <a:lnTo>
                  <a:pt x="3221063" y="155117"/>
                </a:lnTo>
                <a:lnTo>
                  <a:pt x="3221063" y="169087"/>
                </a:lnTo>
                <a:lnTo>
                  <a:pt x="3230486" y="169087"/>
                </a:lnTo>
                <a:lnTo>
                  <a:pt x="3230486" y="183057"/>
                </a:lnTo>
                <a:lnTo>
                  <a:pt x="3239909" y="183057"/>
                </a:lnTo>
                <a:lnTo>
                  <a:pt x="3239909" y="177977"/>
                </a:lnTo>
                <a:lnTo>
                  <a:pt x="3244621" y="177977"/>
                </a:lnTo>
                <a:lnTo>
                  <a:pt x="3249333" y="174167"/>
                </a:lnTo>
                <a:lnTo>
                  <a:pt x="3263468" y="174167"/>
                </a:lnTo>
                <a:lnTo>
                  <a:pt x="3263468" y="160197"/>
                </a:lnTo>
                <a:lnTo>
                  <a:pt x="3277603" y="160197"/>
                </a:lnTo>
                <a:lnTo>
                  <a:pt x="3277603" y="141147"/>
                </a:lnTo>
                <a:lnTo>
                  <a:pt x="3287039" y="141147"/>
                </a:lnTo>
                <a:lnTo>
                  <a:pt x="3287039" y="164007"/>
                </a:lnTo>
                <a:lnTo>
                  <a:pt x="3310598" y="164007"/>
                </a:lnTo>
                <a:lnTo>
                  <a:pt x="3310598" y="160197"/>
                </a:lnTo>
                <a:lnTo>
                  <a:pt x="3315309" y="155117"/>
                </a:lnTo>
                <a:lnTo>
                  <a:pt x="3334156" y="155117"/>
                </a:lnTo>
                <a:lnTo>
                  <a:pt x="3338868" y="144957"/>
                </a:lnTo>
                <a:lnTo>
                  <a:pt x="3357715" y="144957"/>
                </a:lnTo>
                <a:lnTo>
                  <a:pt x="3357715" y="155117"/>
                </a:lnTo>
                <a:lnTo>
                  <a:pt x="3334156" y="155117"/>
                </a:lnTo>
                <a:lnTo>
                  <a:pt x="3334156" y="164007"/>
                </a:lnTo>
                <a:lnTo>
                  <a:pt x="3357715" y="164007"/>
                </a:lnTo>
                <a:lnTo>
                  <a:pt x="3357715" y="174167"/>
                </a:lnTo>
                <a:lnTo>
                  <a:pt x="3362426" y="177977"/>
                </a:lnTo>
                <a:lnTo>
                  <a:pt x="3367138" y="177977"/>
                </a:lnTo>
                <a:lnTo>
                  <a:pt x="3367138" y="155117"/>
                </a:lnTo>
                <a:lnTo>
                  <a:pt x="3376561" y="155117"/>
                </a:lnTo>
                <a:lnTo>
                  <a:pt x="3376561" y="150863"/>
                </a:lnTo>
                <a:lnTo>
                  <a:pt x="3381235" y="146177"/>
                </a:lnTo>
                <a:lnTo>
                  <a:pt x="3381235" y="136753"/>
                </a:lnTo>
                <a:lnTo>
                  <a:pt x="3376561" y="136753"/>
                </a:lnTo>
                <a:lnTo>
                  <a:pt x="3376561" y="130987"/>
                </a:lnTo>
                <a:lnTo>
                  <a:pt x="3385997" y="130987"/>
                </a:lnTo>
                <a:lnTo>
                  <a:pt x="3385997" y="155117"/>
                </a:lnTo>
                <a:lnTo>
                  <a:pt x="3395459" y="155117"/>
                </a:lnTo>
                <a:lnTo>
                  <a:pt x="3395459" y="164007"/>
                </a:lnTo>
                <a:lnTo>
                  <a:pt x="3418929" y="164007"/>
                </a:lnTo>
                <a:lnTo>
                  <a:pt x="3418929" y="169760"/>
                </a:lnTo>
                <a:lnTo>
                  <a:pt x="3423640" y="165049"/>
                </a:lnTo>
                <a:lnTo>
                  <a:pt x="3428352" y="165049"/>
                </a:lnTo>
                <a:lnTo>
                  <a:pt x="3428352" y="164007"/>
                </a:lnTo>
                <a:lnTo>
                  <a:pt x="3437877" y="164007"/>
                </a:lnTo>
                <a:lnTo>
                  <a:pt x="3437877" y="174167"/>
                </a:lnTo>
                <a:lnTo>
                  <a:pt x="3447300" y="174167"/>
                </a:lnTo>
                <a:lnTo>
                  <a:pt x="3447300" y="164007"/>
                </a:lnTo>
                <a:lnTo>
                  <a:pt x="3456724" y="164007"/>
                </a:lnTo>
                <a:lnTo>
                  <a:pt x="3456724" y="174167"/>
                </a:lnTo>
                <a:lnTo>
                  <a:pt x="3461435" y="174167"/>
                </a:lnTo>
                <a:lnTo>
                  <a:pt x="3461435" y="160197"/>
                </a:lnTo>
                <a:lnTo>
                  <a:pt x="3466147" y="160197"/>
                </a:lnTo>
                <a:lnTo>
                  <a:pt x="3466147" y="155117"/>
                </a:lnTo>
                <a:lnTo>
                  <a:pt x="3470859" y="155117"/>
                </a:lnTo>
                <a:lnTo>
                  <a:pt x="3470859" y="144957"/>
                </a:lnTo>
                <a:lnTo>
                  <a:pt x="3489706" y="144957"/>
                </a:lnTo>
                <a:lnTo>
                  <a:pt x="3489706" y="136067"/>
                </a:lnTo>
                <a:lnTo>
                  <a:pt x="3499142" y="136067"/>
                </a:lnTo>
                <a:lnTo>
                  <a:pt x="3499142" y="144957"/>
                </a:lnTo>
                <a:lnTo>
                  <a:pt x="3508565" y="144957"/>
                </a:lnTo>
                <a:lnTo>
                  <a:pt x="3508565" y="160197"/>
                </a:lnTo>
                <a:lnTo>
                  <a:pt x="3517989" y="160197"/>
                </a:lnTo>
                <a:lnTo>
                  <a:pt x="3517989" y="169087"/>
                </a:lnTo>
                <a:lnTo>
                  <a:pt x="3522700" y="169087"/>
                </a:lnTo>
                <a:lnTo>
                  <a:pt x="3527412" y="164007"/>
                </a:lnTo>
                <a:lnTo>
                  <a:pt x="3527412" y="144957"/>
                </a:lnTo>
                <a:lnTo>
                  <a:pt x="3532124" y="144957"/>
                </a:lnTo>
                <a:lnTo>
                  <a:pt x="3532124" y="164007"/>
                </a:lnTo>
                <a:lnTo>
                  <a:pt x="3541547" y="164007"/>
                </a:lnTo>
                <a:lnTo>
                  <a:pt x="3541547" y="150037"/>
                </a:lnTo>
                <a:lnTo>
                  <a:pt x="3546259" y="144957"/>
                </a:lnTo>
                <a:lnTo>
                  <a:pt x="3546259" y="141147"/>
                </a:lnTo>
                <a:lnTo>
                  <a:pt x="3550970" y="136067"/>
                </a:lnTo>
                <a:lnTo>
                  <a:pt x="3569817" y="136067"/>
                </a:lnTo>
                <a:lnTo>
                  <a:pt x="3569817" y="130987"/>
                </a:lnTo>
                <a:lnTo>
                  <a:pt x="3574529" y="127177"/>
                </a:lnTo>
                <a:lnTo>
                  <a:pt x="3583952" y="127177"/>
                </a:lnTo>
                <a:lnTo>
                  <a:pt x="3583952" y="136067"/>
                </a:lnTo>
                <a:lnTo>
                  <a:pt x="3593388" y="136067"/>
                </a:lnTo>
                <a:lnTo>
                  <a:pt x="3593388" y="144957"/>
                </a:lnTo>
                <a:lnTo>
                  <a:pt x="3598100" y="150037"/>
                </a:lnTo>
                <a:lnTo>
                  <a:pt x="3602812" y="144957"/>
                </a:lnTo>
                <a:lnTo>
                  <a:pt x="3602812" y="122097"/>
                </a:lnTo>
                <a:lnTo>
                  <a:pt x="3612235" y="122097"/>
                </a:lnTo>
                <a:lnTo>
                  <a:pt x="3612235" y="136067"/>
                </a:lnTo>
                <a:lnTo>
                  <a:pt x="3635794" y="136067"/>
                </a:lnTo>
                <a:lnTo>
                  <a:pt x="3635794" y="127177"/>
                </a:lnTo>
                <a:lnTo>
                  <a:pt x="3645217" y="127177"/>
                </a:lnTo>
                <a:lnTo>
                  <a:pt x="3645217" y="136067"/>
                </a:lnTo>
                <a:lnTo>
                  <a:pt x="3654641" y="136067"/>
                </a:lnTo>
                <a:lnTo>
                  <a:pt x="3654641" y="130987"/>
                </a:lnTo>
                <a:lnTo>
                  <a:pt x="3659352" y="127177"/>
                </a:lnTo>
                <a:lnTo>
                  <a:pt x="3659352" y="111937"/>
                </a:lnTo>
                <a:lnTo>
                  <a:pt x="3668687" y="111937"/>
                </a:lnTo>
                <a:lnTo>
                  <a:pt x="3668687" y="103047"/>
                </a:lnTo>
                <a:lnTo>
                  <a:pt x="3678110" y="103047"/>
                </a:lnTo>
                <a:lnTo>
                  <a:pt x="3678059" y="111988"/>
                </a:lnTo>
                <a:lnTo>
                  <a:pt x="3673398" y="117017"/>
                </a:lnTo>
                <a:lnTo>
                  <a:pt x="3668776" y="117017"/>
                </a:lnTo>
                <a:lnTo>
                  <a:pt x="3668776" y="136067"/>
                </a:lnTo>
                <a:lnTo>
                  <a:pt x="3692347" y="136067"/>
                </a:lnTo>
                <a:lnTo>
                  <a:pt x="3692347" y="141147"/>
                </a:lnTo>
                <a:lnTo>
                  <a:pt x="3701770" y="141147"/>
                </a:lnTo>
                <a:lnTo>
                  <a:pt x="3701770" y="122097"/>
                </a:lnTo>
                <a:lnTo>
                  <a:pt x="3720617" y="122097"/>
                </a:lnTo>
                <a:lnTo>
                  <a:pt x="3725329" y="117017"/>
                </a:lnTo>
                <a:lnTo>
                  <a:pt x="3730040" y="117017"/>
                </a:lnTo>
                <a:lnTo>
                  <a:pt x="3730040" y="111937"/>
                </a:lnTo>
                <a:lnTo>
                  <a:pt x="3734752" y="111937"/>
                </a:lnTo>
                <a:lnTo>
                  <a:pt x="3734752" y="117017"/>
                </a:lnTo>
                <a:lnTo>
                  <a:pt x="3739464" y="122097"/>
                </a:lnTo>
                <a:lnTo>
                  <a:pt x="3748887" y="122097"/>
                </a:lnTo>
                <a:lnTo>
                  <a:pt x="3748887" y="117017"/>
                </a:lnTo>
                <a:lnTo>
                  <a:pt x="3753599" y="111937"/>
                </a:lnTo>
                <a:lnTo>
                  <a:pt x="3763022" y="111937"/>
                </a:lnTo>
                <a:lnTo>
                  <a:pt x="3763022" y="103047"/>
                </a:lnTo>
                <a:lnTo>
                  <a:pt x="3772458" y="103047"/>
                </a:lnTo>
                <a:lnTo>
                  <a:pt x="3772458" y="78917"/>
                </a:lnTo>
                <a:lnTo>
                  <a:pt x="3777069" y="78917"/>
                </a:lnTo>
                <a:lnTo>
                  <a:pt x="3777069" y="61137"/>
                </a:lnTo>
                <a:lnTo>
                  <a:pt x="3777069" y="56057"/>
                </a:lnTo>
                <a:lnTo>
                  <a:pt x="3791204" y="56057"/>
                </a:lnTo>
                <a:lnTo>
                  <a:pt x="3791204" y="78917"/>
                </a:lnTo>
                <a:lnTo>
                  <a:pt x="3781882" y="78917"/>
                </a:lnTo>
                <a:lnTo>
                  <a:pt x="3781882" y="108127"/>
                </a:lnTo>
                <a:lnTo>
                  <a:pt x="3791305" y="108127"/>
                </a:lnTo>
                <a:lnTo>
                  <a:pt x="3791305" y="103047"/>
                </a:lnTo>
                <a:lnTo>
                  <a:pt x="3796017" y="97967"/>
                </a:lnTo>
                <a:lnTo>
                  <a:pt x="3805440" y="97967"/>
                </a:lnTo>
                <a:lnTo>
                  <a:pt x="3805440" y="89077"/>
                </a:lnTo>
                <a:lnTo>
                  <a:pt x="3810152" y="83997"/>
                </a:lnTo>
                <a:lnTo>
                  <a:pt x="3810152" y="75107"/>
                </a:lnTo>
                <a:lnTo>
                  <a:pt x="3814775" y="75107"/>
                </a:lnTo>
                <a:lnTo>
                  <a:pt x="3814775" y="70027"/>
                </a:lnTo>
                <a:lnTo>
                  <a:pt x="3824198" y="70027"/>
                </a:lnTo>
                <a:lnTo>
                  <a:pt x="3824198" y="75107"/>
                </a:lnTo>
                <a:lnTo>
                  <a:pt x="3833711" y="75107"/>
                </a:lnTo>
                <a:lnTo>
                  <a:pt x="3833609" y="89179"/>
                </a:lnTo>
                <a:lnTo>
                  <a:pt x="3824287" y="97967"/>
                </a:lnTo>
                <a:lnTo>
                  <a:pt x="3814864" y="97967"/>
                </a:lnTo>
                <a:lnTo>
                  <a:pt x="3814864" y="111937"/>
                </a:lnTo>
                <a:lnTo>
                  <a:pt x="3819575" y="111937"/>
                </a:lnTo>
                <a:lnTo>
                  <a:pt x="3819575" y="122097"/>
                </a:lnTo>
                <a:lnTo>
                  <a:pt x="3810152" y="122097"/>
                </a:lnTo>
                <a:lnTo>
                  <a:pt x="3810152" y="122605"/>
                </a:lnTo>
                <a:lnTo>
                  <a:pt x="3800627" y="122605"/>
                </a:lnTo>
                <a:lnTo>
                  <a:pt x="3800627" y="136753"/>
                </a:lnTo>
                <a:lnTo>
                  <a:pt x="3814775" y="136753"/>
                </a:lnTo>
                <a:lnTo>
                  <a:pt x="3814775" y="130987"/>
                </a:lnTo>
                <a:lnTo>
                  <a:pt x="3833711" y="130987"/>
                </a:lnTo>
                <a:lnTo>
                  <a:pt x="3833711" y="122097"/>
                </a:lnTo>
                <a:lnTo>
                  <a:pt x="3838422" y="117017"/>
                </a:lnTo>
                <a:lnTo>
                  <a:pt x="3843134" y="117017"/>
                </a:lnTo>
                <a:lnTo>
                  <a:pt x="3847808" y="111988"/>
                </a:lnTo>
                <a:lnTo>
                  <a:pt x="3847846" y="103047"/>
                </a:lnTo>
                <a:lnTo>
                  <a:pt x="3861993" y="103047"/>
                </a:lnTo>
                <a:lnTo>
                  <a:pt x="3862032" y="111988"/>
                </a:lnTo>
                <a:lnTo>
                  <a:pt x="3866705" y="117017"/>
                </a:lnTo>
                <a:lnTo>
                  <a:pt x="3923246" y="117017"/>
                </a:lnTo>
                <a:lnTo>
                  <a:pt x="3923246" y="108127"/>
                </a:lnTo>
                <a:lnTo>
                  <a:pt x="3918534" y="108127"/>
                </a:lnTo>
                <a:lnTo>
                  <a:pt x="3913822" y="103047"/>
                </a:lnTo>
                <a:lnTo>
                  <a:pt x="3913822" y="94157"/>
                </a:lnTo>
                <a:lnTo>
                  <a:pt x="3904399" y="94157"/>
                </a:lnTo>
                <a:lnTo>
                  <a:pt x="3904399" y="89077"/>
                </a:lnTo>
                <a:lnTo>
                  <a:pt x="3904399" y="83997"/>
                </a:lnTo>
                <a:lnTo>
                  <a:pt x="3918534" y="83997"/>
                </a:lnTo>
                <a:lnTo>
                  <a:pt x="3918534" y="75107"/>
                </a:lnTo>
                <a:lnTo>
                  <a:pt x="3927957" y="75107"/>
                </a:lnTo>
                <a:lnTo>
                  <a:pt x="3927957" y="83997"/>
                </a:lnTo>
                <a:lnTo>
                  <a:pt x="3918534" y="83997"/>
                </a:lnTo>
                <a:lnTo>
                  <a:pt x="3918534" y="94157"/>
                </a:lnTo>
                <a:lnTo>
                  <a:pt x="3932669" y="94157"/>
                </a:lnTo>
                <a:lnTo>
                  <a:pt x="3932669" y="108127"/>
                </a:lnTo>
                <a:lnTo>
                  <a:pt x="3942092" y="108127"/>
                </a:lnTo>
                <a:lnTo>
                  <a:pt x="3942092" y="117017"/>
                </a:lnTo>
                <a:lnTo>
                  <a:pt x="3956240" y="117017"/>
                </a:lnTo>
                <a:lnTo>
                  <a:pt x="3956240" y="108127"/>
                </a:lnTo>
                <a:lnTo>
                  <a:pt x="3965664" y="108127"/>
                </a:lnTo>
                <a:lnTo>
                  <a:pt x="3965664" y="122097"/>
                </a:lnTo>
                <a:lnTo>
                  <a:pt x="3984510" y="122097"/>
                </a:lnTo>
                <a:lnTo>
                  <a:pt x="3984510" y="103047"/>
                </a:lnTo>
                <a:lnTo>
                  <a:pt x="3984510" y="89077"/>
                </a:lnTo>
                <a:lnTo>
                  <a:pt x="4003357" y="89077"/>
                </a:lnTo>
                <a:lnTo>
                  <a:pt x="4003357" y="83997"/>
                </a:lnTo>
                <a:lnTo>
                  <a:pt x="4012781" y="83997"/>
                </a:lnTo>
                <a:lnTo>
                  <a:pt x="4012781" y="75107"/>
                </a:lnTo>
                <a:lnTo>
                  <a:pt x="4012781" y="70027"/>
                </a:lnTo>
                <a:lnTo>
                  <a:pt x="4026916" y="70027"/>
                </a:lnTo>
                <a:lnTo>
                  <a:pt x="4027017" y="89179"/>
                </a:lnTo>
                <a:lnTo>
                  <a:pt x="4031627" y="94157"/>
                </a:lnTo>
                <a:lnTo>
                  <a:pt x="4041063" y="94157"/>
                </a:lnTo>
                <a:lnTo>
                  <a:pt x="4041063" y="117017"/>
                </a:lnTo>
                <a:lnTo>
                  <a:pt x="4055199" y="117017"/>
                </a:lnTo>
                <a:lnTo>
                  <a:pt x="4055199" y="122097"/>
                </a:lnTo>
                <a:lnTo>
                  <a:pt x="4059910" y="127177"/>
                </a:lnTo>
                <a:lnTo>
                  <a:pt x="4069334" y="127177"/>
                </a:lnTo>
                <a:lnTo>
                  <a:pt x="4069334" y="136067"/>
                </a:lnTo>
                <a:lnTo>
                  <a:pt x="4074045" y="136067"/>
                </a:lnTo>
                <a:lnTo>
                  <a:pt x="4078757" y="130987"/>
                </a:lnTo>
                <a:lnTo>
                  <a:pt x="4078757" y="117017"/>
                </a:lnTo>
                <a:lnTo>
                  <a:pt x="4092892" y="117017"/>
                </a:lnTo>
                <a:lnTo>
                  <a:pt x="4092892" y="127177"/>
                </a:lnTo>
                <a:lnTo>
                  <a:pt x="4102316" y="127177"/>
                </a:lnTo>
                <a:lnTo>
                  <a:pt x="4102316" y="103047"/>
                </a:lnTo>
                <a:lnTo>
                  <a:pt x="4121162" y="103047"/>
                </a:lnTo>
                <a:lnTo>
                  <a:pt x="4121162" y="117017"/>
                </a:lnTo>
                <a:lnTo>
                  <a:pt x="4135310" y="117017"/>
                </a:lnTo>
                <a:lnTo>
                  <a:pt x="4140022" y="122097"/>
                </a:lnTo>
                <a:lnTo>
                  <a:pt x="4140022" y="127177"/>
                </a:lnTo>
                <a:lnTo>
                  <a:pt x="4154157" y="127177"/>
                </a:lnTo>
                <a:lnTo>
                  <a:pt x="4158869" y="122097"/>
                </a:lnTo>
                <a:lnTo>
                  <a:pt x="4158869" y="111937"/>
                </a:lnTo>
                <a:lnTo>
                  <a:pt x="4196562" y="111937"/>
                </a:lnTo>
                <a:lnTo>
                  <a:pt x="4196562" y="108127"/>
                </a:lnTo>
                <a:lnTo>
                  <a:pt x="4196562" y="103047"/>
                </a:lnTo>
                <a:lnTo>
                  <a:pt x="4205986" y="103047"/>
                </a:lnTo>
                <a:lnTo>
                  <a:pt x="4205986" y="94157"/>
                </a:lnTo>
                <a:lnTo>
                  <a:pt x="4215409" y="94157"/>
                </a:lnTo>
                <a:lnTo>
                  <a:pt x="4215409" y="108127"/>
                </a:lnTo>
                <a:lnTo>
                  <a:pt x="4224845" y="108127"/>
                </a:lnTo>
                <a:lnTo>
                  <a:pt x="4229557" y="111937"/>
                </a:lnTo>
                <a:lnTo>
                  <a:pt x="4229557" y="117017"/>
                </a:lnTo>
                <a:lnTo>
                  <a:pt x="4248404" y="117017"/>
                </a:lnTo>
                <a:lnTo>
                  <a:pt x="4248404" y="108127"/>
                </a:lnTo>
                <a:lnTo>
                  <a:pt x="4257827" y="108127"/>
                </a:lnTo>
                <a:lnTo>
                  <a:pt x="4262488" y="103098"/>
                </a:lnTo>
                <a:lnTo>
                  <a:pt x="4262539" y="97967"/>
                </a:lnTo>
                <a:lnTo>
                  <a:pt x="4267251" y="94157"/>
                </a:lnTo>
                <a:lnTo>
                  <a:pt x="4271962" y="94157"/>
                </a:lnTo>
                <a:lnTo>
                  <a:pt x="4271962" y="83997"/>
                </a:lnTo>
                <a:lnTo>
                  <a:pt x="4271962" y="70027"/>
                </a:lnTo>
                <a:lnTo>
                  <a:pt x="4271962" y="64947"/>
                </a:lnTo>
                <a:lnTo>
                  <a:pt x="4281386" y="64947"/>
                </a:lnTo>
                <a:lnTo>
                  <a:pt x="4281386" y="75107"/>
                </a:lnTo>
                <a:lnTo>
                  <a:pt x="4290809" y="75107"/>
                </a:lnTo>
                <a:lnTo>
                  <a:pt x="4290809" y="83997"/>
                </a:lnTo>
                <a:lnTo>
                  <a:pt x="4286097" y="83997"/>
                </a:lnTo>
                <a:lnTo>
                  <a:pt x="4281386" y="89077"/>
                </a:lnTo>
                <a:lnTo>
                  <a:pt x="4281386" y="97967"/>
                </a:lnTo>
                <a:lnTo>
                  <a:pt x="4267251" y="97967"/>
                </a:lnTo>
                <a:lnTo>
                  <a:pt x="4267251" y="111937"/>
                </a:lnTo>
                <a:lnTo>
                  <a:pt x="4290809" y="111937"/>
                </a:lnTo>
                <a:lnTo>
                  <a:pt x="4290809" y="117017"/>
                </a:lnTo>
                <a:lnTo>
                  <a:pt x="4300232" y="117017"/>
                </a:lnTo>
                <a:lnTo>
                  <a:pt x="4300232" y="108127"/>
                </a:lnTo>
                <a:lnTo>
                  <a:pt x="4290809" y="108127"/>
                </a:lnTo>
                <a:lnTo>
                  <a:pt x="4290809" y="97967"/>
                </a:lnTo>
                <a:lnTo>
                  <a:pt x="4300232" y="97967"/>
                </a:lnTo>
                <a:lnTo>
                  <a:pt x="4300232" y="83997"/>
                </a:lnTo>
                <a:lnTo>
                  <a:pt x="4314380" y="83997"/>
                </a:lnTo>
                <a:lnTo>
                  <a:pt x="4314380" y="97967"/>
                </a:lnTo>
                <a:lnTo>
                  <a:pt x="4319092" y="97967"/>
                </a:lnTo>
                <a:lnTo>
                  <a:pt x="4319092" y="83997"/>
                </a:lnTo>
                <a:lnTo>
                  <a:pt x="4333227" y="83997"/>
                </a:lnTo>
                <a:lnTo>
                  <a:pt x="4333227" y="64947"/>
                </a:lnTo>
                <a:lnTo>
                  <a:pt x="4342650" y="64947"/>
                </a:lnTo>
                <a:lnTo>
                  <a:pt x="4342650" y="61137"/>
                </a:lnTo>
                <a:lnTo>
                  <a:pt x="4342650" y="56057"/>
                </a:lnTo>
                <a:close/>
              </a:path>
              <a:path w="5973444" h="244475">
                <a:moveTo>
                  <a:pt x="4394390" y="41363"/>
                </a:moveTo>
                <a:lnTo>
                  <a:pt x="4389679" y="37553"/>
                </a:lnTo>
                <a:lnTo>
                  <a:pt x="4380255" y="37553"/>
                </a:lnTo>
                <a:lnTo>
                  <a:pt x="4380255" y="41363"/>
                </a:lnTo>
                <a:lnTo>
                  <a:pt x="4384967" y="41363"/>
                </a:lnTo>
                <a:lnTo>
                  <a:pt x="4389679" y="46443"/>
                </a:lnTo>
                <a:lnTo>
                  <a:pt x="4389679" y="55333"/>
                </a:lnTo>
                <a:lnTo>
                  <a:pt x="4394390" y="55333"/>
                </a:lnTo>
                <a:lnTo>
                  <a:pt x="4394390" y="41363"/>
                </a:lnTo>
                <a:close/>
              </a:path>
              <a:path w="5973444" h="244475">
                <a:moveTo>
                  <a:pt x="4469790" y="41363"/>
                </a:moveTo>
                <a:lnTo>
                  <a:pt x="4455655" y="41363"/>
                </a:lnTo>
                <a:lnTo>
                  <a:pt x="4455655" y="46443"/>
                </a:lnTo>
                <a:lnTo>
                  <a:pt x="4461040" y="51523"/>
                </a:lnTo>
                <a:lnTo>
                  <a:pt x="4469790" y="51523"/>
                </a:lnTo>
                <a:lnTo>
                  <a:pt x="4469790" y="41363"/>
                </a:lnTo>
                <a:close/>
              </a:path>
              <a:path w="5973444" h="244475">
                <a:moveTo>
                  <a:pt x="4483925" y="27393"/>
                </a:moveTo>
                <a:lnTo>
                  <a:pt x="4479214" y="23583"/>
                </a:lnTo>
                <a:lnTo>
                  <a:pt x="4469790" y="23583"/>
                </a:lnTo>
                <a:lnTo>
                  <a:pt x="4469790" y="37553"/>
                </a:lnTo>
                <a:lnTo>
                  <a:pt x="4483925" y="37553"/>
                </a:lnTo>
                <a:lnTo>
                  <a:pt x="4483925" y="27393"/>
                </a:lnTo>
                <a:close/>
              </a:path>
              <a:path w="5973444" h="244475">
                <a:moveTo>
                  <a:pt x="4502772" y="70573"/>
                </a:moveTo>
                <a:lnTo>
                  <a:pt x="4488637" y="70573"/>
                </a:lnTo>
                <a:lnTo>
                  <a:pt x="4488637" y="60413"/>
                </a:lnTo>
                <a:lnTo>
                  <a:pt x="4488637" y="55333"/>
                </a:lnTo>
                <a:lnTo>
                  <a:pt x="4488637" y="51523"/>
                </a:lnTo>
                <a:lnTo>
                  <a:pt x="4469790" y="51523"/>
                </a:lnTo>
                <a:lnTo>
                  <a:pt x="4469790" y="55333"/>
                </a:lnTo>
                <a:lnTo>
                  <a:pt x="4465078" y="55333"/>
                </a:lnTo>
                <a:lnTo>
                  <a:pt x="4461040" y="51523"/>
                </a:lnTo>
                <a:lnTo>
                  <a:pt x="4455655" y="51523"/>
                </a:lnTo>
                <a:lnTo>
                  <a:pt x="4455655" y="60413"/>
                </a:lnTo>
                <a:lnTo>
                  <a:pt x="4446232" y="60413"/>
                </a:lnTo>
                <a:lnTo>
                  <a:pt x="4446232" y="37553"/>
                </a:lnTo>
                <a:lnTo>
                  <a:pt x="4436796" y="37553"/>
                </a:lnTo>
                <a:lnTo>
                  <a:pt x="4436796" y="46443"/>
                </a:lnTo>
                <a:lnTo>
                  <a:pt x="4422660" y="46443"/>
                </a:lnTo>
                <a:lnTo>
                  <a:pt x="4422660" y="70573"/>
                </a:lnTo>
                <a:lnTo>
                  <a:pt x="4417949" y="74383"/>
                </a:lnTo>
                <a:lnTo>
                  <a:pt x="4417949" y="79463"/>
                </a:lnTo>
                <a:lnTo>
                  <a:pt x="4413237" y="79463"/>
                </a:lnTo>
                <a:lnTo>
                  <a:pt x="4408525" y="74383"/>
                </a:lnTo>
                <a:lnTo>
                  <a:pt x="4408525" y="55333"/>
                </a:lnTo>
                <a:lnTo>
                  <a:pt x="4394390" y="55333"/>
                </a:lnTo>
                <a:lnTo>
                  <a:pt x="4389679" y="60413"/>
                </a:lnTo>
                <a:lnTo>
                  <a:pt x="4380255" y="60413"/>
                </a:lnTo>
                <a:lnTo>
                  <a:pt x="4380255" y="41363"/>
                </a:lnTo>
                <a:lnTo>
                  <a:pt x="4375543" y="37553"/>
                </a:lnTo>
                <a:lnTo>
                  <a:pt x="4375543" y="27393"/>
                </a:lnTo>
                <a:lnTo>
                  <a:pt x="4366120" y="27393"/>
                </a:lnTo>
                <a:lnTo>
                  <a:pt x="4366120" y="37553"/>
                </a:lnTo>
                <a:lnTo>
                  <a:pt x="4347261" y="37553"/>
                </a:lnTo>
                <a:lnTo>
                  <a:pt x="4347261" y="60413"/>
                </a:lnTo>
                <a:lnTo>
                  <a:pt x="4370832" y="60413"/>
                </a:lnTo>
                <a:lnTo>
                  <a:pt x="4370832" y="84543"/>
                </a:lnTo>
                <a:lnTo>
                  <a:pt x="4361408" y="84543"/>
                </a:lnTo>
                <a:lnTo>
                  <a:pt x="4361408" y="126453"/>
                </a:lnTo>
                <a:lnTo>
                  <a:pt x="4375543" y="126453"/>
                </a:lnTo>
                <a:lnTo>
                  <a:pt x="4375543" y="103593"/>
                </a:lnTo>
                <a:lnTo>
                  <a:pt x="4380103" y="103593"/>
                </a:lnTo>
                <a:lnTo>
                  <a:pt x="4380255" y="103746"/>
                </a:lnTo>
                <a:lnTo>
                  <a:pt x="4389679" y="103746"/>
                </a:lnTo>
                <a:lnTo>
                  <a:pt x="4389679" y="103593"/>
                </a:lnTo>
                <a:lnTo>
                  <a:pt x="4394390" y="103593"/>
                </a:lnTo>
                <a:lnTo>
                  <a:pt x="4394390" y="112483"/>
                </a:lnTo>
                <a:lnTo>
                  <a:pt x="4413237" y="112483"/>
                </a:lnTo>
                <a:lnTo>
                  <a:pt x="4413237" y="126453"/>
                </a:lnTo>
                <a:lnTo>
                  <a:pt x="4422660" y="126453"/>
                </a:lnTo>
                <a:lnTo>
                  <a:pt x="4422660" y="103593"/>
                </a:lnTo>
                <a:lnTo>
                  <a:pt x="4432084" y="103593"/>
                </a:lnTo>
                <a:lnTo>
                  <a:pt x="4432084" y="93433"/>
                </a:lnTo>
                <a:lnTo>
                  <a:pt x="4440631" y="93433"/>
                </a:lnTo>
                <a:lnTo>
                  <a:pt x="4441507" y="94310"/>
                </a:lnTo>
                <a:lnTo>
                  <a:pt x="4441507" y="103746"/>
                </a:lnTo>
                <a:lnTo>
                  <a:pt x="4446232" y="103746"/>
                </a:lnTo>
                <a:lnTo>
                  <a:pt x="4446232" y="98513"/>
                </a:lnTo>
                <a:lnTo>
                  <a:pt x="4455655" y="98513"/>
                </a:lnTo>
                <a:lnTo>
                  <a:pt x="4455655" y="107403"/>
                </a:lnTo>
                <a:lnTo>
                  <a:pt x="4502772" y="107403"/>
                </a:lnTo>
                <a:lnTo>
                  <a:pt x="4502772" y="93433"/>
                </a:lnTo>
                <a:lnTo>
                  <a:pt x="4502772" y="79463"/>
                </a:lnTo>
                <a:lnTo>
                  <a:pt x="4502772" y="70573"/>
                </a:lnTo>
                <a:close/>
              </a:path>
              <a:path w="5973444" h="244475">
                <a:moveTo>
                  <a:pt x="4512195" y="41363"/>
                </a:moveTo>
                <a:lnTo>
                  <a:pt x="4488637" y="41363"/>
                </a:lnTo>
                <a:lnTo>
                  <a:pt x="4488637" y="51523"/>
                </a:lnTo>
                <a:lnTo>
                  <a:pt x="4512195" y="51523"/>
                </a:lnTo>
                <a:lnTo>
                  <a:pt x="4512195" y="41363"/>
                </a:lnTo>
                <a:close/>
              </a:path>
              <a:path w="5973444" h="244475">
                <a:moveTo>
                  <a:pt x="4526331" y="23583"/>
                </a:moveTo>
                <a:lnTo>
                  <a:pt x="4516907" y="23583"/>
                </a:lnTo>
                <a:lnTo>
                  <a:pt x="4516907" y="32473"/>
                </a:lnTo>
                <a:lnTo>
                  <a:pt x="4526331" y="32473"/>
                </a:lnTo>
                <a:lnTo>
                  <a:pt x="4526331" y="23583"/>
                </a:lnTo>
                <a:close/>
              </a:path>
              <a:path w="5973444" h="244475">
                <a:moveTo>
                  <a:pt x="4587595" y="14147"/>
                </a:moveTo>
                <a:lnTo>
                  <a:pt x="4573460" y="14147"/>
                </a:lnTo>
                <a:lnTo>
                  <a:pt x="4573460" y="23583"/>
                </a:lnTo>
                <a:lnTo>
                  <a:pt x="4578172" y="23583"/>
                </a:lnTo>
                <a:lnTo>
                  <a:pt x="4582884" y="28295"/>
                </a:lnTo>
                <a:lnTo>
                  <a:pt x="4587595" y="28295"/>
                </a:lnTo>
                <a:lnTo>
                  <a:pt x="4587595" y="14147"/>
                </a:lnTo>
                <a:close/>
              </a:path>
              <a:path w="5973444" h="244475">
                <a:moveTo>
                  <a:pt x="4592307" y="0"/>
                </a:moveTo>
                <a:lnTo>
                  <a:pt x="4582884" y="0"/>
                </a:lnTo>
                <a:lnTo>
                  <a:pt x="4582884" y="9436"/>
                </a:lnTo>
                <a:lnTo>
                  <a:pt x="4592307" y="9436"/>
                </a:lnTo>
                <a:lnTo>
                  <a:pt x="4592307" y="0"/>
                </a:lnTo>
                <a:close/>
              </a:path>
              <a:path w="5973444" h="244475">
                <a:moveTo>
                  <a:pt x="4658284" y="27393"/>
                </a:moveTo>
                <a:lnTo>
                  <a:pt x="4653572" y="23583"/>
                </a:lnTo>
                <a:lnTo>
                  <a:pt x="4648860" y="23583"/>
                </a:lnTo>
                <a:lnTo>
                  <a:pt x="4648860" y="27393"/>
                </a:lnTo>
                <a:lnTo>
                  <a:pt x="4653572" y="27393"/>
                </a:lnTo>
                <a:lnTo>
                  <a:pt x="4653572" y="32473"/>
                </a:lnTo>
                <a:lnTo>
                  <a:pt x="4658284" y="27393"/>
                </a:lnTo>
                <a:close/>
              </a:path>
              <a:path w="5973444" h="244475">
                <a:moveTo>
                  <a:pt x="4681842" y="55333"/>
                </a:moveTo>
                <a:lnTo>
                  <a:pt x="4672419" y="55333"/>
                </a:lnTo>
                <a:lnTo>
                  <a:pt x="4672419" y="60413"/>
                </a:lnTo>
                <a:lnTo>
                  <a:pt x="4677130" y="70573"/>
                </a:lnTo>
                <a:lnTo>
                  <a:pt x="4681842" y="70573"/>
                </a:lnTo>
                <a:lnTo>
                  <a:pt x="4681842" y="55333"/>
                </a:lnTo>
                <a:close/>
              </a:path>
              <a:path w="5973444" h="244475">
                <a:moveTo>
                  <a:pt x="4705401" y="27393"/>
                </a:moveTo>
                <a:lnTo>
                  <a:pt x="4695977" y="23583"/>
                </a:lnTo>
                <a:lnTo>
                  <a:pt x="4695977" y="32473"/>
                </a:lnTo>
                <a:lnTo>
                  <a:pt x="4705401" y="32473"/>
                </a:lnTo>
                <a:lnTo>
                  <a:pt x="4705401" y="27393"/>
                </a:lnTo>
                <a:close/>
              </a:path>
              <a:path w="5973444" h="244475">
                <a:moveTo>
                  <a:pt x="4785512" y="46443"/>
                </a:moveTo>
                <a:lnTo>
                  <a:pt x="4766665" y="46443"/>
                </a:lnTo>
                <a:lnTo>
                  <a:pt x="4766665" y="51523"/>
                </a:lnTo>
                <a:lnTo>
                  <a:pt x="4776089" y="51523"/>
                </a:lnTo>
                <a:lnTo>
                  <a:pt x="4776089" y="55333"/>
                </a:lnTo>
                <a:lnTo>
                  <a:pt x="4785512" y="55333"/>
                </a:lnTo>
                <a:lnTo>
                  <a:pt x="4785512" y="46443"/>
                </a:lnTo>
                <a:close/>
              </a:path>
              <a:path w="5973444" h="244475">
                <a:moveTo>
                  <a:pt x="4809083" y="41363"/>
                </a:moveTo>
                <a:lnTo>
                  <a:pt x="4799647" y="41363"/>
                </a:lnTo>
                <a:lnTo>
                  <a:pt x="4799647" y="60413"/>
                </a:lnTo>
                <a:lnTo>
                  <a:pt x="4809083" y="60413"/>
                </a:lnTo>
                <a:lnTo>
                  <a:pt x="4809083" y="41363"/>
                </a:lnTo>
                <a:close/>
              </a:path>
              <a:path w="5973444" h="244475">
                <a:moveTo>
                  <a:pt x="4884471" y="46443"/>
                </a:moveTo>
                <a:lnTo>
                  <a:pt x="4865624" y="46443"/>
                </a:lnTo>
                <a:lnTo>
                  <a:pt x="4860912" y="51523"/>
                </a:lnTo>
                <a:lnTo>
                  <a:pt x="4860912" y="55333"/>
                </a:lnTo>
                <a:lnTo>
                  <a:pt x="4884471" y="55333"/>
                </a:lnTo>
                <a:lnTo>
                  <a:pt x="4884471" y="46443"/>
                </a:lnTo>
                <a:close/>
              </a:path>
              <a:path w="5973444" h="244475">
                <a:moveTo>
                  <a:pt x="4922177" y="27393"/>
                </a:moveTo>
                <a:lnTo>
                  <a:pt x="4917465" y="27393"/>
                </a:lnTo>
                <a:lnTo>
                  <a:pt x="4917465" y="32473"/>
                </a:lnTo>
                <a:lnTo>
                  <a:pt x="4898618" y="32473"/>
                </a:lnTo>
                <a:lnTo>
                  <a:pt x="4898618" y="41363"/>
                </a:lnTo>
                <a:lnTo>
                  <a:pt x="4922177" y="41363"/>
                </a:lnTo>
                <a:lnTo>
                  <a:pt x="4922177" y="27393"/>
                </a:lnTo>
                <a:close/>
              </a:path>
              <a:path w="5973444" h="244475">
                <a:moveTo>
                  <a:pt x="5101247" y="14147"/>
                </a:moveTo>
                <a:lnTo>
                  <a:pt x="5096535" y="14147"/>
                </a:lnTo>
                <a:lnTo>
                  <a:pt x="5091823" y="18872"/>
                </a:lnTo>
                <a:lnTo>
                  <a:pt x="5091823" y="23583"/>
                </a:lnTo>
                <a:lnTo>
                  <a:pt x="5101247" y="23583"/>
                </a:lnTo>
                <a:lnTo>
                  <a:pt x="5101247" y="14147"/>
                </a:lnTo>
                <a:close/>
              </a:path>
              <a:path w="5973444" h="244475">
                <a:moveTo>
                  <a:pt x="5148364" y="103746"/>
                </a:moveTo>
                <a:lnTo>
                  <a:pt x="5134229" y="103746"/>
                </a:lnTo>
                <a:lnTo>
                  <a:pt x="5129517" y="108458"/>
                </a:lnTo>
                <a:lnTo>
                  <a:pt x="5124805" y="108458"/>
                </a:lnTo>
                <a:lnTo>
                  <a:pt x="5124805" y="117894"/>
                </a:lnTo>
                <a:lnTo>
                  <a:pt x="5148364" y="117894"/>
                </a:lnTo>
                <a:lnTo>
                  <a:pt x="5148364" y="103746"/>
                </a:lnTo>
                <a:close/>
              </a:path>
              <a:path w="5973444" h="244475">
                <a:moveTo>
                  <a:pt x="5440540" y="103746"/>
                </a:moveTo>
                <a:lnTo>
                  <a:pt x="5431104" y="103746"/>
                </a:lnTo>
                <a:lnTo>
                  <a:pt x="5431104" y="127317"/>
                </a:lnTo>
                <a:lnTo>
                  <a:pt x="5440540" y="127317"/>
                </a:lnTo>
                <a:lnTo>
                  <a:pt x="5440540" y="103746"/>
                </a:lnTo>
                <a:close/>
              </a:path>
              <a:path w="5973444" h="244475">
                <a:moveTo>
                  <a:pt x="5464099" y="113169"/>
                </a:moveTo>
                <a:lnTo>
                  <a:pt x="5454675" y="113169"/>
                </a:lnTo>
                <a:lnTo>
                  <a:pt x="5454675" y="122605"/>
                </a:lnTo>
                <a:lnTo>
                  <a:pt x="5464099" y="122605"/>
                </a:lnTo>
                <a:lnTo>
                  <a:pt x="5464099" y="113169"/>
                </a:lnTo>
                <a:close/>
              </a:path>
              <a:path w="5973444" h="244475">
                <a:moveTo>
                  <a:pt x="5506504" y="33020"/>
                </a:moveTo>
                <a:lnTo>
                  <a:pt x="5501792" y="33020"/>
                </a:lnTo>
                <a:lnTo>
                  <a:pt x="5501792" y="42443"/>
                </a:lnTo>
                <a:lnTo>
                  <a:pt x="5506504" y="42443"/>
                </a:lnTo>
                <a:lnTo>
                  <a:pt x="5506504" y="33020"/>
                </a:lnTo>
                <a:close/>
              </a:path>
              <a:path w="5973444" h="244475">
                <a:moveTo>
                  <a:pt x="5643169" y="103746"/>
                </a:moveTo>
                <a:lnTo>
                  <a:pt x="5633745" y="103746"/>
                </a:lnTo>
                <a:lnTo>
                  <a:pt x="5633745" y="89598"/>
                </a:lnTo>
                <a:lnTo>
                  <a:pt x="5610174" y="89598"/>
                </a:lnTo>
                <a:lnTo>
                  <a:pt x="5610174" y="84886"/>
                </a:lnTo>
                <a:lnTo>
                  <a:pt x="5610174" y="66027"/>
                </a:lnTo>
                <a:lnTo>
                  <a:pt x="5619610" y="66027"/>
                </a:lnTo>
                <a:lnTo>
                  <a:pt x="5619610" y="56591"/>
                </a:lnTo>
                <a:lnTo>
                  <a:pt x="5591327" y="56591"/>
                </a:lnTo>
                <a:lnTo>
                  <a:pt x="5591327" y="75450"/>
                </a:lnTo>
                <a:lnTo>
                  <a:pt x="5605462" y="75450"/>
                </a:lnTo>
                <a:lnTo>
                  <a:pt x="5605462" y="84886"/>
                </a:lnTo>
                <a:lnTo>
                  <a:pt x="5600751" y="84886"/>
                </a:lnTo>
                <a:lnTo>
                  <a:pt x="5600751" y="94310"/>
                </a:lnTo>
                <a:lnTo>
                  <a:pt x="5600751" y="113169"/>
                </a:lnTo>
                <a:lnTo>
                  <a:pt x="5581904" y="113169"/>
                </a:lnTo>
                <a:lnTo>
                  <a:pt x="5581904" y="89598"/>
                </a:lnTo>
                <a:lnTo>
                  <a:pt x="5596039" y="89598"/>
                </a:lnTo>
                <a:lnTo>
                  <a:pt x="5600751" y="94310"/>
                </a:lnTo>
                <a:lnTo>
                  <a:pt x="5600751" y="84886"/>
                </a:lnTo>
                <a:lnTo>
                  <a:pt x="5563057" y="84886"/>
                </a:lnTo>
                <a:lnTo>
                  <a:pt x="5563057" y="75450"/>
                </a:lnTo>
                <a:lnTo>
                  <a:pt x="5586615" y="75450"/>
                </a:lnTo>
                <a:lnTo>
                  <a:pt x="5586615" y="66027"/>
                </a:lnTo>
                <a:lnTo>
                  <a:pt x="5577192" y="66027"/>
                </a:lnTo>
                <a:lnTo>
                  <a:pt x="5572480" y="61302"/>
                </a:lnTo>
                <a:lnTo>
                  <a:pt x="5572480" y="56591"/>
                </a:lnTo>
                <a:lnTo>
                  <a:pt x="5567769" y="51879"/>
                </a:lnTo>
                <a:lnTo>
                  <a:pt x="5563057" y="51879"/>
                </a:lnTo>
                <a:lnTo>
                  <a:pt x="5563057" y="56591"/>
                </a:lnTo>
                <a:lnTo>
                  <a:pt x="5558345" y="56591"/>
                </a:lnTo>
                <a:lnTo>
                  <a:pt x="5558345" y="61302"/>
                </a:lnTo>
                <a:lnTo>
                  <a:pt x="5553634" y="61302"/>
                </a:lnTo>
                <a:lnTo>
                  <a:pt x="5553634" y="89598"/>
                </a:lnTo>
                <a:lnTo>
                  <a:pt x="5553634" y="103746"/>
                </a:lnTo>
                <a:lnTo>
                  <a:pt x="5539498" y="103746"/>
                </a:lnTo>
                <a:lnTo>
                  <a:pt x="5539498" y="94310"/>
                </a:lnTo>
                <a:lnTo>
                  <a:pt x="5534787" y="94310"/>
                </a:lnTo>
                <a:lnTo>
                  <a:pt x="5530075" y="89598"/>
                </a:lnTo>
                <a:lnTo>
                  <a:pt x="5527713" y="84886"/>
                </a:lnTo>
                <a:lnTo>
                  <a:pt x="5525351" y="80162"/>
                </a:lnTo>
                <a:lnTo>
                  <a:pt x="5525351" y="70739"/>
                </a:lnTo>
                <a:lnTo>
                  <a:pt x="5525351" y="66027"/>
                </a:lnTo>
                <a:lnTo>
                  <a:pt x="5539498" y="66027"/>
                </a:lnTo>
                <a:lnTo>
                  <a:pt x="5539498" y="89598"/>
                </a:lnTo>
                <a:lnTo>
                  <a:pt x="5553634" y="89598"/>
                </a:lnTo>
                <a:lnTo>
                  <a:pt x="5553634" y="61302"/>
                </a:lnTo>
                <a:lnTo>
                  <a:pt x="5548922" y="61302"/>
                </a:lnTo>
                <a:lnTo>
                  <a:pt x="5548922" y="51879"/>
                </a:lnTo>
                <a:lnTo>
                  <a:pt x="5530075" y="51879"/>
                </a:lnTo>
                <a:lnTo>
                  <a:pt x="5525351" y="56591"/>
                </a:lnTo>
                <a:lnTo>
                  <a:pt x="5525351" y="61302"/>
                </a:lnTo>
                <a:lnTo>
                  <a:pt x="5501792" y="61302"/>
                </a:lnTo>
                <a:lnTo>
                  <a:pt x="5501792" y="56591"/>
                </a:lnTo>
                <a:lnTo>
                  <a:pt x="5497080" y="51879"/>
                </a:lnTo>
                <a:lnTo>
                  <a:pt x="5501792" y="47155"/>
                </a:lnTo>
                <a:lnTo>
                  <a:pt x="5482945" y="47155"/>
                </a:lnTo>
                <a:lnTo>
                  <a:pt x="5478234" y="51879"/>
                </a:lnTo>
                <a:lnTo>
                  <a:pt x="5478234" y="61302"/>
                </a:lnTo>
                <a:lnTo>
                  <a:pt x="5454675" y="61302"/>
                </a:lnTo>
                <a:lnTo>
                  <a:pt x="5454675" y="51879"/>
                </a:lnTo>
                <a:lnTo>
                  <a:pt x="5449963" y="47155"/>
                </a:lnTo>
                <a:lnTo>
                  <a:pt x="5445252" y="47155"/>
                </a:lnTo>
                <a:lnTo>
                  <a:pt x="5445252" y="70739"/>
                </a:lnTo>
                <a:lnTo>
                  <a:pt x="5445252" y="84886"/>
                </a:lnTo>
                <a:lnTo>
                  <a:pt x="5407545" y="84886"/>
                </a:lnTo>
                <a:lnTo>
                  <a:pt x="5407545" y="75450"/>
                </a:lnTo>
                <a:lnTo>
                  <a:pt x="5412257" y="70739"/>
                </a:lnTo>
                <a:lnTo>
                  <a:pt x="5445252" y="70739"/>
                </a:lnTo>
                <a:lnTo>
                  <a:pt x="5445252" y="47155"/>
                </a:lnTo>
                <a:lnTo>
                  <a:pt x="5445252" y="37731"/>
                </a:lnTo>
                <a:lnTo>
                  <a:pt x="5416969" y="37731"/>
                </a:lnTo>
                <a:lnTo>
                  <a:pt x="5416969" y="56591"/>
                </a:lnTo>
                <a:lnTo>
                  <a:pt x="5402834" y="56591"/>
                </a:lnTo>
                <a:lnTo>
                  <a:pt x="5402834" y="89598"/>
                </a:lnTo>
                <a:lnTo>
                  <a:pt x="5388699" y="89598"/>
                </a:lnTo>
                <a:lnTo>
                  <a:pt x="5388699" y="75450"/>
                </a:lnTo>
                <a:lnTo>
                  <a:pt x="5379275" y="75450"/>
                </a:lnTo>
                <a:lnTo>
                  <a:pt x="5379275" y="61302"/>
                </a:lnTo>
                <a:lnTo>
                  <a:pt x="5379275" y="56591"/>
                </a:lnTo>
                <a:lnTo>
                  <a:pt x="5379275" y="47155"/>
                </a:lnTo>
                <a:lnTo>
                  <a:pt x="5374564" y="42443"/>
                </a:lnTo>
                <a:lnTo>
                  <a:pt x="5374564" y="28295"/>
                </a:lnTo>
                <a:lnTo>
                  <a:pt x="5369852" y="28295"/>
                </a:lnTo>
                <a:lnTo>
                  <a:pt x="5369852" y="66027"/>
                </a:lnTo>
                <a:lnTo>
                  <a:pt x="5369852" y="89598"/>
                </a:lnTo>
                <a:lnTo>
                  <a:pt x="5351005" y="89598"/>
                </a:lnTo>
                <a:lnTo>
                  <a:pt x="5351005" y="80162"/>
                </a:lnTo>
                <a:lnTo>
                  <a:pt x="5355717" y="75450"/>
                </a:lnTo>
                <a:lnTo>
                  <a:pt x="5355717" y="70739"/>
                </a:lnTo>
                <a:lnTo>
                  <a:pt x="5355717" y="66027"/>
                </a:lnTo>
                <a:lnTo>
                  <a:pt x="5369852" y="66027"/>
                </a:lnTo>
                <a:lnTo>
                  <a:pt x="5369852" y="28295"/>
                </a:lnTo>
                <a:lnTo>
                  <a:pt x="5351005" y="28295"/>
                </a:lnTo>
                <a:lnTo>
                  <a:pt x="5346293" y="25946"/>
                </a:lnTo>
                <a:lnTo>
                  <a:pt x="5346293" y="18872"/>
                </a:lnTo>
                <a:lnTo>
                  <a:pt x="5336857" y="18872"/>
                </a:lnTo>
                <a:lnTo>
                  <a:pt x="5336857" y="37731"/>
                </a:lnTo>
                <a:lnTo>
                  <a:pt x="5327434" y="37731"/>
                </a:lnTo>
                <a:lnTo>
                  <a:pt x="5327434" y="47155"/>
                </a:lnTo>
                <a:lnTo>
                  <a:pt x="5318010" y="47155"/>
                </a:lnTo>
                <a:lnTo>
                  <a:pt x="5318010" y="37731"/>
                </a:lnTo>
                <a:lnTo>
                  <a:pt x="5320373" y="33020"/>
                </a:lnTo>
                <a:lnTo>
                  <a:pt x="5322722" y="28295"/>
                </a:lnTo>
                <a:lnTo>
                  <a:pt x="5318010" y="23583"/>
                </a:lnTo>
                <a:lnTo>
                  <a:pt x="5318010" y="14147"/>
                </a:lnTo>
                <a:lnTo>
                  <a:pt x="5299164" y="14147"/>
                </a:lnTo>
                <a:lnTo>
                  <a:pt x="5299164" y="4724"/>
                </a:lnTo>
                <a:lnTo>
                  <a:pt x="5275605" y="4724"/>
                </a:lnTo>
                <a:lnTo>
                  <a:pt x="5275605" y="14147"/>
                </a:lnTo>
                <a:lnTo>
                  <a:pt x="5275605" y="23583"/>
                </a:lnTo>
                <a:lnTo>
                  <a:pt x="5275605" y="33020"/>
                </a:lnTo>
                <a:lnTo>
                  <a:pt x="5270893" y="33020"/>
                </a:lnTo>
                <a:lnTo>
                  <a:pt x="5270893" y="75450"/>
                </a:lnTo>
                <a:lnTo>
                  <a:pt x="5266182" y="80162"/>
                </a:lnTo>
                <a:lnTo>
                  <a:pt x="5261470" y="75450"/>
                </a:lnTo>
                <a:lnTo>
                  <a:pt x="5261470" y="70739"/>
                </a:lnTo>
                <a:lnTo>
                  <a:pt x="5270893" y="75450"/>
                </a:lnTo>
                <a:lnTo>
                  <a:pt x="5270893" y="33020"/>
                </a:lnTo>
                <a:lnTo>
                  <a:pt x="5266182" y="28295"/>
                </a:lnTo>
                <a:lnTo>
                  <a:pt x="5266182" y="23583"/>
                </a:lnTo>
                <a:lnTo>
                  <a:pt x="5275605" y="23583"/>
                </a:lnTo>
                <a:lnTo>
                  <a:pt x="5275605" y="14147"/>
                </a:lnTo>
                <a:lnTo>
                  <a:pt x="5266182" y="14147"/>
                </a:lnTo>
                <a:lnTo>
                  <a:pt x="5266182" y="18872"/>
                </a:lnTo>
                <a:lnTo>
                  <a:pt x="5242611" y="18872"/>
                </a:lnTo>
                <a:lnTo>
                  <a:pt x="5242611" y="0"/>
                </a:lnTo>
                <a:lnTo>
                  <a:pt x="5219052" y="0"/>
                </a:lnTo>
                <a:lnTo>
                  <a:pt x="5219052" y="4724"/>
                </a:lnTo>
                <a:lnTo>
                  <a:pt x="5223764" y="9436"/>
                </a:lnTo>
                <a:lnTo>
                  <a:pt x="5228475" y="9436"/>
                </a:lnTo>
                <a:lnTo>
                  <a:pt x="5228475" y="23583"/>
                </a:lnTo>
                <a:lnTo>
                  <a:pt x="5228475" y="51879"/>
                </a:lnTo>
                <a:lnTo>
                  <a:pt x="5228475" y="56591"/>
                </a:lnTo>
                <a:lnTo>
                  <a:pt x="5228475" y="70739"/>
                </a:lnTo>
                <a:lnTo>
                  <a:pt x="5223764" y="80162"/>
                </a:lnTo>
                <a:lnTo>
                  <a:pt x="5214340" y="80162"/>
                </a:lnTo>
                <a:lnTo>
                  <a:pt x="5214340" y="70739"/>
                </a:lnTo>
                <a:lnTo>
                  <a:pt x="5228475" y="70739"/>
                </a:lnTo>
                <a:lnTo>
                  <a:pt x="5228475" y="56591"/>
                </a:lnTo>
                <a:lnTo>
                  <a:pt x="5223764" y="56591"/>
                </a:lnTo>
                <a:lnTo>
                  <a:pt x="5223764" y="51879"/>
                </a:lnTo>
                <a:lnTo>
                  <a:pt x="5228475" y="51879"/>
                </a:lnTo>
                <a:lnTo>
                  <a:pt x="5228475" y="23583"/>
                </a:lnTo>
                <a:lnTo>
                  <a:pt x="5219052" y="23583"/>
                </a:lnTo>
                <a:lnTo>
                  <a:pt x="5219052" y="18872"/>
                </a:lnTo>
                <a:lnTo>
                  <a:pt x="5209629" y="18872"/>
                </a:lnTo>
                <a:lnTo>
                  <a:pt x="5209629" y="9436"/>
                </a:lnTo>
                <a:lnTo>
                  <a:pt x="5167223" y="9436"/>
                </a:lnTo>
                <a:lnTo>
                  <a:pt x="5167223" y="18872"/>
                </a:lnTo>
                <a:lnTo>
                  <a:pt x="5167223" y="70739"/>
                </a:lnTo>
                <a:lnTo>
                  <a:pt x="5167223" y="80162"/>
                </a:lnTo>
                <a:lnTo>
                  <a:pt x="5157787" y="80162"/>
                </a:lnTo>
                <a:lnTo>
                  <a:pt x="5157787" y="75450"/>
                </a:lnTo>
                <a:lnTo>
                  <a:pt x="5157787" y="70739"/>
                </a:lnTo>
                <a:lnTo>
                  <a:pt x="5167223" y="70739"/>
                </a:lnTo>
                <a:lnTo>
                  <a:pt x="5167223" y="18872"/>
                </a:lnTo>
                <a:lnTo>
                  <a:pt x="5162499" y="23583"/>
                </a:lnTo>
                <a:lnTo>
                  <a:pt x="5153076" y="23583"/>
                </a:lnTo>
                <a:lnTo>
                  <a:pt x="5153076" y="33020"/>
                </a:lnTo>
                <a:lnTo>
                  <a:pt x="5148364" y="37731"/>
                </a:lnTo>
                <a:lnTo>
                  <a:pt x="5148364" y="47155"/>
                </a:lnTo>
                <a:lnTo>
                  <a:pt x="5138940" y="47155"/>
                </a:lnTo>
                <a:lnTo>
                  <a:pt x="5138940" y="37731"/>
                </a:lnTo>
                <a:lnTo>
                  <a:pt x="5134229" y="37731"/>
                </a:lnTo>
                <a:lnTo>
                  <a:pt x="5134229" y="33020"/>
                </a:lnTo>
                <a:lnTo>
                  <a:pt x="5138940" y="28295"/>
                </a:lnTo>
                <a:lnTo>
                  <a:pt x="5143652" y="28295"/>
                </a:lnTo>
                <a:lnTo>
                  <a:pt x="5148364" y="23583"/>
                </a:lnTo>
                <a:lnTo>
                  <a:pt x="5153076" y="23583"/>
                </a:lnTo>
                <a:lnTo>
                  <a:pt x="5153076" y="14147"/>
                </a:lnTo>
                <a:lnTo>
                  <a:pt x="5120094" y="14147"/>
                </a:lnTo>
                <a:lnTo>
                  <a:pt x="5120094" y="9436"/>
                </a:lnTo>
                <a:lnTo>
                  <a:pt x="5110670" y="9436"/>
                </a:lnTo>
                <a:lnTo>
                  <a:pt x="5110670" y="33020"/>
                </a:lnTo>
                <a:lnTo>
                  <a:pt x="5101247" y="33020"/>
                </a:lnTo>
                <a:lnTo>
                  <a:pt x="5101247" y="42443"/>
                </a:lnTo>
                <a:lnTo>
                  <a:pt x="5105959" y="47155"/>
                </a:lnTo>
                <a:lnTo>
                  <a:pt x="5110670" y="37731"/>
                </a:lnTo>
                <a:lnTo>
                  <a:pt x="5115382" y="42443"/>
                </a:lnTo>
                <a:lnTo>
                  <a:pt x="5115382" y="51879"/>
                </a:lnTo>
                <a:lnTo>
                  <a:pt x="5129517" y="51879"/>
                </a:lnTo>
                <a:lnTo>
                  <a:pt x="5129517" y="61302"/>
                </a:lnTo>
                <a:lnTo>
                  <a:pt x="5110670" y="61302"/>
                </a:lnTo>
                <a:lnTo>
                  <a:pt x="5110670" y="56591"/>
                </a:lnTo>
                <a:lnTo>
                  <a:pt x="5101247" y="56591"/>
                </a:lnTo>
                <a:lnTo>
                  <a:pt x="5101247" y="66027"/>
                </a:lnTo>
                <a:lnTo>
                  <a:pt x="5101247" y="84886"/>
                </a:lnTo>
                <a:lnTo>
                  <a:pt x="5101247" y="99034"/>
                </a:lnTo>
                <a:lnTo>
                  <a:pt x="5091823" y="99034"/>
                </a:lnTo>
                <a:lnTo>
                  <a:pt x="5091823" y="89598"/>
                </a:lnTo>
                <a:lnTo>
                  <a:pt x="5082400" y="89598"/>
                </a:lnTo>
                <a:lnTo>
                  <a:pt x="5082400" y="80162"/>
                </a:lnTo>
                <a:lnTo>
                  <a:pt x="5087112" y="80162"/>
                </a:lnTo>
                <a:lnTo>
                  <a:pt x="5091823" y="75450"/>
                </a:lnTo>
                <a:lnTo>
                  <a:pt x="5091823" y="80162"/>
                </a:lnTo>
                <a:lnTo>
                  <a:pt x="5096535" y="80162"/>
                </a:lnTo>
                <a:lnTo>
                  <a:pt x="5096535" y="84886"/>
                </a:lnTo>
                <a:lnTo>
                  <a:pt x="5101247" y="84886"/>
                </a:lnTo>
                <a:lnTo>
                  <a:pt x="5101247" y="66027"/>
                </a:lnTo>
                <a:lnTo>
                  <a:pt x="5077688" y="66027"/>
                </a:lnTo>
                <a:lnTo>
                  <a:pt x="5077688" y="61302"/>
                </a:lnTo>
                <a:lnTo>
                  <a:pt x="5082400" y="56591"/>
                </a:lnTo>
                <a:lnTo>
                  <a:pt x="5101247" y="56591"/>
                </a:lnTo>
                <a:lnTo>
                  <a:pt x="5101247" y="51879"/>
                </a:lnTo>
                <a:lnTo>
                  <a:pt x="5101247" y="47155"/>
                </a:lnTo>
                <a:lnTo>
                  <a:pt x="5096535" y="47155"/>
                </a:lnTo>
                <a:lnTo>
                  <a:pt x="5082400" y="51879"/>
                </a:lnTo>
                <a:lnTo>
                  <a:pt x="5077688" y="51879"/>
                </a:lnTo>
                <a:lnTo>
                  <a:pt x="5077688" y="47155"/>
                </a:lnTo>
                <a:lnTo>
                  <a:pt x="5077688" y="28295"/>
                </a:lnTo>
                <a:lnTo>
                  <a:pt x="5063541" y="28295"/>
                </a:lnTo>
                <a:lnTo>
                  <a:pt x="5063541" y="18872"/>
                </a:lnTo>
                <a:lnTo>
                  <a:pt x="5044694" y="18872"/>
                </a:lnTo>
                <a:lnTo>
                  <a:pt x="5044694" y="28295"/>
                </a:lnTo>
                <a:lnTo>
                  <a:pt x="5035270" y="28295"/>
                </a:lnTo>
                <a:lnTo>
                  <a:pt x="5035270" y="80162"/>
                </a:lnTo>
                <a:lnTo>
                  <a:pt x="5035270" y="89598"/>
                </a:lnTo>
                <a:lnTo>
                  <a:pt x="5025847" y="89598"/>
                </a:lnTo>
                <a:lnTo>
                  <a:pt x="5025847" y="80162"/>
                </a:lnTo>
                <a:lnTo>
                  <a:pt x="5035270" y="80162"/>
                </a:lnTo>
                <a:lnTo>
                  <a:pt x="5035270" y="28295"/>
                </a:lnTo>
                <a:lnTo>
                  <a:pt x="5030559" y="28295"/>
                </a:lnTo>
                <a:lnTo>
                  <a:pt x="5030559" y="14147"/>
                </a:lnTo>
                <a:lnTo>
                  <a:pt x="5025847" y="14147"/>
                </a:lnTo>
                <a:lnTo>
                  <a:pt x="5021135" y="18872"/>
                </a:lnTo>
                <a:lnTo>
                  <a:pt x="5021135" y="28295"/>
                </a:lnTo>
                <a:lnTo>
                  <a:pt x="5011712" y="28295"/>
                </a:lnTo>
                <a:lnTo>
                  <a:pt x="5011712" y="37731"/>
                </a:lnTo>
                <a:lnTo>
                  <a:pt x="5021135" y="37731"/>
                </a:lnTo>
                <a:lnTo>
                  <a:pt x="5021135" y="47155"/>
                </a:lnTo>
                <a:lnTo>
                  <a:pt x="5011712" y="47155"/>
                </a:lnTo>
                <a:lnTo>
                  <a:pt x="5011712" y="37731"/>
                </a:lnTo>
                <a:lnTo>
                  <a:pt x="4997577" y="37731"/>
                </a:lnTo>
                <a:lnTo>
                  <a:pt x="4997577" y="23583"/>
                </a:lnTo>
                <a:lnTo>
                  <a:pt x="5007000" y="23583"/>
                </a:lnTo>
                <a:lnTo>
                  <a:pt x="5007000" y="14147"/>
                </a:lnTo>
                <a:lnTo>
                  <a:pt x="4974006" y="14147"/>
                </a:lnTo>
                <a:lnTo>
                  <a:pt x="4974006" y="56591"/>
                </a:lnTo>
                <a:lnTo>
                  <a:pt x="4964582" y="56591"/>
                </a:lnTo>
                <a:lnTo>
                  <a:pt x="4964582" y="79463"/>
                </a:lnTo>
                <a:lnTo>
                  <a:pt x="4950447" y="79463"/>
                </a:lnTo>
                <a:lnTo>
                  <a:pt x="4950447" y="70573"/>
                </a:lnTo>
                <a:lnTo>
                  <a:pt x="4936312" y="70573"/>
                </a:lnTo>
                <a:lnTo>
                  <a:pt x="4936312" y="65493"/>
                </a:lnTo>
                <a:lnTo>
                  <a:pt x="4936312" y="55333"/>
                </a:lnTo>
                <a:lnTo>
                  <a:pt x="4941024" y="55333"/>
                </a:lnTo>
                <a:lnTo>
                  <a:pt x="4941024" y="46443"/>
                </a:lnTo>
                <a:lnTo>
                  <a:pt x="4936312" y="46443"/>
                </a:lnTo>
                <a:lnTo>
                  <a:pt x="4931600" y="51523"/>
                </a:lnTo>
                <a:lnTo>
                  <a:pt x="4931600" y="55333"/>
                </a:lnTo>
                <a:lnTo>
                  <a:pt x="4926889" y="55333"/>
                </a:lnTo>
                <a:lnTo>
                  <a:pt x="4922177" y="60413"/>
                </a:lnTo>
                <a:lnTo>
                  <a:pt x="4917465" y="60413"/>
                </a:lnTo>
                <a:lnTo>
                  <a:pt x="4917465" y="65493"/>
                </a:lnTo>
                <a:lnTo>
                  <a:pt x="4908042" y="65493"/>
                </a:lnTo>
                <a:lnTo>
                  <a:pt x="4908042" y="70573"/>
                </a:lnTo>
                <a:lnTo>
                  <a:pt x="4908042" y="79463"/>
                </a:lnTo>
                <a:lnTo>
                  <a:pt x="4898618" y="79463"/>
                </a:lnTo>
                <a:lnTo>
                  <a:pt x="4898618" y="70573"/>
                </a:lnTo>
                <a:lnTo>
                  <a:pt x="4908042" y="70573"/>
                </a:lnTo>
                <a:lnTo>
                  <a:pt x="4908042" y="65493"/>
                </a:lnTo>
                <a:lnTo>
                  <a:pt x="4903330" y="65493"/>
                </a:lnTo>
                <a:lnTo>
                  <a:pt x="4903330" y="60413"/>
                </a:lnTo>
                <a:lnTo>
                  <a:pt x="4893907" y="60413"/>
                </a:lnTo>
                <a:lnTo>
                  <a:pt x="4893907" y="70573"/>
                </a:lnTo>
                <a:lnTo>
                  <a:pt x="4889182" y="70573"/>
                </a:lnTo>
                <a:lnTo>
                  <a:pt x="4884471" y="65493"/>
                </a:lnTo>
                <a:lnTo>
                  <a:pt x="4884471" y="60413"/>
                </a:lnTo>
                <a:lnTo>
                  <a:pt x="4846777" y="60413"/>
                </a:lnTo>
                <a:lnTo>
                  <a:pt x="4846777" y="65493"/>
                </a:lnTo>
                <a:lnTo>
                  <a:pt x="4842065" y="65493"/>
                </a:lnTo>
                <a:lnTo>
                  <a:pt x="4837354" y="60413"/>
                </a:lnTo>
                <a:lnTo>
                  <a:pt x="4837354" y="55333"/>
                </a:lnTo>
                <a:lnTo>
                  <a:pt x="4823218" y="55333"/>
                </a:lnTo>
                <a:lnTo>
                  <a:pt x="4823218" y="70573"/>
                </a:lnTo>
                <a:lnTo>
                  <a:pt x="4809083" y="70573"/>
                </a:lnTo>
                <a:lnTo>
                  <a:pt x="4809083" y="65493"/>
                </a:lnTo>
                <a:lnTo>
                  <a:pt x="4799647" y="65493"/>
                </a:lnTo>
                <a:lnTo>
                  <a:pt x="4799647" y="60413"/>
                </a:lnTo>
                <a:lnTo>
                  <a:pt x="4785512" y="60413"/>
                </a:lnTo>
                <a:lnTo>
                  <a:pt x="4785512" y="65493"/>
                </a:lnTo>
                <a:lnTo>
                  <a:pt x="4776089" y="65493"/>
                </a:lnTo>
                <a:lnTo>
                  <a:pt x="4776089" y="60413"/>
                </a:lnTo>
                <a:lnTo>
                  <a:pt x="4776089" y="55333"/>
                </a:lnTo>
                <a:lnTo>
                  <a:pt x="4766665" y="55333"/>
                </a:lnTo>
                <a:lnTo>
                  <a:pt x="4766665" y="51523"/>
                </a:lnTo>
                <a:lnTo>
                  <a:pt x="4757242" y="46443"/>
                </a:lnTo>
                <a:lnTo>
                  <a:pt x="4752530" y="51523"/>
                </a:lnTo>
                <a:lnTo>
                  <a:pt x="4743107" y="51523"/>
                </a:lnTo>
                <a:lnTo>
                  <a:pt x="4743107" y="60413"/>
                </a:lnTo>
                <a:lnTo>
                  <a:pt x="4738395" y="60413"/>
                </a:lnTo>
                <a:lnTo>
                  <a:pt x="4738395" y="51523"/>
                </a:lnTo>
                <a:lnTo>
                  <a:pt x="4724260" y="51523"/>
                </a:lnTo>
                <a:lnTo>
                  <a:pt x="4724260" y="46443"/>
                </a:lnTo>
                <a:lnTo>
                  <a:pt x="4738395" y="46443"/>
                </a:lnTo>
                <a:lnTo>
                  <a:pt x="4738395" y="32473"/>
                </a:lnTo>
                <a:lnTo>
                  <a:pt x="4724260" y="32473"/>
                </a:lnTo>
                <a:lnTo>
                  <a:pt x="4724260" y="41363"/>
                </a:lnTo>
                <a:lnTo>
                  <a:pt x="4705401" y="41363"/>
                </a:lnTo>
                <a:lnTo>
                  <a:pt x="4705401" y="46443"/>
                </a:lnTo>
                <a:lnTo>
                  <a:pt x="4700689" y="51523"/>
                </a:lnTo>
                <a:lnTo>
                  <a:pt x="4681842" y="51523"/>
                </a:lnTo>
                <a:lnTo>
                  <a:pt x="4681842" y="55333"/>
                </a:lnTo>
                <a:lnTo>
                  <a:pt x="4686554" y="55333"/>
                </a:lnTo>
                <a:lnTo>
                  <a:pt x="4686554" y="65493"/>
                </a:lnTo>
                <a:lnTo>
                  <a:pt x="4681842" y="70573"/>
                </a:lnTo>
                <a:lnTo>
                  <a:pt x="4681842" y="74383"/>
                </a:lnTo>
                <a:lnTo>
                  <a:pt x="4667707" y="74383"/>
                </a:lnTo>
                <a:lnTo>
                  <a:pt x="4667707" y="84543"/>
                </a:lnTo>
                <a:lnTo>
                  <a:pt x="4658284" y="84543"/>
                </a:lnTo>
                <a:lnTo>
                  <a:pt x="4658284" y="79463"/>
                </a:lnTo>
                <a:lnTo>
                  <a:pt x="4658284" y="74383"/>
                </a:lnTo>
                <a:lnTo>
                  <a:pt x="4653572" y="79463"/>
                </a:lnTo>
                <a:lnTo>
                  <a:pt x="4644148" y="79463"/>
                </a:lnTo>
                <a:lnTo>
                  <a:pt x="4644148" y="70573"/>
                </a:lnTo>
                <a:lnTo>
                  <a:pt x="4648860" y="70573"/>
                </a:lnTo>
                <a:lnTo>
                  <a:pt x="4648860" y="74383"/>
                </a:lnTo>
                <a:lnTo>
                  <a:pt x="4653572" y="70573"/>
                </a:lnTo>
                <a:lnTo>
                  <a:pt x="4658284" y="70573"/>
                </a:lnTo>
                <a:lnTo>
                  <a:pt x="4667707" y="70573"/>
                </a:lnTo>
                <a:lnTo>
                  <a:pt x="4667707" y="65493"/>
                </a:lnTo>
                <a:lnTo>
                  <a:pt x="4667707" y="46443"/>
                </a:lnTo>
                <a:lnTo>
                  <a:pt x="4667707" y="37553"/>
                </a:lnTo>
                <a:lnTo>
                  <a:pt x="4662995" y="32473"/>
                </a:lnTo>
                <a:lnTo>
                  <a:pt x="4658284" y="32473"/>
                </a:lnTo>
                <a:lnTo>
                  <a:pt x="4658284" y="46443"/>
                </a:lnTo>
                <a:lnTo>
                  <a:pt x="4644148" y="46443"/>
                </a:lnTo>
                <a:lnTo>
                  <a:pt x="4644148" y="41363"/>
                </a:lnTo>
                <a:lnTo>
                  <a:pt x="4639437" y="41363"/>
                </a:lnTo>
                <a:lnTo>
                  <a:pt x="4634725" y="46443"/>
                </a:lnTo>
                <a:lnTo>
                  <a:pt x="4634725" y="70573"/>
                </a:lnTo>
                <a:lnTo>
                  <a:pt x="4620590" y="70573"/>
                </a:lnTo>
                <a:lnTo>
                  <a:pt x="4620590" y="55333"/>
                </a:lnTo>
                <a:lnTo>
                  <a:pt x="4615866" y="51523"/>
                </a:lnTo>
                <a:lnTo>
                  <a:pt x="4597019" y="51523"/>
                </a:lnTo>
                <a:lnTo>
                  <a:pt x="4597019" y="65493"/>
                </a:lnTo>
                <a:lnTo>
                  <a:pt x="4611154" y="65493"/>
                </a:lnTo>
                <a:lnTo>
                  <a:pt x="4611154" y="79463"/>
                </a:lnTo>
                <a:lnTo>
                  <a:pt x="4601730" y="79463"/>
                </a:lnTo>
                <a:lnTo>
                  <a:pt x="4601730" y="74383"/>
                </a:lnTo>
                <a:lnTo>
                  <a:pt x="4578172" y="74383"/>
                </a:lnTo>
                <a:lnTo>
                  <a:pt x="4578172" y="65493"/>
                </a:lnTo>
                <a:lnTo>
                  <a:pt x="4582884" y="65493"/>
                </a:lnTo>
                <a:lnTo>
                  <a:pt x="4582884" y="55333"/>
                </a:lnTo>
                <a:lnTo>
                  <a:pt x="4573460" y="55333"/>
                </a:lnTo>
                <a:lnTo>
                  <a:pt x="4573460" y="65493"/>
                </a:lnTo>
                <a:lnTo>
                  <a:pt x="4559325" y="65493"/>
                </a:lnTo>
                <a:lnTo>
                  <a:pt x="4559325" y="46443"/>
                </a:lnTo>
                <a:lnTo>
                  <a:pt x="4549902" y="46443"/>
                </a:lnTo>
                <a:lnTo>
                  <a:pt x="4549902" y="74383"/>
                </a:lnTo>
                <a:lnTo>
                  <a:pt x="4540478" y="74383"/>
                </a:lnTo>
                <a:lnTo>
                  <a:pt x="4535767" y="70573"/>
                </a:lnTo>
                <a:lnTo>
                  <a:pt x="4535767" y="60413"/>
                </a:lnTo>
                <a:lnTo>
                  <a:pt x="4540478" y="55333"/>
                </a:lnTo>
                <a:lnTo>
                  <a:pt x="4540478" y="51523"/>
                </a:lnTo>
                <a:lnTo>
                  <a:pt x="4512195" y="51523"/>
                </a:lnTo>
                <a:lnTo>
                  <a:pt x="4512195" y="65493"/>
                </a:lnTo>
                <a:lnTo>
                  <a:pt x="4521619" y="65493"/>
                </a:lnTo>
                <a:lnTo>
                  <a:pt x="4521619" y="55333"/>
                </a:lnTo>
                <a:lnTo>
                  <a:pt x="4531055" y="55333"/>
                </a:lnTo>
                <a:lnTo>
                  <a:pt x="4531055" y="65493"/>
                </a:lnTo>
                <a:lnTo>
                  <a:pt x="4521619" y="65493"/>
                </a:lnTo>
                <a:lnTo>
                  <a:pt x="4521619" y="88353"/>
                </a:lnTo>
                <a:lnTo>
                  <a:pt x="4512195" y="88353"/>
                </a:lnTo>
                <a:lnTo>
                  <a:pt x="4512195" y="112483"/>
                </a:lnTo>
                <a:lnTo>
                  <a:pt x="4531055" y="112483"/>
                </a:lnTo>
                <a:lnTo>
                  <a:pt x="4535767" y="107403"/>
                </a:lnTo>
                <a:lnTo>
                  <a:pt x="4535767" y="98513"/>
                </a:lnTo>
                <a:lnTo>
                  <a:pt x="4549902" y="98513"/>
                </a:lnTo>
                <a:lnTo>
                  <a:pt x="4549902" y="88353"/>
                </a:lnTo>
                <a:lnTo>
                  <a:pt x="4559325" y="88353"/>
                </a:lnTo>
                <a:lnTo>
                  <a:pt x="4559325" y="79463"/>
                </a:lnTo>
                <a:lnTo>
                  <a:pt x="4554613" y="79463"/>
                </a:lnTo>
                <a:lnTo>
                  <a:pt x="4554613" y="74383"/>
                </a:lnTo>
                <a:lnTo>
                  <a:pt x="4559325" y="74383"/>
                </a:lnTo>
                <a:lnTo>
                  <a:pt x="4559325" y="79463"/>
                </a:lnTo>
                <a:lnTo>
                  <a:pt x="4562640" y="80733"/>
                </a:lnTo>
                <a:lnTo>
                  <a:pt x="4564621" y="88353"/>
                </a:lnTo>
                <a:lnTo>
                  <a:pt x="4563961" y="107403"/>
                </a:lnTo>
                <a:lnTo>
                  <a:pt x="4559325" y="145503"/>
                </a:lnTo>
                <a:lnTo>
                  <a:pt x="4587595" y="145503"/>
                </a:lnTo>
                <a:lnTo>
                  <a:pt x="4587595" y="131533"/>
                </a:lnTo>
                <a:lnTo>
                  <a:pt x="4601730" y="131533"/>
                </a:lnTo>
                <a:lnTo>
                  <a:pt x="4601730" y="169633"/>
                </a:lnTo>
                <a:lnTo>
                  <a:pt x="4615866" y="169633"/>
                </a:lnTo>
                <a:lnTo>
                  <a:pt x="4615866" y="173443"/>
                </a:lnTo>
                <a:lnTo>
                  <a:pt x="4606442" y="173443"/>
                </a:lnTo>
                <a:lnTo>
                  <a:pt x="4601730" y="178523"/>
                </a:lnTo>
                <a:lnTo>
                  <a:pt x="4601730" y="187413"/>
                </a:lnTo>
                <a:lnTo>
                  <a:pt x="4625302" y="187413"/>
                </a:lnTo>
                <a:lnTo>
                  <a:pt x="4625302" y="178523"/>
                </a:lnTo>
                <a:lnTo>
                  <a:pt x="4648860" y="178523"/>
                </a:lnTo>
                <a:lnTo>
                  <a:pt x="4648860" y="169633"/>
                </a:lnTo>
                <a:lnTo>
                  <a:pt x="4667707" y="169633"/>
                </a:lnTo>
                <a:lnTo>
                  <a:pt x="4667707" y="154393"/>
                </a:lnTo>
                <a:lnTo>
                  <a:pt x="4677130" y="154393"/>
                </a:lnTo>
                <a:lnTo>
                  <a:pt x="4677130" y="159473"/>
                </a:lnTo>
                <a:lnTo>
                  <a:pt x="4681842" y="164553"/>
                </a:lnTo>
                <a:lnTo>
                  <a:pt x="4681842" y="178523"/>
                </a:lnTo>
                <a:lnTo>
                  <a:pt x="4705401" y="178523"/>
                </a:lnTo>
                <a:lnTo>
                  <a:pt x="4705401" y="164553"/>
                </a:lnTo>
                <a:lnTo>
                  <a:pt x="4719548" y="164553"/>
                </a:lnTo>
                <a:lnTo>
                  <a:pt x="4719548" y="154393"/>
                </a:lnTo>
                <a:lnTo>
                  <a:pt x="4719548" y="136613"/>
                </a:lnTo>
                <a:lnTo>
                  <a:pt x="4714837" y="136613"/>
                </a:lnTo>
                <a:lnTo>
                  <a:pt x="4714837" y="131533"/>
                </a:lnTo>
                <a:lnTo>
                  <a:pt x="4714837" y="126453"/>
                </a:lnTo>
                <a:lnTo>
                  <a:pt x="4724260" y="126453"/>
                </a:lnTo>
                <a:lnTo>
                  <a:pt x="4724260" y="117563"/>
                </a:lnTo>
                <a:lnTo>
                  <a:pt x="4728972" y="117563"/>
                </a:lnTo>
                <a:lnTo>
                  <a:pt x="4728972" y="136613"/>
                </a:lnTo>
                <a:lnTo>
                  <a:pt x="4733683" y="140423"/>
                </a:lnTo>
                <a:lnTo>
                  <a:pt x="4743107" y="140423"/>
                </a:lnTo>
                <a:lnTo>
                  <a:pt x="4743107" y="150583"/>
                </a:lnTo>
                <a:lnTo>
                  <a:pt x="4752530" y="150583"/>
                </a:lnTo>
                <a:lnTo>
                  <a:pt x="4752530" y="154393"/>
                </a:lnTo>
                <a:lnTo>
                  <a:pt x="4757242" y="159473"/>
                </a:lnTo>
                <a:lnTo>
                  <a:pt x="4776089" y="159473"/>
                </a:lnTo>
                <a:lnTo>
                  <a:pt x="4776089" y="169633"/>
                </a:lnTo>
                <a:lnTo>
                  <a:pt x="4785512" y="169633"/>
                </a:lnTo>
                <a:lnTo>
                  <a:pt x="4785512" y="159473"/>
                </a:lnTo>
                <a:lnTo>
                  <a:pt x="4799647" y="159473"/>
                </a:lnTo>
                <a:lnTo>
                  <a:pt x="4799647" y="169633"/>
                </a:lnTo>
                <a:lnTo>
                  <a:pt x="4804372" y="169633"/>
                </a:lnTo>
                <a:lnTo>
                  <a:pt x="4809083" y="164553"/>
                </a:lnTo>
                <a:lnTo>
                  <a:pt x="4809083" y="150583"/>
                </a:lnTo>
                <a:lnTo>
                  <a:pt x="4823218" y="150583"/>
                </a:lnTo>
                <a:lnTo>
                  <a:pt x="4823218" y="173443"/>
                </a:lnTo>
                <a:lnTo>
                  <a:pt x="4832642" y="173443"/>
                </a:lnTo>
                <a:lnTo>
                  <a:pt x="4832642" y="150583"/>
                </a:lnTo>
                <a:lnTo>
                  <a:pt x="4842065" y="150583"/>
                </a:lnTo>
                <a:lnTo>
                  <a:pt x="4842065" y="164553"/>
                </a:lnTo>
                <a:lnTo>
                  <a:pt x="4870335" y="164553"/>
                </a:lnTo>
                <a:lnTo>
                  <a:pt x="4875047" y="159473"/>
                </a:lnTo>
                <a:lnTo>
                  <a:pt x="4875047" y="150583"/>
                </a:lnTo>
                <a:lnTo>
                  <a:pt x="4865624" y="150583"/>
                </a:lnTo>
                <a:lnTo>
                  <a:pt x="4865624" y="136613"/>
                </a:lnTo>
                <a:lnTo>
                  <a:pt x="4851489" y="136613"/>
                </a:lnTo>
                <a:lnTo>
                  <a:pt x="4851489" y="126453"/>
                </a:lnTo>
                <a:lnTo>
                  <a:pt x="4860912" y="126453"/>
                </a:lnTo>
                <a:lnTo>
                  <a:pt x="4865624" y="131533"/>
                </a:lnTo>
                <a:lnTo>
                  <a:pt x="4865624" y="136613"/>
                </a:lnTo>
                <a:lnTo>
                  <a:pt x="4875047" y="136613"/>
                </a:lnTo>
                <a:lnTo>
                  <a:pt x="4875047" y="145503"/>
                </a:lnTo>
                <a:lnTo>
                  <a:pt x="4884471" y="145503"/>
                </a:lnTo>
                <a:lnTo>
                  <a:pt x="4884471" y="159473"/>
                </a:lnTo>
                <a:lnTo>
                  <a:pt x="4917465" y="159473"/>
                </a:lnTo>
                <a:lnTo>
                  <a:pt x="4917465" y="145503"/>
                </a:lnTo>
                <a:lnTo>
                  <a:pt x="4926889" y="145503"/>
                </a:lnTo>
                <a:lnTo>
                  <a:pt x="4931600" y="140423"/>
                </a:lnTo>
                <a:lnTo>
                  <a:pt x="4931600" y="131533"/>
                </a:lnTo>
                <a:lnTo>
                  <a:pt x="4945735" y="131533"/>
                </a:lnTo>
                <a:lnTo>
                  <a:pt x="4945735" y="126453"/>
                </a:lnTo>
                <a:lnTo>
                  <a:pt x="4945735" y="117563"/>
                </a:lnTo>
                <a:lnTo>
                  <a:pt x="4950447" y="117563"/>
                </a:lnTo>
                <a:lnTo>
                  <a:pt x="4955159" y="112483"/>
                </a:lnTo>
                <a:lnTo>
                  <a:pt x="4955159" y="103593"/>
                </a:lnTo>
                <a:lnTo>
                  <a:pt x="4945735" y="103593"/>
                </a:lnTo>
                <a:lnTo>
                  <a:pt x="4945735" y="93433"/>
                </a:lnTo>
                <a:lnTo>
                  <a:pt x="4950447" y="93433"/>
                </a:lnTo>
                <a:lnTo>
                  <a:pt x="4955159" y="98513"/>
                </a:lnTo>
                <a:lnTo>
                  <a:pt x="4955159" y="99034"/>
                </a:lnTo>
                <a:lnTo>
                  <a:pt x="4955159" y="103593"/>
                </a:lnTo>
                <a:lnTo>
                  <a:pt x="4969294" y="103593"/>
                </a:lnTo>
                <a:lnTo>
                  <a:pt x="4974006" y="98513"/>
                </a:lnTo>
                <a:lnTo>
                  <a:pt x="4969294" y="93433"/>
                </a:lnTo>
                <a:lnTo>
                  <a:pt x="4969294" y="84543"/>
                </a:lnTo>
                <a:lnTo>
                  <a:pt x="4969294" y="80162"/>
                </a:lnTo>
                <a:lnTo>
                  <a:pt x="4974006" y="80162"/>
                </a:lnTo>
                <a:lnTo>
                  <a:pt x="4978717" y="84886"/>
                </a:lnTo>
                <a:lnTo>
                  <a:pt x="4978717" y="103746"/>
                </a:lnTo>
                <a:lnTo>
                  <a:pt x="5002288" y="103746"/>
                </a:lnTo>
                <a:lnTo>
                  <a:pt x="5002288" y="113169"/>
                </a:lnTo>
                <a:lnTo>
                  <a:pt x="5030559" y="113169"/>
                </a:lnTo>
                <a:lnTo>
                  <a:pt x="5035270" y="108458"/>
                </a:lnTo>
                <a:lnTo>
                  <a:pt x="5035270" y="103746"/>
                </a:lnTo>
                <a:lnTo>
                  <a:pt x="5044694" y="103746"/>
                </a:lnTo>
                <a:lnTo>
                  <a:pt x="5044694" y="89598"/>
                </a:lnTo>
                <a:lnTo>
                  <a:pt x="5044694" y="84886"/>
                </a:lnTo>
                <a:lnTo>
                  <a:pt x="5049405" y="80162"/>
                </a:lnTo>
                <a:lnTo>
                  <a:pt x="5063541" y="80162"/>
                </a:lnTo>
                <a:lnTo>
                  <a:pt x="5063541" y="70739"/>
                </a:lnTo>
                <a:lnTo>
                  <a:pt x="5072977" y="70739"/>
                </a:lnTo>
                <a:lnTo>
                  <a:pt x="5072977" y="127317"/>
                </a:lnTo>
                <a:lnTo>
                  <a:pt x="5077688" y="127317"/>
                </a:lnTo>
                <a:lnTo>
                  <a:pt x="5082400" y="122605"/>
                </a:lnTo>
                <a:lnTo>
                  <a:pt x="5082400" y="113169"/>
                </a:lnTo>
                <a:lnTo>
                  <a:pt x="5105959" y="113169"/>
                </a:lnTo>
                <a:lnTo>
                  <a:pt x="5105959" y="103746"/>
                </a:lnTo>
                <a:lnTo>
                  <a:pt x="5110670" y="103746"/>
                </a:lnTo>
                <a:lnTo>
                  <a:pt x="5110670" y="99034"/>
                </a:lnTo>
                <a:lnTo>
                  <a:pt x="5115382" y="94310"/>
                </a:lnTo>
                <a:lnTo>
                  <a:pt x="5115382" y="80162"/>
                </a:lnTo>
                <a:lnTo>
                  <a:pt x="5124805" y="80162"/>
                </a:lnTo>
                <a:lnTo>
                  <a:pt x="5124805" y="89598"/>
                </a:lnTo>
                <a:lnTo>
                  <a:pt x="5148364" y="89598"/>
                </a:lnTo>
                <a:lnTo>
                  <a:pt x="5148364" y="103746"/>
                </a:lnTo>
                <a:lnTo>
                  <a:pt x="5162499" y="103746"/>
                </a:lnTo>
                <a:lnTo>
                  <a:pt x="5162499" y="127317"/>
                </a:lnTo>
                <a:lnTo>
                  <a:pt x="5167223" y="132041"/>
                </a:lnTo>
                <a:lnTo>
                  <a:pt x="5171935" y="132041"/>
                </a:lnTo>
                <a:lnTo>
                  <a:pt x="5171935" y="122605"/>
                </a:lnTo>
                <a:lnTo>
                  <a:pt x="5190782" y="122605"/>
                </a:lnTo>
                <a:lnTo>
                  <a:pt x="5190782" y="108458"/>
                </a:lnTo>
                <a:lnTo>
                  <a:pt x="5181358" y="108458"/>
                </a:lnTo>
                <a:lnTo>
                  <a:pt x="5181358" y="94310"/>
                </a:lnTo>
                <a:lnTo>
                  <a:pt x="5186070" y="94310"/>
                </a:lnTo>
                <a:lnTo>
                  <a:pt x="5190782" y="99034"/>
                </a:lnTo>
                <a:lnTo>
                  <a:pt x="5190782" y="108458"/>
                </a:lnTo>
                <a:lnTo>
                  <a:pt x="5214340" y="108458"/>
                </a:lnTo>
                <a:lnTo>
                  <a:pt x="5214340" y="117894"/>
                </a:lnTo>
                <a:lnTo>
                  <a:pt x="5228475" y="117894"/>
                </a:lnTo>
                <a:lnTo>
                  <a:pt x="5228475" y="127317"/>
                </a:lnTo>
                <a:lnTo>
                  <a:pt x="5237899" y="127317"/>
                </a:lnTo>
                <a:lnTo>
                  <a:pt x="5237899" y="103746"/>
                </a:lnTo>
                <a:lnTo>
                  <a:pt x="5247322" y="103746"/>
                </a:lnTo>
                <a:lnTo>
                  <a:pt x="5247322" y="117894"/>
                </a:lnTo>
                <a:lnTo>
                  <a:pt x="5275605" y="117894"/>
                </a:lnTo>
                <a:lnTo>
                  <a:pt x="5275605" y="103746"/>
                </a:lnTo>
                <a:lnTo>
                  <a:pt x="5275605" y="94310"/>
                </a:lnTo>
                <a:lnTo>
                  <a:pt x="5285029" y="94310"/>
                </a:lnTo>
                <a:lnTo>
                  <a:pt x="5285029" y="117894"/>
                </a:lnTo>
                <a:lnTo>
                  <a:pt x="5275605" y="117894"/>
                </a:lnTo>
                <a:lnTo>
                  <a:pt x="5280317" y="122605"/>
                </a:lnTo>
                <a:lnTo>
                  <a:pt x="5308587" y="122605"/>
                </a:lnTo>
                <a:lnTo>
                  <a:pt x="5308587" y="99034"/>
                </a:lnTo>
                <a:lnTo>
                  <a:pt x="5322722" y="99034"/>
                </a:lnTo>
                <a:lnTo>
                  <a:pt x="5322722" y="113169"/>
                </a:lnTo>
                <a:lnTo>
                  <a:pt x="5346293" y="113169"/>
                </a:lnTo>
                <a:lnTo>
                  <a:pt x="5346293" y="99034"/>
                </a:lnTo>
                <a:lnTo>
                  <a:pt x="5360428" y="99034"/>
                </a:lnTo>
                <a:lnTo>
                  <a:pt x="5360428" y="103746"/>
                </a:lnTo>
                <a:lnTo>
                  <a:pt x="5374564" y="103746"/>
                </a:lnTo>
                <a:lnTo>
                  <a:pt x="5374564" y="99034"/>
                </a:lnTo>
                <a:lnTo>
                  <a:pt x="5374564" y="94310"/>
                </a:lnTo>
                <a:lnTo>
                  <a:pt x="5374564" y="89598"/>
                </a:lnTo>
                <a:lnTo>
                  <a:pt x="5379275" y="89598"/>
                </a:lnTo>
                <a:lnTo>
                  <a:pt x="5383987" y="94310"/>
                </a:lnTo>
                <a:lnTo>
                  <a:pt x="5383987" y="99034"/>
                </a:lnTo>
                <a:lnTo>
                  <a:pt x="5388699" y="99034"/>
                </a:lnTo>
                <a:lnTo>
                  <a:pt x="5388699" y="103746"/>
                </a:lnTo>
                <a:lnTo>
                  <a:pt x="5412257" y="103746"/>
                </a:lnTo>
                <a:lnTo>
                  <a:pt x="5412257" y="89598"/>
                </a:lnTo>
                <a:lnTo>
                  <a:pt x="5426392" y="89598"/>
                </a:lnTo>
                <a:lnTo>
                  <a:pt x="5426392" y="99034"/>
                </a:lnTo>
                <a:lnTo>
                  <a:pt x="5435828" y="99034"/>
                </a:lnTo>
                <a:lnTo>
                  <a:pt x="5435828" y="89598"/>
                </a:lnTo>
                <a:lnTo>
                  <a:pt x="5445252" y="89598"/>
                </a:lnTo>
                <a:lnTo>
                  <a:pt x="5445252" y="99034"/>
                </a:lnTo>
                <a:lnTo>
                  <a:pt x="5454675" y="99034"/>
                </a:lnTo>
                <a:lnTo>
                  <a:pt x="5454675" y="89598"/>
                </a:lnTo>
                <a:lnTo>
                  <a:pt x="5464099" y="89598"/>
                </a:lnTo>
                <a:lnTo>
                  <a:pt x="5464099" y="113169"/>
                </a:lnTo>
                <a:lnTo>
                  <a:pt x="5473522" y="113169"/>
                </a:lnTo>
                <a:lnTo>
                  <a:pt x="5473522" y="122605"/>
                </a:lnTo>
                <a:lnTo>
                  <a:pt x="5506504" y="122605"/>
                </a:lnTo>
                <a:lnTo>
                  <a:pt x="5506504" y="113169"/>
                </a:lnTo>
                <a:lnTo>
                  <a:pt x="5497080" y="113169"/>
                </a:lnTo>
                <a:lnTo>
                  <a:pt x="5492369" y="108458"/>
                </a:lnTo>
                <a:lnTo>
                  <a:pt x="5487657" y="108458"/>
                </a:lnTo>
                <a:lnTo>
                  <a:pt x="5487657" y="103746"/>
                </a:lnTo>
                <a:lnTo>
                  <a:pt x="5492369" y="103746"/>
                </a:lnTo>
                <a:lnTo>
                  <a:pt x="5492369" y="89598"/>
                </a:lnTo>
                <a:lnTo>
                  <a:pt x="5501792" y="89598"/>
                </a:lnTo>
                <a:lnTo>
                  <a:pt x="5506504" y="94310"/>
                </a:lnTo>
                <a:lnTo>
                  <a:pt x="5506504" y="103746"/>
                </a:lnTo>
                <a:lnTo>
                  <a:pt x="5511216" y="108458"/>
                </a:lnTo>
                <a:lnTo>
                  <a:pt x="5539498" y="108458"/>
                </a:lnTo>
                <a:lnTo>
                  <a:pt x="5539498" y="113169"/>
                </a:lnTo>
                <a:lnTo>
                  <a:pt x="5544210" y="113169"/>
                </a:lnTo>
                <a:lnTo>
                  <a:pt x="5548922" y="117894"/>
                </a:lnTo>
                <a:lnTo>
                  <a:pt x="5563057" y="117894"/>
                </a:lnTo>
                <a:lnTo>
                  <a:pt x="5563057" y="132041"/>
                </a:lnTo>
                <a:lnTo>
                  <a:pt x="5596039" y="132041"/>
                </a:lnTo>
                <a:lnTo>
                  <a:pt x="5600751" y="136753"/>
                </a:lnTo>
                <a:lnTo>
                  <a:pt x="5605462" y="136753"/>
                </a:lnTo>
                <a:lnTo>
                  <a:pt x="5605462" y="141465"/>
                </a:lnTo>
                <a:lnTo>
                  <a:pt x="5614886" y="141465"/>
                </a:lnTo>
                <a:lnTo>
                  <a:pt x="5614886" y="136753"/>
                </a:lnTo>
                <a:lnTo>
                  <a:pt x="5619610" y="132041"/>
                </a:lnTo>
                <a:lnTo>
                  <a:pt x="5619610" y="117894"/>
                </a:lnTo>
                <a:lnTo>
                  <a:pt x="5624322" y="117894"/>
                </a:lnTo>
                <a:lnTo>
                  <a:pt x="5629033" y="113169"/>
                </a:lnTo>
                <a:lnTo>
                  <a:pt x="5643169" y="113169"/>
                </a:lnTo>
                <a:lnTo>
                  <a:pt x="5643169" y="103746"/>
                </a:lnTo>
                <a:close/>
              </a:path>
              <a:path w="5973444" h="244475">
                <a:moveTo>
                  <a:pt x="5652592" y="75450"/>
                </a:moveTo>
                <a:lnTo>
                  <a:pt x="5643169" y="75450"/>
                </a:lnTo>
                <a:lnTo>
                  <a:pt x="5643169" y="66027"/>
                </a:lnTo>
                <a:lnTo>
                  <a:pt x="5633745" y="66027"/>
                </a:lnTo>
                <a:lnTo>
                  <a:pt x="5633745" y="80162"/>
                </a:lnTo>
                <a:lnTo>
                  <a:pt x="5643169" y="80162"/>
                </a:lnTo>
                <a:lnTo>
                  <a:pt x="5643169" y="84886"/>
                </a:lnTo>
                <a:lnTo>
                  <a:pt x="5652592" y="75450"/>
                </a:lnTo>
                <a:close/>
              </a:path>
              <a:path w="5973444" h="244475">
                <a:moveTo>
                  <a:pt x="5652592" y="56591"/>
                </a:moveTo>
                <a:lnTo>
                  <a:pt x="5647880" y="56591"/>
                </a:lnTo>
                <a:lnTo>
                  <a:pt x="5647880" y="66027"/>
                </a:lnTo>
                <a:lnTo>
                  <a:pt x="5652592" y="61302"/>
                </a:lnTo>
                <a:lnTo>
                  <a:pt x="5652592" y="56591"/>
                </a:lnTo>
                <a:close/>
              </a:path>
              <a:path w="5973444" h="244475">
                <a:moveTo>
                  <a:pt x="5666727" y="113169"/>
                </a:moveTo>
                <a:lnTo>
                  <a:pt x="5662015" y="113169"/>
                </a:lnTo>
                <a:lnTo>
                  <a:pt x="5657304" y="122605"/>
                </a:lnTo>
                <a:lnTo>
                  <a:pt x="5662015" y="122605"/>
                </a:lnTo>
                <a:lnTo>
                  <a:pt x="5666727" y="117894"/>
                </a:lnTo>
                <a:lnTo>
                  <a:pt x="5666727" y="113169"/>
                </a:lnTo>
                <a:close/>
              </a:path>
              <a:path w="5973444" h="244475">
                <a:moveTo>
                  <a:pt x="5699709" y="99034"/>
                </a:moveTo>
                <a:lnTo>
                  <a:pt x="5685574" y="99034"/>
                </a:lnTo>
                <a:lnTo>
                  <a:pt x="5685574" y="84886"/>
                </a:lnTo>
                <a:lnTo>
                  <a:pt x="5694997" y="84886"/>
                </a:lnTo>
                <a:lnTo>
                  <a:pt x="5694997" y="61302"/>
                </a:lnTo>
                <a:lnTo>
                  <a:pt x="5671439" y="61302"/>
                </a:lnTo>
                <a:lnTo>
                  <a:pt x="5671439" y="84886"/>
                </a:lnTo>
                <a:lnTo>
                  <a:pt x="5657304" y="84886"/>
                </a:lnTo>
                <a:lnTo>
                  <a:pt x="5657304" y="80162"/>
                </a:lnTo>
                <a:lnTo>
                  <a:pt x="5652592" y="75450"/>
                </a:lnTo>
                <a:lnTo>
                  <a:pt x="5652592" y="89598"/>
                </a:lnTo>
                <a:lnTo>
                  <a:pt x="5680862" y="89598"/>
                </a:lnTo>
                <a:lnTo>
                  <a:pt x="5680862" y="103746"/>
                </a:lnTo>
                <a:lnTo>
                  <a:pt x="5694997" y="103746"/>
                </a:lnTo>
                <a:lnTo>
                  <a:pt x="5694997" y="113169"/>
                </a:lnTo>
                <a:lnTo>
                  <a:pt x="5699709" y="113169"/>
                </a:lnTo>
                <a:lnTo>
                  <a:pt x="5699709" y="99034"/>
                </a:lnTo>
                <a:close/>
              </a:path>
              <a:path w="5973444" h="244475">
                <a:moveTo>
                  <a:pt x="5713857" y="113169"/>
                </a:moveTo>
                <a:lnTo>
                  <a:pt x="5709145" y="113169"/>
                </a:lnTo>
                <a:lnTo>
                  <a:pt x="5704421" y="117894"/>
                </a:lnTo>
                <a:lnTo>
                  <a:pt x="5704421" y="122605"/>
                </a:lnTo>
                <a:lnTo>
                  <a:pt x="5709145" y="127317"/>
                </a:lnTo>
                <a:lnTo>
                  <a:pt x="5713857" y="127317"/>
                </a:lnTo>
                <a:lnTo>
                  <a:pt x="5713857" y="113169"/>
                </a:lnTo>
                <a:close/>
              </a:path>
              <a:path w="5973444" h="244475">
                <a:moveTo>
                  <a:pt x="5723280" y="89598"/>
                </a:moveTo>
                <a:lnTo>
                  <a:pt x="5713857" y="89598"/>
                </a:lnTo>
                <a:lnTo>
                  <a:pt x="5713857" y="103746"/>
                </a:lnTo>
                <a:lnTo>
                  <a:pt x="5723280" y="103746"/>
                </a:lnTo>
                <a:lnTo>
                  <a:pt x="5723280" y="89598"/>
                </a:lnTo>
                <a:close/>
              </a:path>
              <a:path w="5973444" h="244475">
                <a:moveTo>
                  <a:pt x="5746839" y="51879"/>
                </a:moveTo>
                <a:lnTo>
                  <a:pt x="5737415" y="47155"/>
                </a:lnTo>
                <a:lnTo>
                  <a:pt x="5737415" y="51879"/>
                </a:lnTo>
                <a:lnTo>
                  <a:pt x="5742127" y="56591"/>
                </a:lnTo>
                <a:lnTo>
                  <a:pt x="5746839" y="56591"/>
                </a:lnTo>
                <a:lnTo>
                  <a:pt x="5746839" y="51879"/>
                </a:lnTo>
                <a:close/>
              </a:path>
              <a:path w="5973444" h="244475">
                <a:moveTo>
                  <a:pt x="5746839" y="47155"/>
                </a:moveTo>
                <a:lnTo>
                  <a:pt x="5742127" y="47155"/>
                </a:lnTo>
                <a:lnTo>
                  <a:pt x="5746839" y="51879"/>
                </a:lnTo>
                <a:lnTo>
                  <a:pt x="5746839" y="47155"/>
                </a:lnTo>
                <a:close/>
              </a:path>
              <a:path w="5973444" h="244475">
                <a:moveTo>
                  <a:pt x="5784532" y="80162"/>
                </a:moveTo>
                <a:lnTo>
                  <a:pt x="5775109" y="80162"/>
                </a:lnTo>
                <a:lnTo>
                  <a:pt x="5770397" y="84886"/>
                </a:lnTo>
                <a:lnTo>
                  <a:pt x="5770397" y="89598"/>
                </a:lnTo>
                <a:lnTo>
                  <a:pt x="5779821" y="89598"/>
                </a:lnTo>
                <a:lnTo>
                  <a:pt x="5784532" y="84886"/>
                </a:lnTo>
                <a:lnTo>
                  <a:pt x="5784532" y="80162"/>
                </a:lnTo>
                <a:close/>
              </a:path>
              <a:path w="5973444" h="244475">
                <a:moveTo>
                  <a:pt x="5812815" y="80162"/>
                </a:moveTo>
                <a:lnTo>
                  <a:pt x="5803392" y="80162"/>
                </a:lnTo>
                <a:lnTo>
                  <a:pt x="5803392" y="89598"/>
                </a:lnTo>
                <a:lnTo>
                  <a:pt x="5812815" y="89598"/>
                </a:lnTo>
                <a:lnTo>
                  <a:pt x="5812815" y="80162"/>
                </a:lnTo>
                <a:close/>
              </a:path>
              <a:path w="5973444" h="244475">
                <a:moveTo>
                  <a:pt x="5817527" y="56591"/>
                </a:moveTo>
                <a:lnTo>
                  <a:pt x="5789244" y="56591"/>
                </a:lnTo>
                <a:lnTo>
                  <a:pt x="5789244" y="61302"/>
                </a:lnTo>
                <a:lnTo>
                  <a:pt x="5793956" y="66027"/>
                </a:lnTo>
                <a:lnTo>
                  <a:pt x="5817527" y="66027"/>
                </a:lnTo>
                <a:lnTo>
                  <a:pt x="5817527" y="56591"/>
                </a:lnTo>
                <a:close/>
              </a:path>
              <a:path w="5973444" h="244475">
                <a:moveTo>
                  <a:pt x="5859932" y="80162"/>
                </a:moveTo>
                <a:lnTo>
                  <a:pt x="5836374" y="80162"/>
                </a:lnTo>
                <a:lnTo>
                  <a:pt x="5836374" y="103746"/>
                </a:lnTo>
                <a:lnTo>
                  <a:pt x="5841085" y="113169"/>
                </a:lnTo>
                <a:lnTo>
                  <a:pt x="5841085" y="117894"/>
                </a:lnTo>
                <a:lnTo>
                  <a:pt x="5850509" y="117894"/>
                </a:lnTo>
                <a:lnTo>
                  <a:pt x="5850509" y="108458"/>
                </a:lnTo>
                <a:lnTo>
                  <a:pt x="5855220" y="108458"/>
                </a:lnTo>
                <a:lnTo>
                  <a:pt x="5859932" y="103746"/>
                </a:lnTo>
                <a:lnTo>
                  <a:pt x="5859932" y="80162"/>
                </a:lnTo>
                <a:close/>
              </a:path>
              <a:path w="5973444" h="244475">
                <a:moveTo>
                  <a:pt x="5883491" y="51879"/>
                </a:moveTo>
                <a:lnTo>
                  <a:pt x="5878779" y="56591"/>
                </a:lnTo>
                <a:lnTo>
                  <a:pt x="5878779" y="51879"/>
                </a:lnTo>
                <a:lnTo>
                  <a:pt x="5869356" y="51879"/>
                </a:lnTo>
                <a:lnTo>
                  <a:pt x="5869356" y="70739"/>
                </a:lnTo>
                <a:lnTo>
                  <a:pt x="5883491" y="70739"/>
                </a:lnTo>
                <a:lnTo>
                  <a:pt x="5883491" y="56591"/>
                </a:lnTo>
                <a:lnTo>
                  <a:pt x="5883491" y="51879"/>
                </a:lnTo>
                <a:close/>
              </a:path>
              <a:path w="5973444" h="244475">
                <a:moveTo>
                  <a:pt x="5925909" y="84886"/>
                </a:moveTo>
                <a:lnTo>
                  <a:pt x="5921197" y="80162"/>
                </a:lnTo>
                <a:lnTo>
                  <a:pt x="5916485" y="84886"/>
                </a:lnTo>
                <a:lnTo>
                  <a:pt x="5921197" y="89598"/>
                </a:lnTo>
                <a:lnTo>
                  <a:pt x="5925909" y="84886"/>
                </a:lnTo>
                <a:close/>
              </a:path>
              <a:path w="5973444" h="244475">
                <a:moveTo>
                  <a:pt x="5935332" y="56591"/>
                </a:moveTo>
                <a:lnTo>
                  <a:pt x="5930620" y="56591"/>
                </a:lnTo>
                <a:lnTo>
                  <a:pt x="5930620" y="61302"/>
                </a:lnTo>
                <a:lnTo>
                  <a:pt x="5935332" y="56591"/>
                </a:lnTo>
                <a:close/>
              </a:path>
              <a:path w="5973444" h="244475">
                <a:moveTo>
                  <a:pt x="5940044" y="66027"/>
                </a:moveTo>
                <a:lnTo>
                  <a:pt x="5935332" y="56591"/>
                </a:lnTo>
                <a:lnTo>
                  <a:pt x="5930620" y="66027"/>
                </a:lnTo>
                <a:lnTo>
                  <a:pt x="5940044" y="66027"/>
                </a:lnTo>
                <a:close/>
              </a:path>
              <a:path w="5973444" h="244475">
                <a:moveTo>
                  <a:pt x="5973026" y="80162"/>
                </a:moveTo>
                <a:lnTo>
                  <a:pt x="5949467" y="80162"/>
                </a:lnTo>
                <a:lnTo>
                  <a:pt x="5949467" y="89598"/>
                </a:lnTo>
                <a:lnTo>
                  <a:pt x="5968314" y="89598"/>
                </a:lnTo>
                <a:lnTo>
                  <a:pt x="5968314" y="84886"/>
                </a:lnTo>
                <a:lnTo>
                  <a:pt x="5973026" y="84886"/>
                </a:lnTo>
                <a:lnTo>
                  <a:pt x="5973026" y="80162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8" name="object 48"/>
          <p:cNvGrpSpPr/>
          <p:nvPr/>
        </p:nvGrpSpPr>
        <p:grpSpPr>
          <a:xfrm>
            <a:off x="16107917" y="3681008"/>
            <a:ext cx="1152525" cy="1025525"/>
            <a:chOff x="16107917" y="3681008"/>
            <a:chExt cx="1152525" cy="1025525"/>
          </a:xfrm>
        </p:grpSpPr>
        <p:sp>
          <p:nvSpPr>
            <p:cNvPr id="49" name="object 49"/>
            <p:cNvSpPr/>
            <p:nvPr/>
          </p:nvSpPr>
          <p:spPr>
            <a:xfrm>
              <a:off x="16107917" y="3681008"/>
              <a:ext cx="1152525" cy="1025525"/>
            </a:xfrm>
            <a:custGeom>
              <a:avLst/>
              <a:gdLst/>
              <a:ahLst/>
              <a:cxnLst/>
              <a:rect l="l" t="t" r="r" b="b"/>
              <a:pathLst>
                <a:path w="1152525" h="1025525">
                  <a:moveTo>
                    <a:pt x="576667" y="1025368"/>
                  </a:moveTo>
                  <a:lnTo>
                    <a:pt x="576262" y="1025368"/>
                  </a:lnTo>
                  <a:lnTo>
                    <a:pt x="564112" y="1024270"/>
                  </a:lnTo>
                  <a:lnTo>
                    <a:pt x="552455" y="1021046"/>
                  </a:lnTo>
                  <a:lnTo>
                    <a:pt x="541563" y="1015797"/>
                  </a:lnTo>
                  <a:lnTo>
                    <a:pt x="531707" y="1008625"/>
                  </a:lnTo>
                  <a:lnTo>
                    <a:pt x="497157" y="978580"/>
                  </a:lnTo>
                  <a:lnTo>
                    <a:pt x="463573" y="949644"/>
                  </a:lnTo>
                  <a:lnTo>
                    <a:pt x="431292" y="922012"/>
                  </a:lnTo>
                  <a:lnTo>
                    <a:pt x="357686" y="859234"/>
                  </a:lnTo>
                  <a:lnTo>
                    <a:pt x="316574" y="823859"/>
                  </a:lnTo>
                  <a:lnTo>
                    <a:pt x="277289" y="789461"/>
                  </a:lnTo>
                  <a:lnTo>
                    <a:pt x="240004" y="755899"/>
                  </a:lnTo>
                  <a:lnTo>
                    <a:pt x="204890" y="723029"/>
                  </a:lnTo>
                  <a:lnTo>
                    <a:pt x="172121" y="690707"/>
                  </a:lnTo>
                  <a:lnTo>
                    <a:pt x="141870" y="658792"/>
                  </a:lnTo>
                  <a:lnTo>
                    <a:pt x="114309" y="627139"/>
                  </a:lnTo>
                  <a:lnTo>
                    <a:pt x="78760" y="580443"/>
                  </a:lnTo>
                  <a:lnTo>
                    <a:pt x="50009" y="534188"/>
                  </a:lnTo>
                  <a:lnTo>
                    <a:pt x="27906" y="488015"/>
                  </a:lnTo>
                  <a:lnTo>
                    <a:pt x="12303" y="441560"/>
                  </a:lnTo>
                  <a:lnTo>
                    <a:pt x="3051" y="394461"/>
                  </a:lnTo>
                  <a:lnTo>
                    <a:pt x="0" y="346358"/>
                  </a:lnTo>
                  <a:lnTo>
                    <a:pt x="3848" y="290550"/>
                  </a:lnTo>
                  <a:lnTo>
                    <a:pt x="15203" y="237270"/>
                  </a:lnTo>
                  <a:lnTo>
                    <a:pt x="33777" y="187293"/>
                  </a:lnTo>
                  <a:lnTo>
                    <a:pt x="59281" y="141390"/>
                  </a:lnTo>
                  <a:lnTo>
                    <a:pt x="91430" y="100337"/>
                  </a:lnTo>
                  <a:lnTo>
                    <a:pt x="129774" y="65051"/>
                  </a:lnTo>
                  <a:lnTo>
                    <a:pt x="172723" y="37061"/>
                  </a:lnTo>
                  <a:lnTo>
                    <a:pt x="219553" y="16680"/>
                  </a:lnTo>
                  <a:lnTo>
                    <a:pt x="269541" y="4222"/>
                  </a:lnTo>
                  <a:lnTo>
                    <a:pt x="321966" y="0"/>
                  </a:lnTo>
                  <a:lnTo>
                    <a:pt x="370788" y="3931"/>
                  </a:lnTo>
                  <a:lnTo>
                    <a:pt x="417346" y="15692"/>
                  </a:lnTo>
                  <a:lnTo>
                    <a:pt x="461488" y="35229"/>
                  </a:lnTo>
                  <a:lnTo>
                    <a:pt x="503058" y="62492"/>
                  </a:lnTo>
                  <a:lnTo>
                    <a:pt x="541711" y="97360"/>
                  </a:lnTo>
                  <a:lnTo>
                    <a:pt x="576262" y="138948"/>
                  </a:lnTo>
                  <a:lnTo>
                    <a:pt x="593337" y="116956"/>
                  </a:lnTo>
                  <a:lnTo>
                    <a:pt x="629778" y="78961"/>
                  </a:lnTo>
                  <a:lnTo>
                    <a:pt x="691046" y="35229"/>
                  </a:lnTo>
                  <a:lnTo>
                    <a:pt x="735189" y="15692"/>
                  </a:lnTo>
                  <a:lnTo>
                    <a:pt x="781747" y="3931"/>
                  </a:lnTo>
                  <a:lnTo>
                    <a:pt x="830558" y="0"/>
                  </a:lnTo>
                  <a:lnTo>
                    <a:pt x="882991" y="4222"/>
                  </a:lnTo>
                  <a:lnTo>
                    <a:pt x="932984" y="16680"/>
                  </a:lnTo>
                  <a:lnTo>
                    <a:pt x="979814" y="37061"/>
                  </a:lnTo>
                  <a:lnTo>
                    <a:pt x="1022758" y="65051"/>
                  </a:lnTo>
                  <a:lnTo>
                    <a:pt x="1061094" y="100337"/>
                  </a:lnTo>
                  <a:lnTo>
                    <a:pt x="1093242" y="141388"/>
                  </a:lnTo>
                  <a:lnTo>
                    <a:pt x="1118747" y="187285"/>
                  </a:lnTo>
                  <a:lnTo>
                    <a:pt x="1137320" y="237258"/>
                  </a:lnTo>
                  <a:lnTo>
                    <a:pt x="1148675" y="290539"/>
                  </a:lnTo>
                  <a:lnTo>
                    <a:pt x="1152524" y="346358"/>
                  </a:lnTo>
                  <a:lnTo>
                    <a:pt x="1149473" y="394461"/>
                  </a:lnTo>
                  <a:lnTo>
                    <a:pt x="1140221" y="441560"/>
                  </a:lnTo>
                  <a:lnTo>
                    <a:pt x="1124619" y="488015"/>
                  </a:lnTo>
                  <a:lnTo>
                    <a:pt x="1102519" y="534188"/>
                  </a:lnTo>
                  <a:lnTo>
                    <a:pt x="1073774" y="580443"/>
                  </a:lnTo>
                  <a:lnTo>
                    <a:pt x="1038233" y="627139"/>
                  </a:lnTo>
                  <a:lnTo>
                    <a:pt x="1010667" y="658791"/>
                  </a:lnTo>
                  <a:lnTo>
                    <a:pt x="980416" y="690704"/>
                  </a:lnTo>
                  <a:lnTo>
                    <a:pt x="947650" y="723022"/>
                  </a:lnTo>
                  <a:lnTo>
                    <a:pt x="912541" y="755889"/>
                  </a:lnTo>
                  <a:lnTo>
                    <a:pt x="875260" y="789447"/>
                  </a:lnTo>
                  <a:lnTo>
                    <a:pt x="835978" y="823840"/>
                  </a:lnTo>
                  <a:lnTo>
                    <a:pt x="794866" y="859211"/>
                  </a:lnTo>
                  <a:lnTo>
                    <a:pt x="721406" y="921871"/>
                  </a:lnTo>
                  <a:lnTo>
                    <a:pt x="689071" y="949543"/>
                  </a:lnTo>
                  <a:lnTo>
                    <a:pt x="655429" y="978530"/>
                  </a:lnTo>
                  <a:lnTo>
                    <a:pt x="620816" y="1008643"/>
                  </a:lnTo>
                  <a:lnTo>
                    <a:pt x="611049" y="1015753"/>
                  </a:lnTo>
                  <a:lnTo>
                    <a:pt x="600258" y="1020979"/>
                  </a:lnTo>
                  <a:lnTo>
                    <a:pt x="588709" y="1024218"/>
                  </a:lnTo>
                  <a:lnTo>
                    <a:pt x="576667" y="1025368"/>
                  </a:lnTo>
                  <a:close/>
                </a:path>
              </a:pathLst>
            </a:custGeom>
            <a:solidFill>
              <a:srgbClr val="FF5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684584" y="3681008"/>
              <a:ext cx="575945" cy="1025525"/>
            </a:xfrm>
            <a:custGeom>
              <a:avLst/>
              <a:gdLst/>
              <a:ahLst/>
              <a:cxnLst/>
              <a:rect l="l" t="t" r="r" b="b"/>
              <a:pathLst>
                <a:path w="575944" h="1025525">
                  <a:moveTo>
                    <a:pt x="0" y="1025368"/>
                  </a:moveTo>
                  <a:lnTo>
                    <a:pt x="0" y="138411"/>
                  </a:lnTo>
                  <a:lnTo>
                    <a:pt x="16670" y="116956"/>
                  </a:lnTo>
                  <a:lnTo>
                    <a:pt x="53111" y="78961"/>
                  </a:lnTo>
                  <a:lnTo>
                    <a:pt x="114379" y="35229"/>
                  </a:lnTo>
                  <a:lnTo>
                    <a:pt x="158522" y="15692"/>
                  </a:lnTo>
                  <a:lnTo>
                    <a:pt x="205079" y="3931"/>
                  </a:lnTo>
                  <a:lnTo>
                    <a:pt x="253890" y="0"/>
                  </a:lnTo>
                  <a:lnTo>
                    <a:pt x="306324" y="4222"/>
                  </a:lnTo>
                  <a:lnTo>
                    <a:pt x="356316" y="16680"/>
                  </a:lnTo>
                  <a:lnTo>
                    <a:pt x="403146" y="37061"/>
                  </a:lnTo>
                  <a:lnTo>
                    <a:pt x="446091" y="65051"/>
                  </a:lnTo>
                  <a:lnTo>
                    <a:pt x="484427" y="100337"/>
                  </a:lnTo>
                  <a:lnTo>
                    <a:pt x="516575" y="141388"/>
                  </a:lnTo>
                  <a:lnTo>
                    <a:pt x="542079" y="187285"/>
                  </a:lnTo>
                  <a:lnTo>
                    <a:pt x="560653" y="237258"/>
                  </a:lnTo>
                  <a:lnTo>
                    <a:pt x="572008" y="290539"/>
                  </a:lnTo>
                  <a:lnTo>
                    <a:pt x="575857" y="346358"/>
                  </a:lnTo>
                  <a:lnTo>
                    <a:pt x="572805" y="394461"/>
                  </a:lnTo>
                  <a:lnTo>
                    <a:pt x="563553" y="441560"/>
                  </a:lnTo>
                  <a:lnTo>
                    <a:pt x="547952" y="488015"/>
                  </a:lnTo>
                  <a:lnTo>
                    <a:pt x="525852" y="534188"/>
                  </a:lnTo>
                  <a:lnTo>
                    <a:pt x="497106" y="580443"/>
                  </a:lnTo>
                  <a:lnTo>
                    <a:pt x="461565" y="627139"/>
                  </a:lnTo>
                  <a:lnTo>
                    <a:pt x="434000" y="658791"/>
                  </a:lnTo>
                  <a:lnTo>
                    <a:pt x="403748" y="690704"/>
                  </a:lnTo>
                  <a:lnTo>
                    <a:pt x="370983" y="723022"/>
                  </a:lnTo>
                  <a:lnTo>
                    <a:pt x="335873" y="755889"/>
                  </a:lnTo>
                  <a:lnTo>
                    <a:pt x="298592" y="789447"/>
                  </a:lnTo>
                  <a:lnTo>
                    <a:pt x="259310" y="823840"/>
                  </a:lnTo>
                  <a:lnTo>
                    <a:pt x="218199" y="859211"/>
                  </a:lnTo>
                  <a:lnTo>
                    <a:pt x="144738" y="921871"/>
                  </a:lnTo>
                  <a:lnTo>
                    <a:pt x="112404" y="949543"/>
                  </a:lnTo>
                  <a:lnTo>
                    <a:pt x="78762" y="978530"/>
                  </a:lnTo>
                  <a:lnTo>
                    <a:pt x="44149" y="1008643"/>
                  </a:lnTo>
                  <a:lnTo>
                    <a:pt x="34381" y="1015753"/>
                  </a:lnTo>
                  <a:lnTo>
                    <a:pt x="23590" y="1020979"/>
                  </a:lnTo>
                  <a:lnTo>
                    <a:pt x="12041" y="1024218"/>
                  </a:lnTo>
                  <a:lnTo>
                    <a:pt x="0" y="1025368"/>
                  </a:lnTo>
                  <a:close/>
                </a:path>
              </a:pathLst>
            </a:custGeom>
            <a:solidFill>
              <a:srgbClr val="FF38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1684291" y="973427"/>
            <a:ext cx="5588000" cy="1275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200" spc="420"/>
              <a:t>Concl</a:t>
            </a:r>
            <a:r>
              <a:rPr dirty="0" sz="8000" spc="420">
                <a:latin typeface="Trebuchet MS"/>
                <a:cs typeface="Trebuchet MS"/>
              </a:rPr>
              <a:t>us</a:t>
            </a:r>
            <a:r>
              <a:rPr dirty="0" sz="8200" spc="420"/>
              <a:t>ion</a:t>
            </a:r>
            <a:endParaRPr sz="82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6107917" y="5840364"/>
            <a:ext cx="1152525" cy="1025525"/>
            <a:chOff x="16107917" y="5840364"/>
            <a:chExt cx="1152525" cy="1025525"/>
          </a:xfrm>
        </p:grpSpPr>
        <p:sp>
          <p:nvSpPr>
            <p:cNvPr id="53" name="object 53"/>
            <p:cNvSpPr/>
            <p:nvPr/>
          </p:nvSpPr>
          <p:spPr>
            <a:xfrm>
              <a:off x="16107917" y="5840364"/>
              <a:ext cx="1152525" cy="1025525"/>
            </a:xfrm>
            <a:custGeom>
              <a:avLst/>
              <a:gdLst/>
              <a:ahLst/>
              <a:cxnLst/>
              <a:rect l="l" t="t" r="r" b="b"/>
              <a:pathLst>
                <a:path w="1152525" h="1025525">
                  <a:moveTo>
                    <a:pt x="576667" y="1025368"/>
                  </a:moveTo>
                  <a:lnTo>
                    <a:pt x="576262" y="1025368"/>
                  </a:lnTo>
                  <a:lnTo>
                    <a:pt x="564112" y="1024270"/>
                  </a:lnTo>
                  <a:lnTo>
                    <a:pt x="552455" y="1021046"/>
                  </a:lnTo>
                  <a:lnTo>
                    <a:pt x="541563" y="1015797"/>
                  </a:lnTo>
                  <a:lnTo>
                    <a:pt x="531707" y="1008625"/>
                  </a:lnTo>
                  <a:lnTo>
                    <a:pt x="497157" y="978580"/>
                  </a:lnTo>
                  <a:lnTo>
                    <a:pt x="463573" y="949644"/>
                  </a:lnTo>
                  <a:lnTo>
                    <a:pt x="431292" y="922012"/>
                  </a:lnTo>
                  <a:lnTo>
                    <a:pt x="357686" y="859234"/>
                  </a:lnTo>
                  <a:lnTo>
                    <a:pt x="316574" y="823859"/>
                  </a:lnTo>
                  <a:lnTo>
                    <a:pt x="277289" y="789461"/>
                  </a:lnTo>
                  <a:lnTo>
                    <a:pt x="240004" y="755899"/>
                  </a:lnTo>
                  <a:lnTo>
                    <a:pt x="204890" y="723029"/>
                  </a:lnTo>
                  <a:lnTo>
                    <a:pt x="172121" y="690707"/>
                  </a:lnTo>
                  <a:lnTo>
                    <a:pt x="141870" y="658792"/>
                  </a:lnTo>
                  <a:lnTo>
                    <a:pt x="114309" y="627139"/>
                  </a:lnTo>
                  <a:lnTo>
                    <a:pt x="78760" y="580443"/>
                  </a:lnTo>
                  <a:lnTo>
                    <a:pt x="50009" y="534188"/>
                  </a:lnTo>
                  <a:lnTo>
                    <a:pt x="27906" y="488015"/>
                  </a:lnTo>
                  <a:lnTo>
                    <a:pt x="12303" y="441560"/>
                  </a:lnTo>
                  <a:lnTo>
                    <a:pt x="3051" y="394461"/>
                  </a:lnTo>
                  <a:lnTo>
                    <a:pt x="0" y="346358"/>
                  </a:lnTo>
                  <a:lnTo>
                    <a:pt x="3848" y="290550"/>
                  </a:lnTo>
                  <a:lnTo>
                    <a:pt x="15203" y="237270"/>
                  </a:lnTo>
                  <a:lnTo>
                    <a:pt x="33777" y="187293"/>
                  </a:lnTo>
                  <a:lnTo>
                    <a:pt x="59281" y="141390"/>
                  </a:lnTo>
                  <a:lnTo>
                    <a:pt x="91430" y="100337"/>
                  </a:lnTo>
                  <a:lnTo>
                    <a:pt x="129774" y="65051"/>
                  </a:lnTo>
                  <a:lnTo>
                    <a:pt x="172723" y="37061"/>
                  </a:lnTo>
                  <a:lnTo>
                    <a:pt x="219553" y="16680"/>
                  </a:lnTo>
                  <a:lnTo>
                    <a:pt x="269541" y="4222"/>
                  </a:lnTo>
                  <a:lnTo>
                    <a:pt x="321966" y="0"/>
                  </a:lnTo>
                  <a:lnTo>
                    <a:pt x="370788" y="3931"/>
                  </a:lnTo>
                  <a:lnTo>
                    <a:pt x="417346" y="15692"/>
                  </a:lnTo>
                  <a:lnTo>
                    <a:pt x="461488" y="35229"/>
                  </a:lnTo>
                  <a:lnTo>
                    <a:pt x="503058" y="62492"/>
                  </a:lnTo>
                  <a:lnTo>
                    <a:pt x="541711" y="97360"/>
                  </a:lnTo>
                  <a:lnTo>
                    <a:pt x="576262" y="138948"/>
                  </a:lnTo>
                  <a:lnTo>
                    <a:pt x="593337" y="116956"/>
                  </a:lnTo>
                  <a:lnTo>
                    <a:pt x="629778" y="78961"/>
                  </a:lnTo>
                  <a:lnTo>
                    <a:pt x="691046" y="35229"/>
                  </a:lnTo>
                  <a:lnTo>
                    <a:pt x="735189" y="15692"/>
                  </a:lnTo>
                  <a:lnTo>
                    <a:pt x="781747" y="3931"/>
                  </a:lnTo>
                  <a:lnTo>
                    <a:pt x="830558" y="0"/>
                  </a:lnTo>
                  <a:lnTo>
                    <a:pt x="882991" y="4222"/>
                  </a:lnTo>
                  <a:lnTo>
                    <a:pt x="932984" y="16680"/>
                  </a:lnTo>
                  <a:lnTo>
                    <a:pt x="979814" y="37061"/>
                  </a:lnTo>
                  <a:lnTo>
                    <a:pt x="1022758" y="65051"/>
                  </a:lnTo>
                  <a:lnTo>
                    <a:pt x="1061094" y="100337"/>
                  </a:lnTo>
                  <a:lnTo>
                    <a:pt x="1093242" y="141388"/>
                  </a:lnTo>
                  <a:lnTo>
                    <a:pt x="1118747" y="187285"/>
                  </a:lnTo>
                  <a:lnTo>
                    <a:pt x="1137320" y="237258"/>
                  </a:lnTo>
                  <a:lnTo>
                    <a:pt x="1148675" y="290539"/>
                  </a:lnTo>
                  <a:lnTo>
                    <a:pt x="1152524" y="346358"/>
                  </a:lnTo>
                  <a:lnTo>
                    <a:pt x="1149473" y="394461"/>
                  </a:lnTo>
                  <a:lnTo>
                    <a:pt x="1140221" y="441560"/>
                  </a:lnTo>
                  <a:lnTo>
                    <a:pt x="1124619" y="488015"/>
                  </a:lnTo>
                  <a:lnTo>
                    <a:pt x="1102519" y="534188"/>
                  </a:lnTo>
                  <a:lnTo>
                    <a:pt x="1073774" y="580443"/>
                  </a:lnTo>
                  <a:lnTo>
                    <a:pt x="1038233" y="627139"/>
                  </a:lnTo>
                  <a:lnTo>
                    <a:pt x="1010667" y="658791"/>
                  </a:lnTo>
                  <a:lnTo>
                    <a:pt x="980416" y="690704"/>
                  </a:lnTo>
                  <a:lnTo>
                    <a:pt x="947650" y="723022"/>
                  </a:lnTo>
                  <a:lnTo>
                    <a:pt x="912541" y="755889"/>
                  </a:lnTo>
                  <a:lnTo>
                    <a:pt x="875260" y="789447"/>
                  </a:lnTo>
                  <a:lnTo>
                    <a:pt x="835978" y="823840"/>
                  </a:lnTo>
                  <a:lnTo>
                    <a:pt x="794866" y="859211"/>
                  </a:lnTo>
                  <a:lnTo>
                    <a:pt x="721406" y="921871"/>
                  </a:lnTo>
                  <a:lnTo>
                    <a:pt x="689071" y="949543"/>
                  </a:lnTo>
                  <a:lnTo>
                    <a:pt x="655429" y="978530"/>
                  </a:lnTo>
                  <a:lnTo>
                    <a:pt x="620816" y="1008643"/>
                  </a:lnTo>
                  <a:lnTo>
                    <a:pt x="611049" y="1015753"/>
                  </a:lnTo>
                  <a:lnTo>
                    <a:pt x="600258" y="1020979"/>
                  </a:lnTo>
                  <a:lnTo>
                    <a:pt x="588709" y="1024218"/>
                  </a:lnTo>
                  <a:lnTo>
                    <a:pt x="576667" y="1025368"/>
                  </a:lnTo>
                  <a:close/>
                </a:path>
              </a:pathLst>
            </a:custGeom>
            <a:solidFill>
              <a:srgbClr val="FF5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684584" y="5840364"/>
              <a:ext cx="575945" cy="1025525"/>
            </a:xfrm>
            <a:custGeom>
              <a:avLst/>
              <a:gdLst/>
              <a:ahLst/>
              <a:cxnLst/>
              <a:rect l="l" t="t" r="r" b="b"/>
              <a:pathLst>
                <a:path w="575944" h="1025525">
                  <a:moveTo>
                    <a:pt x="0" y="1025368"/>
                  </a:moveTo>
                  <a:lnTo>
                    <a:pt x="0" y="138411"/>
                  </a:lnTo>
                  <a:lnTo>
                    <a:pt x="16670" y="116956"/>
                  </a:lnTo>
                  <a:lnTo>
                    <a:pt x="53111" y="78961"/>
                  </a:lnTo>
                  <a:lnTo>
                    <a:pt x="114379" y="35229"/>
                  </a:lnTo>
                  <a:lnTo>
                    <a:pt x="158522" y="15692"/>
                  </a:lnTo>
                  <a:lnTo>
                    <a:pt x="205079" y="3931"/>
                  </a:lnTo>
                  <a:lnTo>
                    <a:pt x="253890" y="0"/>
                  </a:lnTo>
                  <a:lnTo>
                    <a:pt x="306324" y="4222"/>
                  </a:lnTo>
                  <a:lnTo>
                    <a:pt x="356316" y="16680"/>
                  </a:lnTo>
                  <a:lnTo>
                    <a:pt x="403146" y="37061"/>
                  </a:lnTo>
                  <a:lnTo>
                    <a:pt x="446091" y="65051"/>
                  </a:lnTo>
                  <a:lnTo>
                    <a:pt x="484427" y="100337"/>
                  </a:lnTo>
                  <a:lnTo>
                    <a:pt x="516575" y="141388"/>
                  </a:lnTo>
                  <a:lnTo>
                    <a:pt x="542079" y="187285"/>
                  </a:lnTo>
                  <a:lnTo>
                    <a:pt x="560653" y="237258"/>
                  </a:lnTo>
                  <a:lnTo>
                    <a:pt x="572008" y="290539"/>
                  </a:lnTo>
                  <a:lnTo>
                    <a:pt x="575857" y="346358"/>
                  </a:lnTo>
                  <a:lnTo>
                    <a:pt x="572805" y="394461"/>
                  </a:lnTo>
                  <a:lnTo>
                    <a:pt x="563553" y="441560"/>
                  </a:lnTo>
                  <a:lnTo>
                    <a:pt x="547952" y="488015"/>
                  </a:lnTo>
                  <a:lnTo>
                    <a:pt x="525852" y="534188"/>
                  </a:lnTo>
                  <a:lnTo>
                    <a:pt x="497106" y="580443"/>
                  </a:lnTo>
                  <a:lnTo>
                    <a:pt x="461565" y="627139"/>
                  </a:lnTo>
                  <a:lnTo>
                    <a:pt x="434000" y="658791"/>
                  </a:lnTo>
                  <a:lnTo>
                    <a:pt x="403748" y="690704"/>
                  </a:lnTo>
                  <a:lnTo>
                    <a:pt x="370983" y="723022"/>
                  </a:lnTo>
                  <a:lnTo>
                    <a:pt x="335873" y="755889"/>
                  </a:lnTo>
                  <a:lnTo>
                    <a:pt x="298592" y="789447"/>
                  </a:lnTo>
                  <a:lnTo>
                    <a:pt x="259310" y="823840"/>
                  </a:lnTo>
                  <a:lnTo>
                    <a:pt x="218199" y="859211"/>
                  </a:lnTo>
                  <a:lnTo>
                    <a:pt x="144738" y="921871"/>
                  </a:lnTo>
                  <a:lnTo>
                    <a:pt x="112404" y="949543"/>
                  </a:lnTo>
                  <a:lnTo>
                    <a:pt x="78762" y="978530"/>
                  </a:lnTo>
                  <a:lnTo>
                    <a:pt x="44149" y="1008643"/>
                  </a:lnTo>
                  <a:lnTo>
                    <a:pt x="34381" y="1015753"/>
                  </a:lnTo>
                  <a:lnTo>
                    <a:pt x="23590" y="1020979"/>
                  </a:lnTo>
                  <a:lnTo>
                    <a:pt x="12041" y="1024218"/>
                  </a:lnTo>
                  <a:lnTo>
                    <a:pt x="0" y="1025368"/>
                  </a:lnTo>
                  <a:close/>
                </a:path>
              </a:pathLst>
            </a:custGeom>
            <a:solidFill>
              <a:srgbClr val="FF38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16107917" y="7898221"/>
            <a:ext cx="1152525" cy="1025525"/>
            <a:chOff x="16107917" y="7898221"/>
            <a:chExt cx="1152525" cy="1025525"/>
          </a:xfrm>
        </p:grpSpPr>
        <p:sp>
          <p:nvSpPr>
            <p:cNvPr id="56" name="object 56"/>
            <p:cNvSpPr/>
            <p:nvPr/>
          </p:nvSpPr>
          <p:spPr>
            <a:xfrm>
              <a:off x="16107917" y="7898221"/>
              <a:ext cx="1152525" cy="1025525"/>
            </a:xfrm>
            <a:custGeom>
              <a:avLst/>
              <a:gdLst/>
              <a:ahLst/>
              <a:cxnLst/>
              <a:rect l="l" t="t" r="r" b="b"/>
              <a:pathLst>
                <a:path w="1152525" h="1025525">
                  <a:moveTo>
                    <a:pt x="576667" y="1025368"/>
                  </a:moveTo>
                  <a:lnTo>
                    <a:pt x="576262" y="1025368"/>
                  </a:lnTo>
                  <a:lnTo>
                    <a:pt x="564112" y="1024270"/>
                  </a:lnTo>
                  <a:lnTo>
                    <a:pt x="552455" y="1021046"/>
                  </a:lnTo>
                  <a:lnTo>
                    <a:pt x="541563" y="1015797"/>
                  </a:lnTo>
                  <a:lnTo>
                    <a:pt x="531707" y="1008625"/>
                  </a:lnTo>
                  <a:lnTo>
                    <a:pt x="497157" y="978580"/>
                  </a:lnTo>
                  <a:lnTo>
                    <a:pt x="463573" y="949644"/>
                  </a:lnTo>
                  <a:lnTo>
                    <a:pt x="431292" y="922012"/>
                  </a:lnTo>
                  <a:lnTo>
                    <a:pt x="357686" y="859234"/>
                  </a:lnTo>
                  <a:lnTo>
                    <a:pt x="316574" y="823859"/>
                  </a:lnTo>
                  <a:lnTo>
                    <a:pt x="277289" y="789461"/>
                  </a:lnTo>
                  <a:lnTo>
                    <a:pt x="240004" y="755899"/>
                  </a:lnTo>
                  <a:lnTo>
                    <a:pt x="204890" y="723029"/>
                  </a:lnTo>
                  <a:lnTo>
                    <a:pt x="172121" y="690707"/>
                  </a:lnTo>
                  <a:lnTo>
                    <a:pt x="141870" y="658792"/>
                  </a:lnTo>
                  <a:lnTo>
                    <a:pt x="114309" y="627139"/>
                  </a:lnTo>
                  <a:lnTo>
                    <a:pt x="78760" y="580443"/>
                  </a:lnTo>
                  <a:lnTo>
                    <a:pt x="50009" y="534188"/>
                  </a:lnTo>
                  <a:lnTo>
                    <a:pt x="27906" y="488015"/>
                  </a:lnTo>
                  <a:lnTo>
                    <a:pt x="12303" y="441560"/>
                  </a:lnTo>
                  <a:lnTo>
                    <a:pt x="3051" y="394461"/>
                  </a:lnTo>
                  <a:lnTo>
                    <a:pt x="0" y="346358"/>
                  </a:lnTo>
                  <a:lnTo>
                    <a:pt x="3848" y="290550"/>
                  </a:lnTo>
                  <a:lnTo>
                    <a:pt x="15203" y="237270"/>
                  </a:lnTo>
                  <a:lnTo>
                    <a:pt x="33777" y="187293"/>
                  </a:lnTo>
                  <a:lnTo>
                    <a:pt x="59281" y="141390"/>
                  </a:lnTo>
                  <a:lnTo>
                    <a:pt x="91430" y="100337"/>
                  </a:lnTo>
                  <a:lnTo>
                    <a:pt x="129774" y="65051"/>
                  </a:lnTo>
                  <a:lnTo>
                    <a:pt x="172723" y="37061"/>
                  </a:lnTo>
                  <a:lnTo>
                    <a:pt x="219553" y="16680"/>
                  </a:lnTo>
                  <a:lnTo>
                    <a:pt x="269541" y="4222"/>
                  </a:lnTo>
                  <a:lnTo>
                    <a:pt x="321966" y="0"/>
                  </a:lnTo>
                  <a:lnTo>
                    <a:pt x="370788" y="3931"/>
                  </a:lnTo>
                  <a:lnTo>
                    <a:pt x="417346" y="15692"/>
                  </a:lnTo>
                  <a:lnTo>
                    <a:pt x="461488" y="35229"/>
                  </a:lnTo>
                  <a:lnTo>
                    <a:pt x="503058" y="62492"/>
                  </a:lnTo>
                  <a:lnTo>
                    <a:pt x="541711" y="97360"/>
                  </a:lnTo>
                  <a:lnTo>
                    <a:pt x="576262" y="138948"/>
                  </a:lnTo>
                  <a:lnTo>
                    <a:pt x="593337" y="116956"/>
                  </a:lnTo>
                  <a:lnTo>
                    <a:pt x="629778" y="78961"/>
                  </a:lnTo>
                  <a:lnTo>
                    <a:pt x="691046" y="35229"/>
                  </a:lnTo>
                  <a:lnTo>
                    <a:pt x="735189" y="15692"/>
                  </a:lnTo>
                  <a:lnTo>
                    <a:pt x="781747" y="3931"/>
                  </a:lnTo>
                  <a:lnTo>
                    <a:pt x="830558" y="0"/>
                  </a:lnTo>
                  <a:lnTo>
                    <a:pt x="882991" y="4222"/>
                  </a:lnTo>
                  <a:lnTo>
                    <a:pt x="932984" y="16680"/>
                  </a:lnTo>
                  <a:lnTo>
                    <a:pt x="979814" y="37061"/>
                  </a:lnTo>
                  <a:lnTo>
                    <a:pt x="1022758" y="65051"/>
                  </a:lnTo>
                  <a:lnTo>
                    <a:pt x="1061094" y="100337"/>
                  </a:lnTo>
                  <a:lnTo>
                    <a:pt x="1093242" y="141388"/>
                  </a:lnTo>
                  <a:lnTo>
                    <a:pt x="1118747" y="187285"/>
                  </a:lnTo>
                  <a:lnTo>
                    <a:pt x="1137320" y="237258"/>
                  </a:lnTo>
                  <a:lnTo>
                    <a:pt x="1148675" y="290539"/>
                  </a:lnTo>
                  <a:lnTo>
                    <a:pt x="1152524" y="346358"/>
                  </a:lnTo>
                  <a:lnTo>
                    <a:pt x="1149473" y="394461"/>
                  </a:lnTo>
                  <a:lnTo>
                    <a:pt x="1140221" y="441560"/>
                  </a:lnTo>
                  <a:lnTo>
                    <a:pt x="1124619" y="488015"/>
                  </a:lnTo>
                  <a:lnTo>
                    <a:pt x="1102519" y="534188"/>
                  </a:lnTo>
                  <a:lnTo>
                    <a:pt x="1073774" y="580443"/>
                  </a:lnTo>
                  <a:lnTo>
                    <a:pt x="1038233" y="627139"/>
                  </a:lnTo>
                  <a:lnTo>
                    <a:pt x="1010667" y="658791"/>
                  </a:lnTo>
                  <a:lnTo>
                    <a:pt x="980416" y="690704"/>
                  </a:lnTo>
                  <a:lnTo>
                    <a:pt x="947650" y="723022"/>
                  </a:lnTo>
                  <a:lnTo>
                    <a:pt x="912541" y="755889"/>
                  </a:lnTo>
                  <a:lnTo>
                    <a:pt x="875260" y="789447"/>
                  </a:lnTo>
                  <a:lnTo>
                    <a:pt x="835978" y="823840"/>
                  </a:lnTo>
                  <a:lnTo>
                    <a:pt x="794866" y="859211"/>
                  </a:lnTo>
                  <a:lnTo>
                    <a:pt x="721406" y="921871"/>
                  </a:lnTo>
                  <a:lnTo>
                    <a:pt x="689071" y="949543"/>
                  </a:lnTo>
                  <a:lnTo>
                    <a:pt x="655429" y="978530"/>
                  </a:lnTo>
                  <a:lnTo>
                    <a:pt x="620816" y="1008643"/>
                  </a:lnTo>
                  <a:lnTo>
                    <a:pt x="611049" y="1015753"/>
                  </a:lnTo>
                  <a:lnTo>
                    <a:pt x="600258" y="1020979"/>
                  </a:lnTo>
                  <a:lnTo>
                    <a:pt x="588709" y="1024218"/>
                  </a:lnTo>
                  <a:lnTo>
                    <a:pt x="576667" y="1025368"/>
                  </a:lnTo>
                  <a:close/>
                </a:path>
              </a:pathLst>
            </a:custGeom>
            <a:solidFill>
              <a:srgbClr val="FF5D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684584" y="7898221"/>
              <a:ext cx="575945" cy="1025525"/>
            </a:xfrm>
            <a:custGeom>
              <a:avLst/>
              <a:gdLst/>
              <a:ahLst/>
              <a:cxnLst/>
              <a:rect l="l" t="t" r="r" b="b"/>
              <a:pathLst>
                <a:path w="575944" h="1025525">
                  <a:moveTo>
                    <a:pt x="0" y="1025368"/>
                  </a:moveTo>
                  <a:lnTo>
                    <a:pt x="0" y="138411"/>
                  </a:lnTo>
                  <a:lnTo>
                    <a:pt x="16670" y="116956"/>
                  </a:lnTo>
                  <a:lnTo>
                    <a:pt x="53111" y="78961"/>
                  </a:lnTo>
                  <a:lnTo>
                    <a:pt x="114379" y="35229"/>
                  </a:lnTo>
                  <a:lnTo>
                    <a:pt x="158522" y="15692"/>
                  </a:lnTo>
                  <a:lnTo>
                    <a:pt x="205079" y="3931"/>
                  </a:lnTo>
                  <a:lnTo>
                    <a:pt x="253890" y="0"/>
                  </a:lnTo>
                  <a:lnTo>
                    <a:pt x="306324" y="4222"/>
                  </a:lnTo>
                  <a:lnTo>
                    <a:pt x="356316" y="16680"/>
                  </a:lnTo>
                  <a:lnTo>
                    <a:pt x="403146" y="37061"/>
                  </a:lnTo>
                  <a:lnTo>
                    <a:pt x="446091" y="65051"/>
                  </a:lnTo>
                  <a:lnTo>
                    <a:pt x="484427" y="100337"/>
                  </a:lnTo>
                  <a:lnTo>
                    <a:pt x="516575" y="141388"/>
                  </a:lnTo>
                  <a:lnTo>
                    <a:pt x="542079" y="187285"/>
                  </a:lnTo>
                  <a:lnTo>
                    <a:pt x="560653" y="237258"/>
                  </a:lnTo>
                  <a:lnTo>
                    <a:pt x="572008" y="290539"/>
                  </a:lnTo>
                  <a:lnTo>
                    <a:pt x="575857" y="346358"/>
                  </a:lnTo>
                  <a:lnTo>
                    <a:pt x="572805" y="394461"/>
                  </a:lnTo>
                  <a:lnTo>
                    <a:pt x="563553" y="441560"/>
                  </a:lnTo>
                  <a:lnTo>
                    <a:pt x="547952" y="488015"/>
                  </a:lnTo>
                  <a:lnTo>
                    <a:pt x="525852" y="534188"/>
                  </a:lnTo>
                  <a:lnTo>
                    <a:pt x="497106" y="580443"/>
                  </a:lnTo>
                  <a:lnTo>
                    <a:pt x="461565" y="627139"/>
                  </a:lnTo>
                  <a:lnTo>
                    <a:pt x="434000" y="658791"/>
                  </a:lnTo>
                  <a:lnTo>
                    <a:pt x="403748" y="690704"/>
                  </a:lnTo>
                  <a:lnTo>
                    <a:pt x="370983" y="723022"/>
                  </a:lnTo>
                  <a:lnTo>
                    <a:pt x="335873" y="755889"/>
                  </a:lnTo>
                  <a:lnTo>
                    <a:pt x="298592" y="789447"/>
                  </a:lnTo>
                  <a:lnTo>
                    <a:pt x="259310" y="823840"/>
                  </a:lnTo>
                  <a:lnTo>
                    <a:pt x="218199" y="859211"/>
                  </a:lnTo>
                  <a:lnTo>
                    <a:pt x="144738" y="921871"/>
                  </a:lnTo>
                  <a:lnTo>
                    <a:pt x="112404" y="949543"/>
                  </a:lnTo>
                  <a:lnTo>
                    <a:pt x="78762" y="978530"/>
                  </a:lnTo>
                  <a:lnTo>
                    <a:pt x="44149" y="1008643"/>
                  </a:lnTo>
                  <a:lnTo>
                    <a:pt x="34381" y="1015753"/>
                  </a:lnTo>
                  <a:lnTo>
                    <a:pt x="23590" y="1020979"/>
                  </a:lnTo>
                  <a:lnTo>
                    <a:pt x="12041" y="1024218"/>
                  </a:lnTo>
                  <a:lnTo>
                    <a:pt x="0" y="1025368"/>
                  </a:lnTo>
                  <a:close/>
                </a:path>
              </a:pathLst>
            </a:custGeom>
            <a:solidFill>
              <a:srgbClr val="FF388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332395"/>
            <a:ext cx="8448675" cy="5894705"/>
          </a:xfrm>
          <a:prstGeom prst="rect">
            <a:avLst/>
          </a:prstGeom>
        </p:spPr>
        <p:txBody>
          <a:bodyPr wrap="square" lIns="0" tIns="358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20"/>
              </a:spcBef>
            </a:pPr>
            <a:r>
              <a:rPr dirty="0" sz="4450" spc="204">
                <a:solidFill>
                  <a:srgbClr val="FFFFFF"/>
                </a:solidFill>
                <a:latin typeface="Arial"/>
                <a:cs typeface="Arial"/>
              </a:rPr>
              <a:t>Compan</a:t>
            </a:r>
            <a:r>
              <a:rPr dirty="0" sz="4350" spc="204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435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450" spc="235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dirty="0" sz="4350" spc="2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450" spc="23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350" spc="23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endParaRPr sz="4350">
              <a:latin typeface="Trebuchet MS"/>
              <a:cs typeface="Trebuchet MS"/>
            </a:endParaRPr>
          </a:p>
          <a:p>
            <a:pPr marL="12700" marR="5080">
              <a:lnSpc>
                <a:spcPct val="115100"/>
              </a:lnSpc>
              <a:spcBef>
                <a:spcPts val="1220"/>
              </a:spcBef>
            </a:pPr>
            <a:r>
              <a:rPr dirty="0" sz="2750" spc="32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dirty="0" sz="1850" spc="320">
                <a:solidFill>
                  <a:srgbClr val="FFFFFF"/>
                </a:solidFill>
                <a:latin typeface="Verdana"/>
                <a:cs typeface="Verdana"/>
              </a:rPr>
              <a:t>. </a:t>
            </a:r>
            <a:r>
              <a:rPr dirty="0" sz="2700" spc="310">
                <a:solidFill>
                  <a:srgbClr val="FFFFFF"/>
                </a:solidFill>
                <a:latin typeface="Trebuchet MS"/>
                <a:cs typeface="Trebuchet MS"/>
              </a:rPr>
              <a:t>54 </a:t>
            </a:r>
            <a:r>
              <a:rPr dirty="0" sz="2750" spc="10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2700" spc="1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750" spc="100">
                <a:solidFill>
                  <a:srgbClr val="FFFFFF"/>
                </a:solidFill>
                <a:latin typeface="Arial"/>
                <a:cs typeface="Arial"/>
              </a:rPr>
              <a:t>ional </a:t>
            </a:r>
            <a:r>
              <a:rPr dirty="0" sz="2750" spc="190">
                <a:solidFill>
                  <a:srgbClr val="FFFFFF"/>
                </a:solidFill>
                <a:latin typeface="Arial"/>
                <a:cs typeface="Arial"/>
              </a:rPr>
              <a:t>Hi</a:t>
            </a:r>
            <a:r>
              <a:rPr dirty="0" sz="1850" spc="19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700" spc="19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750" spc="19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700" spc="19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50" spc="19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2750" spc="170">
                <a:solidFill>
                  <a:srgbClr val="FFFFFF"/>
                </a:solidFill>
                <a:latin typeface="Arial"/>
                <a:cs typeface="Arial"/>
              </a:rPr>
              <a:t>Makiling</a:t>
            </a:r>
            <a:r>
              <a:rPr dirty="0" sz="1850" spc="17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dirty="0" sz="2750" spc="114">
                <a:solidFill>
                  <a:srgbClr val="FFFFFF"/>
                </a:solidFill>
                <a:latin typeface="Arial"/>
                <a:cs typeface="Arial"/>
              </a:rPr>
              <a:t>Calamba</a:t>
            </a:r>
            <a:r>
              <a:rPr dirty="0" sz="2750" spc="-50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r>
              <a:rPr dirty="0" sz="1850" spc="135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dirty="0" sz="2750" spc="70">
                <a:solidFill>
                  <a:srgbClr val="FFFFFF"/>
                </a:solidFill>
                <a:latin typeface="Arial"/>
                <a:cs typeface="Arial"/>
              </a:rPr>
              <a:t>Lag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50" spc="70">
                <a:solidFill>
                  <a:srgbClr val="FFFFFF"/>
                </a:solidFill>
                <a:latin typeface="Arial"/>
                <a:cs typeface="Arial"/>
              </a:rPr>
              <a:t>na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4450" spc="90">
                <a:solidFill>
                  <a:srgbClr val="FFFFFF"/>
                </a:solidFill>
                <a:latin typeface="Arial"/>
                <a:cs typeface="Arial"/>
              </a:rPr>
              <a:t>Phone</a:t>
            </a:r>
            <a:r>
              <a:rPr dirty="0" sz="445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50" spc="2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350" spc="2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4450" spc="235">
                <a:solidFill>
                  <a:srgbClr val="FFFFFF"/>
                </a:solidFill>
                <a:latin typeface="Arial"/>
                <a:cs typeface="Arial"/>
              </a:rPr>
              <a:t>mbe</a:t>
            </a:r>
            <a:r>
              <a:rPr dirty="0" sz="4350" spc="2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4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dirty="0" sz="2700" spc="320">
                <a:solidFill>
                  <a:srgbClr val="FFFFFF"/>
                </a:solidFill>
                <a:latin typeface="Trebuchet MS"/>
                <a:cs typeface="Trebuchet MS"/>
              </a:rPr>
              <a:t>09224184705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450" spc="204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dirty="0" sz="435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450" spc="20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350" spc="20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450" spc="204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35"/>
              </a:spcBef>
            </a:pPr>
            <a:r>
              <a:rPr dirty="0" sz="2750" spc="165">
                <a:solidFill>
                  <a:srgbClr val="FFFFFF"/>
                </a:solidFill>
                <a:latin typeface="Arial"/>
                <a:cs typeface="Arial"/>
              </a:rPr>
              <a:t>lp</a:t>
            </a:r>
            <a:r>
              <a:rPr dirty="0" sz="270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50" spc="165">
                <a:solidFill>
                  <a:srgbClr val="FFFFFF"/>
                </a:solidFill>
                <a:latin typeface="Arial"/>
                <a:cs typeface="Arial"/>
              </a:rPr>
              <a:t>lag</a:t>
            </a:r>
            <a:r>
              <a:rPr dirty="0" sz="270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750" spc="16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1850" spc="16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750" spc="165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2700" spc="1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50" spc="165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2750" spc="165">
                <a:solidFill>
                  <a:srgbClr val="FFFFFF"/>
                </a:solidFill>
                <a:latin typeface="Arial"/>
                <a:cs typeface="Arial"/>
              </a:rPr>
              <a:t>ph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75042" y="2681569"/>
            <a:ext cx="6067409" cy="657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82504"/>
            <a:ext cx="10664190" cy="1855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0" spc="-1889"/>
              <a:t>Get </a:t>
            </a:r>
            <a:r>
              <a:rPr dirty="0" sz="12000" spc="-365"/>
              <a:t>In </a:t>
            </a:r>
            <a:r>
              <a:rPr dirty="0" sz="12000" spc="-2405"/>
              <a:t>Touch </a:t>
            </a:r>
            <a:r>
              <a:rPr dirty="0" sz="12000" spc="-1315"/>
              <a:t>With</a:t>
            </a:r>
            <a:r>
              <a:rPr dirty="0" sz="12000" spc="-2340"/>
              <a:t> </a:t>
            </a:r>
            <a:r>
              <a:rPr dirty="0" sz="12000" spc="-1855"/>
              <a:t>Us</a:t>
            </a:r>
            <a:endParaRPr sz="12000"/>
          </a:p>
        </p:txBody>
      </p:sp>
      <p:sp>
        <p:nvSpPr>
          <p:cNvPr id="5" name="object 5"/>
          <p:cNvSpPr/>
          <p:nvPr/>
        </p:nvSpPr>
        <p:spPr>
          <a:xfrm>
            <a:off x="1028700" y="2744329"/>
            <a:ext cx="5278120" cy="215900"/>
          </a:xfrm>
          <a:custGeom>
            <a:avLst/>
            <a:gdLst/>
            <a:ahLst/>
            <a:cxnLst/>
            <a:rect l="l" t="t" r="r" b="b"/>
            <a:pathLst>
              <a:path w="5278120" h="215900">
                <a:moveTo>
                  <a:pt x="19888" y="82296"/>
                </a:moveTo>
                <a:lnTo>
                  <a:pt x="15722" y="78486"/>
                </a:lnTo>
                <a:lnTo>
                  <a:pt x="11569" y="82296"/>
                </a:lnTo>
                <a:lnTo>
                  <a:pt x="15722" y="86106"/>
                </a:lnTo>
                <a:lnTo>
                  <a:pt x="19888" y="86106"/>
                </a:lnTo>
                <a:lnTo>
                  <a:pt x="19888" y="82296"/>
                </a:lnTo>
                <a:close/>
              </a:path>
              <a:path w="5278120" h="215900">
                <a:moveTo>
                  <a:pt x="36537" y="69596"/>
                </a:moveTo>
                <a:lnTo>
                  <a:pt x="24053" y="69596"/>
                </a:lnTo>
                <a:lnTo>
                  <a:pt x="24053" y="78486"/>
                </a:lnTo>
                <a:lnTo>
                  <a:pt x="36537" y="78486"/>
                </a:lnTo>
                <a:lnTo>
                  <a:pt x="36537" y="69596"/>
                </a:lnTo>
                <a:close/>
              </a:path>
              <a:path w="5278120" h="215900">
                <a:moveTo>
                  <a:pt x="69850" y="61976"/>
                </a:moveTo>
                <a:lnTo>
                  <a:pt x="57353" y="61976"/>
                </a:lnTo>
                <a:lnTo>
                  <a:pt x="57353" y="65786"/>
                </a:lnTo>
                <a:lnTo>
                  <a:pt x="61518" y="65786"/>
                </a:lnTo>
                <a:lnTo>
                  <a:pt x="61518" y="82296"/>
                </a:lnTo>
                <a:lnTo>
                  <a:pt x="69850" y="82296"/>
                </a:lnTo>
                <a:lnTo>
                  <a:pt x="69850" y="61976"/>
                </a:lnTo>
                <a:close/>
              </a:path>
              <a:path w="5278120" h="215900">
                <a:moveTo>
                  <a:pt x="90665" y="86106"/>
                </a:moveTo>
                <a:lnTo>
                  <a:pt x="86499" y="82296"/>
                </a:lnTo>
                <a:lnTo>
                  <a:pt x="82334" y="86106"/>
                </a:lnTo>
                <a:lnTo>
                  <a:pt x="90665" y="86106"/>
                </a:lnTo>
                <a:close/>
              </a:path>
              <a:path w="5278120" h="215900">
                <a:moveTo>
                  <a:pt x="606869" y="86106"/>
                </a:moveTo>
                <a:lnTo>
                  <a:pt x="602703" y="86106"/>
                </a:lnTo>
                <a:lnTo>
                  <a:pt x="602703" y="91186"/>
                </a:lnTo>
                <a:lnTo>
                  <a:pt x="606869" y="91186"/>
                </a:lnTo>
                <a:lnTo>
                  <a:pt x="606869" y="86106"/>
                </a:lnTo>
                <a:close/>
              </a:path>
              <a:path w="5278120" h="215900">
                <a:moveTo>
                  <a:pt x="869137" y="182587"/>
                </a:moveTo>
                <a:lnTo>
                  <a:pt x="860818" y="182587"/>
                </a:lnTo>
                <a:lnTo>
                  <a:pt x="860818" y="186728"/>
                </a:lnTo>
                <a:lnTo>
                  <a:pt x="864971" y="186728"/>
                </a:lnTo>
                <a:lnTo>
                  <a:pt x="869137" y="182587"/>
                </a:lnTo>
                <a:close/>
              </a:path>
              <a:path w="5278120" h="215900">
                <a:moveTo>
                  <a:pt x="889952" y="78486"/>
                </a:moveTo>
                <a:lnTo>
                  <a:pt x="881634" y="78486"/>
                </a:lnTo>
                <a:lnTo>
                  <a:pt x="881634" y="86106"/>
                </a:lnTo>
                <a:lnTo>
                  <a:pt x="889952" y="86106"/>
                </a:lnTo>
                <a:lnTo>
                  <a:pt x="889952" y="78486"/>
                </a:lnTo>
                <a:close/>
              </a:path>
              <a:path w="5278120" h="215900">
                <a:moveTo>
                  <a:pt x="1006513" y="86106"/>
                </a:moveTo>
                <a:lnTo>
                  <a:pt x="998194" y="86106"/>
                </a:lnTo>
                <a:lnTo>
                  <a:pt x="998194" y="91186"/>
                </a:lnTo>
                <a:lnTo>
                  <a:pt x="1006513" y="91186"/>
                </a:lnTo>
                <a:lnTo>
                  <a:pt x="1006513" y="86106"/>
                </a:lnTo>
                <a:close/>
              </a:path>
              <a:path w="5278120" h="215900">
                <a:moveTo>
                  <a:pt x="1160551" y="195033"/>
                </a:moveTo>
                <a:lnTo>
                  <a:pt x="1152220" y="195033"/>
                </a:lnTo>
                <a:lnTo>
                  <a:pt x="1156385" y="199174"/>
                </a:lnTo>
                <a:lnTo>
                  <a:pt x="1160551" y="199174"/>
                </a:lnTo>
                <a:lnTo>
                  <a:pt x="1160551" y="195033"/>
                </a:lnTo>
                <a:close/>
              </a:path>
              <a:path w="5278120" h="215900">
                <a:moveTo>
                  <a:pt x="1193850" y="195033"/>
                </a:moveTo>
                <a:lnTo>
                  <a:pt x="1189685" y="190881"/>
                </a:lnTo>
                <a:lnTo>
                  <a:pt x="1185532" y="190881"/>
                </a:lnTo>
                <a:lnTo>
                  <a:pt x="1181366" y="195033"/>
                </a:lnTo>
                <a:lnTo>
                  <a:pt x="1181366" y="199174"/>
                </a:lnTo>
                <a:lnTo>
                  <a:pt x="1185532" y="199174"/>
                </a:lnTo>
                <a:lnTo>
                  <a:pt x="1193850" y="195033"/>
                </a:lnTo>
                <a:close/>
              </a:path>
              <a:path w="5278120" h="215900">
                <a:moveTo>
                  <a:pt x="1268780" y="182587"/>
                </a:moveTo>
                <a:lnTo>
                  <a:pt x="1264627" y="182587"/>
                </a:lnTo>
                <a:lnTo>
                  <a:pt x="1264627" y="186728"/>
                </a:lnTo>
                <a:lnTo>
                  <a:pt x="1268780" y="182587"/>
                </a:lnTo>
                <a:close/>
              </a:path>
              <a:path w="5278120" h="215900">
                <a:moveTo>
                  <a:pt x="1531061" y="144526"/>
                </a:moveTo>
                <a:lnTo>
                  <a:pt x="1526895" y="144526"/>
                </a:lnTo>
                <a:lnTo>
                  <a:pt x="1526895" y="148336"/>
                </a:lnTo>
                <a:lnTo>
                  <a:pt x="1531061" y="148336"/>
                </a:lnTo>
                <a:lnTo>
                  <a:pt x="1531061" y="144526"/>
                </a:lnTo>
                <a:close/>
              </a:path>
              <a:path w="5278120" h="215900">
                <a:moveTo>
                  <a:pt x="1726755" y="91186"/>
                </a:moveTo>
                <a:close/>
              </a:path>
              <a:path w="5278120" h="215900">
                <a:moveTo>
                  <a:pt x="1730883" y="94996"/>
                </a:moveTo>
                <a:lnTo>
                  <a:pt x="1726755" y="91224"/>
                </a:lnTo>
                <a:lnTo>
                  <a:pt x="1726755" y="98806"/>
                </a:lnTo>
                <a:lnTo>
                  <a:pt x="1730883" y="98806"/>
                </a:lnTo>
                <a:lnTo>
                  <a:pt x="1730883" y="94996"/>
                </a:lnTo>
                <a:close/>
              </a:path>
              <a:path w="5278120" h="215900">
                <a:moveTo>
                  <a:pt x="1809978" y="94996"/>
                </a:moveTo>
                <a:lnTo>
                  <a:pt x="1805813" y="91186"/>
                </a:lnTo>
                <a:lnTo>
                  <a:pt x="1805813" y="94996"/>
                </a:lnTo>
                <a:lnTo>
                  <a:pt x="1809978" y="94996"/>
                </a:lnTo>
                <a:close/>
              </a:path>
              <a:path w="5278120" h="215900">
                <a:moveTo>
                  <a:pt x="1818297" y="174282"/>
                </a:moveTo>
                <a:lnTo>
                  <a:pt x="1809978" y="174282"/>
                </a:lnTo>
                <a:lnTo>
                  <a:pt x="1814144" y="178435"/>
                </a:lnTo>
                <a:lnTo>
                  <a:pt x="1818297" y="178435"/>
                </a:lnTo>
                <a:lnTo>
                  <a:pt x="1818297" y="174282"/>
                </a:lnTo>
                <a:close/>
              </a:path>
              <a:path w="5278120" h="215900">
                <a:moveTo>
                  <a:pt x="1839112" y="98806"/>
                </a:moveTo>
                <a:lnTo>
                  <a:pt x="1830793" y="98806"/>
                </a:lnTo>
                <a:lnTo>
                  <a:pt x="1830793" y="102616"/>
                </a:lnTo>
                <a:lnTo>
                  <a:pt x="1839112" y="102616"/>
                </a:lnTo>
                <a:lnTo>
                  <a:pt x="1839112" y="98806"/>
                </a:lnTo>
                <a:close/>
              </a:path>
              <a:path w="5278120" h="215900">
                <a:moveTo>
                  <a:pt x="1922411" y="98806"/>
                </a:moveTo>
                <a:close/>
              </a:path>
              <a:path w="5278120" h="215900">
                <a:moveTo>
                  <a:pt x="1930704" y="182587"/>
                </a:moveTo>
                <a:lnTo>
                  <a:pt x="1926539" y="182587"/>
                </a:lnTo>
                <a:lnTo>
                  <a:pt x="1926539" y="178435"/>
                </a:lnTo>
                <a:lnTo>
                  <a:pt x="1922373" y="178435"/>
                </a:lnTo>
                <a:lnTo>
                  <a:pt x="1926539" y="186728"/>
                </a:lnTo>
                <a:lnTo>
                  <a:pt x="1930704" y="182587"/>
                </a:lnTo>
                <a:close/>
              </a:path>
              <a:path w="5278120" h="215900">
                <a:moveTo>
                  <a:pt x="1930704" y="165989"/>
                </a:moveTo>
                <a:lnTo>
                  <a:pt x="1922373" y="161836"/>
                </a:lnTo>
                <a:lnTo>
                  <a:pt x="1922373" y="170129"/>
                </a:lnTo>
                <a:lnTo>
                  <a:pt x="1926539" y="170129"/>
                </a:lnTo>
                <a:lnTo>
                  <a:pt x="1930704" y="165989"/>
                </a:lnTo>
                <a:close/>
              </a:path>
              <a:path w="5278120" h="215900">
                <a:moveTo>
                  <a:pt x="1930704" y="161836"/>
                </a:moveTo>
                <a:lnTo>
                  <a:pt x="1926539" y="161836"/>
                </a:lnTo>
                <a:lnTo>
                  <a:pt x="1930704" y="165989"/>
                </a:lnTo>
                <a:lnTo>
                  <a:pt x="1930704" y="161836"/>
                </a:lnTo>
                <a:close/>
              </a:path>
              <a:path w="5278120" h="215900">
                <a:moveTo>
                  <a:pt x="1959838" y="178435"/>
                </a:moveTo>
                <a:lnTo>
                  <a:pt x="1955685" y="178435"/>
                </a:lnTo>
                <a:lnTo>
                  <a:pt x="1951520" y="182587"/>
                </a:lnTo>
                <a:lnTo>
                  <a:pt x="1951520" y="186728"/>
                </a:lnTo>
                <a:lnTo>
                  <a:pt x="1959838" y="186728"/>
                </a:lnTo>
                <a:lnTo>
                  <a:pt x="1959838" y="182587"/>
                </a:lnTo>
                <a:lnTo>
                  <a:pt x="1959838" y="178435"/>
                </a:lnTo>
                <a:close/>
              </a:path>
              <a:path w="5278120" h="215900">
                <a:moveTo>
                  <a:pt x="1980653" y="182587"/>
                </a:moveTo>
                <a:lnTo>
                  <a:pt x="1976501" y="182587"/>
                </a:lnTo>
                <a:lnTo>
                  <a:pt x="1976501" y="186728"/>
                </a:lnTo>
                <a:lnTo>
                  <a:pt x="1980653" y="186728"/>
                </a:lnTo>
                <a:lnTo>
                  <a:pt x="1980653" y="182587"/>
                </a:lnTo>
                <a:close/>
              </a:path>
              <a:path w="5278120" h="215900">
                <a:moveTo>
                  <a:pt x="1980653" y="82296"/>
                </a:moveTo>
                <a:lnTo>
                  <a:pt x="1976501" y="82296"/>
                </a:lnTo>
                <a:lnTo>
                  <a:pt x="1972335" y="78486"/>
                </a:lnTo>
                <a:lnTo>
                  <a:pt x="1976501" y="91186"/>
                </a:lnTo>
                <a:lnTo>
                  <a:pt x="1980653" y="91186"/>
                </a:lnTo>
                <a:lnTo>
                  <a:pt x="1980653" y="82296"/>
                </a:lnTo>
                <a:close/>
              </a:path>
              <a:path w="5278120" h="215900">
                <a:moveTo>
                  <a:pt x="1997303" y="74676"/>
                </a:moveTo>
                <a:lnTo>
                  <a:pt x="1993150" y="69596"/>
                </a:lnTo>
                <a:lnTo>
                  <a:pt x="1993150" y="78486"/>
                </a:lnTo>
                <a:lnTo>
                  <a:pt x="1997303" y="74676"/>
                </a:lnTo>
                <a:close/>
              </a:path>
              <a:path w="5278120" h="215900">
                <a:moveTo>
                  <a:pt x="2059749" y="53949"/>
                </a:moveTo>
                <a:lnTo>
                  <a:pt x="2051431" y="53949"/>
                </a:lnTo>
                <a:lnTo>
                  <a:pt x="2051431" y="70548"/>
                </a:lnTo>
                <a:lnTo>
                  <a:pt x="2059749" y="70548"/>
                </a:lnTo>
                <a:lnTo>
                  <a:pt x="2059749" y="53949"/>
                </a:lnTo>
                <a:close/>
              </a:path>
              <a:path w="5278120" h="215900">
                <a:moveTo>
                  <a:pt x="2072246" y="91186"/>
                </a:moveTo>
                <a:lnTo>
                  <a:pt x="2051431" y="91186"/>
                </a:lnTo>
                <a:lnTo>
                  <a:pt x="2051431" y="98806"/>
                </a:lnTo>
                <a:lnTo>
                  <a:pt x="2072246" y="98806"/>
                </a:lnTo>
                <a:lnTo>
                  <a:pt x="2072246" y="91186"/>
                </a:lnTo>
                <a:close/>
              </a:path>
              <a:path w="5278120" h="215900">
                <a:moveTo>
                  <a:pt x="2138857" y="69596"/>
                </a:moveTo>
                <a:lnTo>
                  <a:pt x="2130526" y="69596"/>
                </a:lnTo>
                <a:lnTo>
                  <a:pt x="2130526" y="78486"/>
                </a:lnTo>
                <a:lnTo>
                  <a:pt x="2138857" y="78486"/>
                </a:lnTo>
                <a:lnTo>
                  <a:pt x="2138857" y="69596"/>
                </a:lnTo>
                <a:close/>
              </a:path>
              <a:path w="5278120" h="215900">
                <a:moveTo>
                  <a:pt x="2209622" y="78486"/>
                </a:moveTo>
                <a:lnTo>
                  <a:pt x="2205456" y="78486"/>
                </a:lnTo>
                <a:lnTo>
                  <a:pt x="2201291" y="82296"/>
                </a:lnTo>
                <a:lnTo>
                  <a:pt x="2201291" y="86106"/>
                </a:lnTo>
                <a:lnTo>
                  <a:pt x="2205456" y="86106"/>
                </a:lnTo>
                <a:lnTo>
                  <a:pt x="2209622" y="82296"/>
                </a:lnTo>
                <a:lnTo>
                  <a:pt x="2209622" y="78486"/>
                </a:lnTo>
                <a:close/>
              </a:path>
              <a:path w="5278120" h="215900">
                <a:moveTo>
                  <a:pt x="2297049" y="82296"/>
                </a:moveTo>
                <a:lnTo>
                  <a:pt x="2292883" y="78486"/>
                </a:lnTo>
                <a:lnTo>
                  <a:pt x="2292883" y="82296"/>
                </a:lnTo>
                <a:lnTo>
                  <a:pt x="2288717" y="86106"/>
                </a:lnTo>
                <a:lnTo>
                  <a:pt x="2292921" y="86106"/>
                </a:lnTo>
                <a:lnTo>
                  <a:pt x="2292921" y="82296"/>
                </a:lnTo>
                <a:lnTo>
                  <a:pt x="2297049" y="82296"/>
                </a:lnTo>
                <a:close/>
              </a:path>
              <a:path w="5278120" h="215900">
                <a:moveTo>
                  <a:pt x="2513520" y="53086"/>
                </a:moveTo>
                <a:lnTo>
                  <a:pt x="2509355" y="53086"/>
                </a:lnTo>
                <a:lnTo>
                  <a:pt x="2509355" y="61976"/>
                </a:lnTo>
                <a:lnTo>
                  <a:pt x="2513520" y="61976"/>
                </a:lnTo>
                <a:lnTo>
                  <a:pt x="2513520" y="53086"/>
                </a:lnTo>
                <a:close/>
              </a:path>
              <a:path w="5278120" h="215900">
                <a:moveTo>
                  <a:pt x="2588450" y="65786"/>
                </a:moveTo>
                <a:lnTo>
                  <a:pt x="2580132" y="65786"/>
                </a:lnTo>
                <a:lnTo>
                  <a:pt x="2580132" y="74676"/>
                </a:lnTo>
                <a:lnTo>
                  <a:pt x="2580132" y="82296"/>
                </a:lnTo>
                <a:lnTo>
                  <a:pt x="2580170" y="74676"/>
                </a:lnTo>
                <a:lnTo>
                  <a:pt x="2588450" y="74676"/>
                </a:lnTo>
                <a:lnTo>
                  <a:pt x="2588450" y="65786"/>
                </a:lnTo>
                <a:close/>
              </a:path>
              <a:path w="5278120" h="215900">
                <a:moveTo>
                  <a:pt x="2605100" y="61976"/>
                </a:moveTo>
                <a:lnTo>
                  <a:pt x="2600947" y="61976"/>
                </a:lnTo>
                <a:lnTo>
                  <a:pt x="2600947" y="65786"/>
                </a:lnTo>
                <a:lnTo>
                  <a:pt x="2605100" y="61976"/>
                </a:lnTo>
                <a:close/>
              </a:path>
              <a:path w="5278120" h="215900">
                <a:moveTo>
                  <a:pt x="2609265" y="61976"/>
                </a:moveTo>
                <a:lnTo>
                  <a:pt x="2600947" y="65786"/>
                </a:lnTo>
                <a:lnTo>
                  <a:pt x="2609265" y="69596"/>
                </a:lnTo>
                <a:lnTo>
                  <a:pt x="2609265" y="61976"/>
                </a:lnTo>
                <a:close/>
              </a:path>
              <a:path w="5278120" h="215900">
                <a:moveTo>
                  <a:pt x="2671800" y="86106"/>
                </a:moveTo>
                <a:lnTo>
                  <a:pt x="2671711" y="78486"/>
                </a:lnTo>
                <a:lnTo>
                  <a:pt x="2671711" y="86106"/>
                </a:lnTo>
                <a:close/>
              </a:path>
              <a:path w="5278120" h="215900">
                <a:moveTo>
                  <a:pt x="2721673" y="53086"/>
                </a:moveTo>
                <a:lnTo>
                  <a:pt x="2717508" y="49276"/>
                </a:lnTo>
                <a:lnTo>
                  <a:pt x="2713342" y="49276"/>
                </a:lnTo>
                <a:lnTo>
                  <a:pt x="2709176" y="53086"/>
                </a:lnTo>
                <a:lnTo>
                  <a:pt x="2709176" y="56896"/>
                </a:lnTo>
                <a:lnTo>
                  <a:pt x="2721673" y="56896"/>
                </a:lnTo>
                <a:lnTo>
                  <a:pt x="2721673" y="53086"/>
                </a:lnTo>
                <a:close/>
              </a:path>
              <a:path w="5278120" h="215900">
                <a:moveTo>
                  <a:pt x="3071444" y="153416"/>
                </a:moveTo>
                <a:lnTo>
                  <a:pt x="3063113" y="153416"/>
                </a:lnTo>
                <a:lnTo>
                  <a:pt x="3063113" y="161036"/>
                </a:lnTo>
                <a:lnTo>
                  <a:pt x="3071444" y="161036"/>
                </a:lnTo>
                <a:lnTo>
                  <a:pt x="3071444" y="153416"/>
                </a:lnTo>
                <a:close/>
              </a:path>
              <a:path w="5278120" h="215900">
                <a:moveTo>
                  <a:pt x="3100501" y="132791"/>
                </a:moveTo>
                <a:lnTo>
                  <a:pt x="3088017" y="132791"/>
                </a:lnTo>
                <a:lnTo>
                  <a:pt x="3088017" y="141084"/>
                </a:lnTo>
                <a:lnTo>
                  <a:pt x="3092170" y="141084"/>
                </a:lnTo>
                <a:lnTo>
                  <a:pt x="3100501" y="132791"/>
                </a:lnTo>
                <a:close/>
              </a:path>
              <a:path w="5278120" h="215900">
                <a:moveTo>
                  <a:pt x="3108909" y="148336"/>
                </a:moveTo>
                <a:lnTo>
                  <a:pt x="3100590" y="148336"/>
                </a:lnTo>
                <a:lnTo>
                  <a:pt x="3100590" y="157226"/>
                </a:lnTo>
                <a:lnTo>
                  <a:pt x="3104743" y="157226"/>
                </a:lnTo>
                <a:lnTo>
                  <a:pt x="3104743" y="161036"/>
                </a:lnTo>
                <a:lnTo>
                  <a:pt x="3108909" y="157226"/>
                </a:lnTo>
                <a:lnTo>
                  <a:pt x="3108909" y="148336"/>
                </a:lnTo>
                <a:close/>
              </a:path>
              <a:path w="5278120" h="215900">
                <a:moveTo>
                  <a:pt x="3208744" y="23876"/>
                </a:moveTo>
                <a:lnTo>
                  <a:pt x="3204578" y="23876"/>
                </a:lnTo>
                <a:lnTo>
                  <a:pt x="3204578" y="28956"/>
                </a:lnTo>
                <a:lnTo>
                  <a:pt x="3200412" y="32766"/>
                </a:lnTo>
                <a:lnTo>
                  <a:pt x="3200412" y="36576"/>
                </a:lnTo>
                <a:lnTo>
                  <a:pt x="3204654" y="32766"/>
                </a:lnTo>
                <a:lnTo>
                  <a:pt x="3208744" y="32766"/>
                </a:lnTo>
                <a:lnTo>
                  <a:pt x="3208744" y="23876"/>
                </a:lnTo>
                <a:close/>
              </a:path>
              <a:path w="5278120" h="215900">
                <a:moveTo>
                  <a:pt x="3242132" y="98806"/>
                </a:moveTo>
                <a:lnTo>
                  <a:pt x="3242043" y="102616"/>
                </a:lnTo>
                <a:lnTo>
                  <a:pt x="3242132" y="98806"/>
                </a:lnTo>
                <a:close/>
              </a:path>
              <a:path w="5278120" h="215900">
                <a:moveTo>
                  <a:pt x="3316973" y="120332"/>
                </a:moveTo>
                <a:lnTo>
                  <a:pt x="3312820" y="120332"/>
                </a:lnTo>
                <a:lnTo>
                  <a:pt x="3312820" y="128638"/>
                </a:lnTo>
                <a:lnTo>
                  <a:pt x="3316973" y="124485"/>
                </a:lnTo>
                <a:lnTo>
                  <a:pt x="3316973" y="120332"/>
                </a:lnTo>
                <a:close/>
              </a:path>
              <a:path w="5278120" h="215900">
                <a:moveTo>
                  <a:pt x="3350285" y="112039"/>
                </a:moveTo>
                <a:lnTo>
                  <a:pt x="3346119" y="107886"/>
                </a:lnTo>
                <a:lnTo>
                  <a:pt x="3337788" y="107886"/>
                </a:lnTo>
                <a:lnTo>
                  <a:pt x="3337788" y="112039"/>
                </a:lnTo>
                <a:lnTo>
                  <a:pt x="3341954" y="116192"/>
                </a:lnTo>
                <a:lnTo>
                  <a:pt x="3346119" y="116192"/>
                </a:lnTo>
                <a:lnTo>
                  <a:pt x="3350285" y="112039"/>
                </a:lnTo>
                <a:close/>
              </a:path>
              <a:path w="5278120" h="215900">
                <a:moveTo>
                  <a:pt x="3558425" y="91287"/>
                </a:moveTo>
                <a:lnTo>
                  <a:pt x="3554272" y="87147"/>
                </a:lnTo>
                <a:lnTo>
                  <a:pt x="3550107" y="87147"/>
                </a:lnTo>
                <a:lnTo>
                  <a:pt x="3550107" y="99593"/>
                </a:lnTo>
                <a:lnTo>
                  <a:pt x="3558425" y="99593"/>
                </a:lnTo>
                <a:lnTo>
                  <a:pt x="3558425" y="91287"/>
                </a:lnTo>
                <a:close/>
              </a:path>
              <a:path w="5278120" h="215900">
                <a:moveTo>
                  <a:pt x="3787394" y="103746"/>
                </a:moveTo>
                <a:lnTo>
                  <a:pt x="3783228" y="99593"/>
                </a:lnTo>
                <a:lnTo>
                  <a:pt x="3766578" y="99593"/>
                </a:lnTo>
                <a:lnTo>
                  <a:pt x="3766578" y="107886"/>
                </a:lnTo>
                <a:lnTo>
                  <a:pt x="3787394" y="107886"/>
                </a:lnTo>
                <a:lnTo>
                  <a:pt x="3787394" y="103746"/>
                </a:lnTo>
                <a:close/>
              </a:path>
              <a:path w="5278120" h="215900">
                <a:moveTo>
                  <a:pt x="3833190" y="8305"/>
                </a:moveTo>
                <a:lnTo>
                  <a:pt x="3820693" y="8305"/>
                </a:lnTo>
                <a:lnTo>
                  <a:pt x="3820693" y="20751"/>
                </a:lnTo>
                <a:lnTo>
                  <a:pt x="3829024" y="20751"/>
                </a:lnTo>
                <a:lnTo>
                  <a:pt x="3833190" y="16598"/>
                </a:lnTo>
                <a:lnTo>
                  <a:pt x="3833190" y="8305"/>
                </a:lnTo>
                <a:close/>
              </a:path>
              <a:path w="5278120" h="215900">
                <a:moveTo>
                  <a:pt x="3837432" y="49276"/>
                </a:moveTo>
                <a:lnTo>
                  <a:pt x="3820782" y="49276"/>
                </a:lnTo>
                <a:lnTo>
                  <a:pt x="3816616" y="45466"/>
                </a:lnTo>
                <a:lnTo>
                  <a:pt x="3816616" y="40386"/>
                </a:lnTo>
                <a:lnTo>
                  <a:pt x="3816540" y="49276"/>
                </a:lnTo>
                <a:lnTo>
                  <a:pt x="3816540" y="53086"/>
                </a:lnTo>
                <a:lnTo>
                  <a:pt x="3812375" y="49276"/>
                </a:lnTo>
                <a:lnTo>
                  <a:pt x="3816540" y="56896"/>
                </a:lnTo>
                <a:lnTo>
                  <a:pt x="3812375" y="56896"/>
                </a:lnTo>
                <a:lnTo>
                  <a:pt x="3808209" y="53086"/>
                </a:lnTo>
                <a:lnTo>
                  <a:pt x="3812375" y="49276"/>
                </a:lnTo>
                <a:lnTo>
                  <a:pt x="3816540" y="49276"/>
                </a:lnTo>
                <a:lnTo>
                  <a:pt x="3816540" y="40322"/>
                </a:lnTo>
                <a:lnTo>
                  <a:pt x="3812451" y="36576"/>
                </a:lnTo>
                <a:lnTo>
                  <a:pt x="3804132" y="36576"/>
                </a:lnTo>
                <a:lnTo>
                  <a:pt x="3804132" y="23876"/>
                </a:lnTo>
                <a:lnTo>
                  <a:pt x="3795801" y="23876"/>
                </a:lnTo>
                <a:lnTo>
                  <a:pt x="3795801" y="36576"/>
                </a:lnTo>
                <a:lnTo>
                  <a:pt x="3791635" y="36576"/>
                </a:lnTo>
                <a:lnTo>
                  <a:pt x="3791635" y="45466"/>
                </a:lnTo>
                <a:lnTo>
                  <a:pt x="3791635" y="53086"/>
                </a:lnTo>
                <a:lnTo>
                  <a:pt x="3783317" y="53086"/>
                </a:lnTo>
                <a:lnTo>
                  <a:pt x="3783317" y="45466"/>
                </a:lnTo>
                <a:lnTo>
                  <a:pt x="3791635" y="45466"/>
                </a:lnTo>
                <a:lnTo>
                  <a:pt x="3791635" y="36576"/>
                </a:lnTo>
                <a:lnTo>
                  <a:pt x="3783317" y="36576"/>
                </a:lnTo>
                <a:lnTo>
                  <a:pt x="3783317" y="23876"/>
                </a:lnTo>
                <a:lnTo>
                  <a:pt x="3791635" y="23876"/>
                </a:lnTo>
                <a:lnTo>
                  <a:pt x="3791635" y="16256"/>
                </a:lnTo>
                <a:lnTo>
                  <a:pt x="3779075" y="16256"/>
                </a:lnTo>
                <a:lnTo>
                  <a:pt x="3779075" y="28956"/>
                </a:lnTo>
                <a:lnTo>
                  <a:pt x="3779075" y="32766"/>
                </a:lnTo>
                <a:lnTo>
                  <a:pt x="3774910" y="36576"/>
                </a:lnTo>
                <a:lnTo>
                  <a:pt x="3770744" y="32766"/>
                </a:lnTo>
                <a:lnTo>
                  <a:pt x="3774910" y="28956"/>
                </a:lnTo>
                <a:lnTo>
                  <a:pt x="3779075" y="28956"/>
                </a:lnTo>
                <a:lnTo>
                  <a:pt x="3779075" y="16256"/>
                </a:lnTo>
                <a:lnTo>
                  <a:pt x="3770820" y="16256"/>
                </a:lnTo>
                <a:lnTo>
                  <a:pt x="3770820" y="23876"/>
                </a:lnTo>
                <a:lnTo>
                  <a:pt x="3762502" y="23876"/>
                </a:lnTo>
                <a:lnTo>
                  <a:pt x="3762502" y="12446"/>
                </a:lnTo>
                <a:lnTo>
                  <a:pt x="3708387" y="12446"/>
                </a:lnTo>
                <a:lnTo>
                  <a:pt x="3708387" y="20066"/>
                </a:lnTo>
                <a:lnTo>
                  <a:pt x="3708387" y="28956"/>
                </a:lnTo>
                <a:lnTo>
                  <a:pt x="3708298" y="74676"/>
                </a:lnTo>
                <a:lnTo>
                  <a:pt x="3708298" y="91186"/>
                </a:lnTo>
                <a:lnTo>
                  <a:pt x="3708298" y="94996"/>
                </a:lnTo>
                <a:lnTo>
                  <a:pt x="3699967" y="94996"/>
                </a:lnTo>
                <a:lnTo>
                  <a:pt x="3699967" y="86106"/>
                </a:lnTo>
                <a:lnTo>
                  <a:pt x="3699967" y="78486"/>
                </a:lnTo>
                <a:lnTo>
                  <a:pt x="3699967" y="74676"/>
                </a:lnTo>
                <a:lnTo>
                  <a:pt x="3708298" y="74676"/>
                </a:lnTo>
                <a:lnTo>
                  <a:pt x="3708298" y="28956"/>
                </a:lnTo>
                <a:lnTo>
                  <a:pt x="3700056" y="28956"/>
                </a:lnTo>
                <a:lnTo>
                  <a:pt x="3700056" y="20066"/>
                </a:lnTo>
                <a:lnTo>
                  <a:pt x="3708387" y="20066"/>
                </a:lnTo>
                <a:lnTo>
                  <a:pt x="3708387" y="12446"/>
                </a:lnTo>
                <a:lnTo>
                  <a:pt x="3695890" y="12446"/>
                </a:lnTo>
                <a:lnTo>
                  <a:pt x="3695890" y="20066"/>
                </a:lnTo>
                <a:lnTo>
                  <a:pt x="3691725" y="20066"/>
                </a:lnTo>
                <a:lnTo>
                  <a:pt x="3691725" y="12446"/>
                </a:lnTo>
                <a:lnTo>
                  <a:pt x="3679152" y="12446"/>
                </a:lnTo>
                <a:lnTo>
                  <a:pt x="3679152" y="78486"/>
                </a:lnTo>
                <a:lnTo>
                  <a:pt x="3679152" y="86106"/>
                </a:lnTo>
                <a:lnTo>
                  <a:pt x="3670833" y="86106"/>
                </a:lnTo>
                <a:lnTo>
                  <a:pt x="3670833" y="78486"/>
                </a:lnTo>
                <a:lnTo>
                  <a:pt x="3679152" y="78486"/>
                </a:lnTo>
                <a:lnTo>
                  <a:pt x="3679152" y="12446"/>
                </a:lnTo>
                <a:lnTo>
                  <a:pt x="3658336" y="12446"/>
                </a:lnTo>
                <a:lnTo>
                  <a:pt x="3658336" y="82296"/>
                </a:lnTo>
                <a:lnTo>
                  <a:pt x="3658336" y="86106"/>
                </a:lnTo>
                <a:lnTo>
                  <a:pt x="3654183" y="91186"/>
                </a:lnTo>
                <a:lnTo>
                  <a:pt x="3650018" y="86106"/>
                </a:lnTo>
                <a:lnTo>
                  <a:pt x="3650018" y="82296"/>
                </a:lnTo>
                <a:lnTo>
                  <a:pt x="3658336" y="82296"/>
                </a:lnTo>
                <a:lnTo>
                  <a:pt x="3658336" y="12446"/>
                </a:lnTo>
                <a:lnTo>
                  <a:pt x="3637521" y="12446"/>
                </a:lnTo>
                <a:lnTo>
                  <a:pt x="3637521" y="32766"/>
                </a:lnTo>
                <a:lnTo>
                  <a:pt x="3637521" y="40386"/>
                </a:lnTo>
                <a:lnTo>
                  <a:pt x="3625037" y="40386"/>
                </a:lnTo>
                <a:lnTo>
                  <a:pt x="3620871" y="36576"/>
                </a:lnTo>
                <a:lnTo>
                  <a:pt x="3616718" y="36576"/>
                </a:lnTo>
                <a:lnTo>
                  <a:pt x="3616718" y="32766"/>
                </a:lnTo>
                <a:lnTo>
                  <a:pt x="3637521" y="32766"/>
                </a:lnTo>
                <a:lnTo>
                  <a:pt x="3637521" y="12446"/>
                </a:lnTo>
                <a:lnTo>
                  <a:pt x="3633444" y="12446"/>
                </a:lnTo>
                <a:lnTo>
                  <a:pt x="3633444" y="23876"/>
                </a:lnTo>
                <a:lnTo>
                  <a:pt x="3612629" y="23876"/>
                </a:lnTo>
                <a:lnTo>
                  <a:pt x="3612629" y="16256"/>
                </a:lnTo>
                <a:lnTo>
                  <a:pt x="3608387" y="16256"/>
                </a:lnTo>
                <a:lnTo>
                  <a:pt x="3608387" y="40386"/>
                </a:lnTo>
                <a:lnTo>
                  <a:pt x="3608387" y="45466"/>
                </a:lnTo>
                <a:lnTo>
                  <a:pt x="3600056" y="49276"/>
                </a:lnTo>
                <a:lnTo>
                  <a:pt x="3600056" y="40386"/>
                </a:lnTo>
                <a:lnTo>
                  <a:pt x="3608387" y="40386"/>
                </a:lnTo>
                <a:lnTo>
                  <a:pt x="3608387" y="16256"/>
                </a:lnTo>
                <a:lnTo>
                  <a:pt x="3570922" y="16256"/>
                </a:lnTo>
                <a:lnTo>
                  <a:pt x="3570922" y="53086"/>
                </a:lnTo>
                <a:lnTo>
                  <a:pt x="3566757" y="56896"/>
                </a:lnTo>
                <a:lnTo>
                  <a:pt x="3558425" y="56896"/>
                </a:lnTo>
                <a:lnTo>
                  <a:pt x="3562591" y="53086"/>
                </a:lnTo>
                <a:lnTo>
                  <a:pt x="3570922" y="53086"/>
                </a:lnTo>
                <a:lnTo>
                  <a:pt x="3570922" y="16256"/>
                </a:lnTo>
                <a:lnTo>
                  <a:pt x="3566845" y="16256"/>
                </a:lnTo>
                <a:lnTo>
                  <a:pt x="3562680" y="20066"/>
                </a:lnTo>
                <a:lnTo>
                  <a:pt x="3562680" y="23876"/>
                </a:lnTo>
                <a:lnTo>
                  <a:pt x="3550183" y="23876"/>
                </a:lnTo>
                <a:lnTo>
                  <a:pt x="3550183" y="32766"/>
                </a:lnTo>
                <a:lnTo>
                  <a:pt x="3546030" y="32766"/>
                </a:lnTo>
                <a:lnTo>
                  <a:pt x="3546030" y="28956"/>
                </a:lnTo>
                <a:lnTo>
                  <a:pt x="3546030" y="12446"/>
                </a:lnTo>
                <a:lnTo>
                  <a:pt x="3541776" y="12446"/>
                </a:lnTo>
                <a:lnTo>
                  <a:pt x="3541776" y="49276"/>
                </a:lnTo>
                <a:lnTo>
                  <a:pt x="3541776" y="56896"/>
                </a:lnTo>
                <a:lnTo>
                  <a:pt x="3537610" y="56896"/>
                </a:lnTo>
                <a:lnTo>
                  <a:pt x="3533457" y="61976"/>
                </a:lnTo>
                <a:lnTo>
                  <a:pt x="3533457" y="65786"/>
                </a:lnTo>
                <a:lnTo>
                  <a:pt x="3529292" y="65786"/>
                </a:lnTo>
                <a:lnTo>
                  <a:pt x="3529292" y="49276"/>
                </a:lnTo>
                <a:lnTo>
                  <a:pt x="3541776" y="49276"/>
                </a:lnTo>
                <a:lnTo>
                  <a:pt x="3541776" y="12446"/>
                </a:lnTo>
                <a:lnTo>
                  <a:pt x="3533533" y="12446"/>
                </a:lnTo>
                <a:lnTo>
                  <a:pt x="3533533" y="20066"/>
                </a:lnTo>
                <a:lnTo>
                  <a:pt x="3525126" y="20066"/>
                </a:lnTo>
                <a:lnTo>
                  <a:pt x="3525126" y="69596"/>
                </a:lnTo>
                <a:lnTo>
                  <a:pt x="3525126" y="74676"/>
                </a:lnTo>
                <a:lnTo>
                  <a:pt x="3512642" y="74676"/>
                </a:lnTo>
                <a:lnTo>
                  <a:pt x="3512642" y="82296"/>
                </a:lnTo>
                <a:lnTo>
                  <a:pt x="3500145" y="82296"/>
                </a:lnTo>
                <a:lnTo>
                  <a:pt x="3500145" y="91186"/>
                </a:lnTo>
                <a:lnTo>
                  <a:pt x="3491827" y="91186"/>
                </a:lnTo>
                <a:lnTo>
                  <a:pt x="3491827" y="86106"/>
                </a:lnTo>
                <a:lnTo>
                  <a:pt x="3487661" y="86106"/>
                </a:lnTo>
                <a:lnTo>
                  <a:pt x="3487661" y="82296"/>
                </a:lnTo>
                <a:lnTo>
                  <a:pt x="3500145" y="82296"/>
                </a:lnTo>
                <a:lnTo>
                  <a:pt x="3500145" y="69596"/>
                </a:lnTo>
                <a:lnTo>
                  <a:pt x="3487661" y="69596"/>
                </a:lnTo>
                <a:lnTo>
                  <a:pt x="3487661" y="65786"/>
                </a:lnTo>
                <a:lnTo>
                  <a:pt x="3491827" y="61976"/>
                </a:lnTo>
                <a:lnTo>
                  <a:pt x="3508476" y="61976"/>
                </a:lnTo>
                <a:lnTo>
                  <a:pt x="3508476" y="49276"/>
                </a:lnTo>
                <a:lnTo>
                  <a:pt x="3508476" y="40386"/>
                </a:lnTo>
                <a:lnTo>
                  <a:pt x="3516795" y="40386"/>
                </a:lnTo>
                <a:lnTo>
                  <a:pt x="3516795" y="61976"/>
                </a:lnTo>
                <a:lnTo>
                  <a:pt x="3525126" y="69596"/>
                </a:lnTo>
                <a:lnTo>
                  <a:pt x="3525126" y="20066"/>
                </a:lnTo>
                <a:lnTo>
                  <a:pt x="3512718" y="20066"/>
                </a:lnTo>
                <a:lnTo>
                  <a:pt x="3512718" y="12446"/>
                </a:lnTo>
                <a:lnTo>
                  <a:pt x="3504400" y="12446"/>
                </a:lnTo>
                <a:lnTo>
                  <a:pt x="3504400" y="20066"/>
                </a:lnTo>
                <a:lnTo>
                  <a:pt x="3479330" y="20066"/>
                </a:lnTo>
                <a:lnTo>
                  <a:pt x="3479330" y="49276"/>
                </a:lnTo>
                <a:lnTo>
                  <a:pt x="3479330" y="56896"/>
                </a:lnTo>
                <a:lnTo>
                  <a:pt x="3475177" y="56896"/>
                </a:lnTo>
                <a:lnTo>
                  <a:pt x="3471011" y="53086"/>
                </a:lnTo>
                <a:lnTo>
                  <a:pt x="3471011" y="49276"/>
                </a:lnTo>
                <a:lnTo>
                  <a:pt x="3479330" y="49276"/>
                </a:lnTo>
                <a:lnTo>
                  <a:pt x="3479330" y="20066"/>
                </a:lnTo>
                <a:lnTo>
                  <a:pt x="3458514" y="20066"/>
                </a:lnTo>
                <a:lnTo>
                  <a:pt x="3458514" y="32766"/>
                </a:lnTo>
                <a:lnTo>
                  <a:pt x="3458514" y="53086"/>
                </a:lnTo>
                <a:lnTo>
                  <a:pt x="3454362" y="53086"/>
                </a:lnTo>
                <a:lnTo>
                  <a:pt x="3450196" y="49276"/>
                </a:lnTo>
                <a:lnTo>
                  <a:pt x="3450196" y="45466"/>
                </a:lnTo>
                <a:lnTo>
                  <a:pt x="3450196" y="32766"/>
                </a:lnTo>
                <a:lnTo>
                  <a:pt x="3458514" y="32766"/>
                </a:lnTo>
                <a:lnTo>
                  <a:pt x="3458514" y="20066"/>
                </a:lnTo>
                <a:lnTo>
                  <a:pt x="3446030" y="20066"/>
                </a:lnTo>
                <a:lnTo>
                  <a:pt x="3446030" y="56896"/>
                </a:lnTo>
                <a:lnTo>
                  <a:pt x="3446030" y="78486"/>
                </a:lnTo>
                <a:lnTo>
                  <a:pt x="3437699" y="78486"/>
                </a:lnTo>
                <a:lnTo>
                  <a:pt x="3437699" y="69596"/>
                </a:lnTo>
                <a:lnTo>
                  <a:pt x="3437699" y="65786"/>
                </a:lnTo>
                <a:lnTo>
                  <a:pt x="3433546" y="61976"/>
                </a:lnTo>
                <a:lnTo>
                  <a:pt x="3433546" y="56896"/>
                </a:lnTo>
                <a:lnTo>
                  <a:pt x="3446030" y="56896"/>
                </a:lnTo>
                <a:lnTo>
                  <a:pt x="3446030" y="20066"/>
                </a:lnTo>
                <a:lnTo>
                  <a:pt x="3441865" y="20066"/>
                </a:lnTo>
                <a:lnTo>
                  <a:pt x="3441865" y="28956"/>
                </a:lnTo>
                <a:lnTo>
                  <a:pt x="3441865" y="45466"/>
                </a:lnTo>
                <a:lnTo>
                  <a:pt x="3437699" y="40386"/>
                </a:lnTo>
                <a:lnTo>
                  <a:pt x="3437699" y="45466"/>
                </a:lnTo>
                <a:lnTo>
                  <a:pt x="3429381" y="45466"/>
                </a:lnTo>
                <a:lnTo>
                  <a:pt x="3429381" y="28956"/>
                </a:lnTo>
                <a:lnTo>
                  <a:pt x="3441865" y="28956"/>
                </a:lnTo>
                <a:lnTo>
                  <a:pt x="3441865" y="20066"/>
                </a:lnTo>
                <a:lnTo>
                  <a:pt x="3408642" y="20066"/>
                </a:lnTo>
                <a:lnTo>
                  <a:pt x="3408642" y="69596"/>
                </a:lnTo>
                <a:lnTo>
                  <a:pt x="3400323" y="69596"/>
                </a:lnTo>
                <a:lnTo>
                  <a:pt x="3400323" y="61976"/>
                </a:lnTo>
                <a:lnTo>
                  <a:pt x="3400323" y="56896"/>
                </a:lnTo>
                <a:lnTo>
                  <a:pt x="3400323" y="40386"/>
                </a:lnTo>
                <a:lnTo>
                  <a:pt x="3391992" y="40386"/>
                </a:lnTo>
                <a:lnTo>
                  <a:pt x="3387826" y="36576"/>
                </a:lnTo>
                <a:lnTo>
                  <a:pt x="3387826" y="32766"/>
                </a:lnTo>
                <a:lnTo>
                  <a:pt x="3400323" y="32766"/>
                </a:lnTo>
                <a:lnTo>
                  <a:pt x="3400323" y="23876"/>
                </a:lnTo>
                <a:lnTo>
                  <a:pt x="3387750" y="23876"/>
                </a:lnTo>
                <a:lnTo>
                  <a:pt x="3387750" y="32766"/>
                </a:lnTo>
                <a:lnTo>
                  <a:pt x="3387750" y="40386"/>
                </a:lnTo>
                <a:lnTo>
                  <a:pt x="3383584" y="40386"/>
                </a:lnTo>
                <a:lnTo>
                  <a:pt x="3383584" y="36576"/>
                </a:lnTo>
                <a:lnTo>
                  <a:pt x="3379419" y="36576"/>
                </a:lnTo>
                <a:lnTo>
                  <a:pt x="3379419" y="32766"/>
                </a:lnTo>
                <a:lnTo>
                  <a:pt x="3387750" y="32766"/>
                </a:lnTo>
                <a:lnTo>
                  <a:pt x="3387750" y="23876"/>
                </a:lnTo>
                <a:lnTo>
                  <a:pt x="3371100" y="23876"/>
                </a:lnTo>
                <a:lnTo>
                  <a:pt x="3371100" y="49276"/>
                </a:lnTo>
                <a:lnTo>
                  <a:pt x="3371100" y="56896"/>
                </a:lnTo>
                <a:lnTo>
                  <a:pt x="3358604" y="56896"/>
                </a:lnTo>
                <a:lnTo>
                  <a:pt x="3358604" y="49276"/>
                </a:lnTo>
                <a:lnTo>
                  <a:pt x="3371100" y="49276"/>
                </a:lnTo>
                <a:lnTo>
                  <a:pt x="3371100" y="23876"/>
                </a:lnTo>
                <a:lnTo>
                  <a:pt x="3362858" y="23876"/>
                </a:lnTo>
                <a:lnTo>
                  <a:pt x="3362858" y="32766"/>
                </a:lnTo>
                <a:lnTo>
                  <a:pt x="3358692" y="32766"/>
                </a:lnTo>
                <a:lnTo>
                  <a:pt x="3354527" y="28956"/>
                </a:lnTo>
                <a:lnTo>
                  <a:pt x="3354527" y="23876"/>
                </a:lnTo>
                <a:lnTo>
                  <a:pt x="3321227" y="23876"/>
                </a:lnTo>
                <a:lnTo>
                  <a:pt x="3321227" y="32766"/>
                </a:lnTo>
                <a:lnTo>
                  <a:pt x="3317062" y="32766"/>
                </a:lnTo>
                <a:lnTo>
                  <a:pt x="3317062" y="20066"/>
                </a:lnTo>
                <a:lnTo>
                  <a:pt x="3316973" y="32766"/>
                </a:lnTo>
                <a:lnTo>
                  <a:pt x="3316973" y="49276"/>
                </a:lnTo>
                <a:lnTo>
                  <a:pt x="3308654" y="49276"/>
                </a:lnTo>
                <a:lnTo>
                  <a:pt x="3308654" y="40386"/>
                </a:lnTo>
                <a:lnTo>
                  <a:pt x="3308654" y="32766"/>
                </a:lnTo>
                <a:lnTo>
                  <a:pt x="3316973" y="32766"/>
                </a:lnTo>
                <a:lnTo>
                  <a:pt x="3316973" y="20066"/>
                </a:lnTo>
                <a:lnTo>
                  <a:pt x="3283674" y="20066"/>
                </a:lnTo>
                <a:lnTo>
                  <a:pt x="3283674" y="56896"/>
                </a:lnTo>
                <a:lnTo>
                  <a:pt x="3283674" y="69596"/>
                </a:lnTo>
                <a:lnTo>
                  <a:pt x="3271189" y="69596"/>
                </a:lnTo>
                <a:lnTo>
                  <a:pt x="3271189" y="65786"/>
                </a:lnTo>
                <a:lnTo>
                  <a:pt x="3274758" y="61976"/>
                </a:lnTo>
                <a:lnTo>
                  <a:pt x="3279508" y="56896"/>
                </a:lnTo>
                <a:lnTo>
                  <a:pt x="3283674" y="56896"/>
                </a:lnTo>
                <a:lnTo>
                  <a:pt x="3283674" y="20066"/>
                </a:lnTo>
                <a:lnTo>
                  <a:pt x="3271266" y="20066"/>
                </a:lnTo>
                <a:lnTo>
                  <a:pt x="3271266" y="36576"/>
                </a:lnTo>
                <a:lnTo>
                  <a:pt x="3265017" y="36576"/>
                </a:lnTo>
                <a:lnTo>
                  <a:pt x="3266059" y="39116"/>
                </a:lnTo>
                <a:lnTo>
                  <a:pt x="3267481" y="40386"/>
                </a:lnTo>
                <a:lnTo>
                  <a:pt x="3258782" y="40386"/>
                </a:lnTo>
                <a:lnTo>
                  <a:pt x="3258782" y="45466"/>
                </a:lnTo>
                <a:lnTo>
                  <a:pt x="3250450" y="45466"/>
                </a:lnTo>
                <a:lnTo>
                  <a:pt x="3250450" y="40386"/>
                </a:lnTo>
                <a:lnTo>
                  <a:pt x="3250450" y="36576"/>
                </a:lnTo>
                <a:lnTo>
                  <a:pt x="3237966" y="36576"/>
                </a:lnTo>
                <a:lnTo>
                  <a:pt x="3237966" y="40386"/>
                </a:lnTo>
                <a:lnTo>
                  <a:pt x="3237877" y="78486"/>
                </a:lnTo>
                <a:lnTo>
                  <a:pt x="3237877" y="82296"/>
                </a:lnTo>
                <a:lnTo>
                  <a:pt x="3233712" y="86106"/>
                </a:lnTo>
                <a:lnTo>
                  <a:pt x="3229559" y="86106"/>
                </a:lnTo>
                <a:lnTo>
                  <a:pt x="3229559" y="82296"/>
                </a:lnTo>
                <a:lnTo>
                  <a:pt x="3233712" y="82296"/>
                </a:lnTo>
                <a:lnTo>
                  <a:pt x="3233712" y="78486"/>
                </a:lnTo>
                <a:lnTo>
                  <a:pt x="3237877" y="78486"/>
                </a:lnTo>
                <a:lnTo>
                  <a:pt x="3237877" y="40386"/>
                </a:lnTo>
                <a:lnTo>
                  <a:pt x="3229635" y="40386"/>
                </a:lnTo>
                <a:lnTo>
                  <a:pt x="3229635" y="36576"/>
                </a:lnTo>
                <a:lnTo>
                  <a:pt x="3225469" y="32766"/>
                </a:lnTo>
                <a:lnTo>
                  <a:pt x="3208744" y="32766"/>
                </a:lnTo>
                <a:lnTo>
                  <a:pt x="3208744" y="36576"/>
                </a:lnTo>
                <a:lnTo>
                  <a:pt x="3200501" y="36576"/>
                </a:lnTo>
                <a:lnTo>
                  <a:pt x="3200501" y="40386"/>
                </a:lnTo>
                <a:lnTo>
                  <a:pt x="3196336" y="45466"/>
                </a:lnTo>
                <a:lnTo>
                  <a:pt x="3192170" y="45466"/>
                </a:lnTo>
                <a:lnTo>
                  <a:pt x="3192170" y="40386"/>
                </a:lnTo>
                <a:lnTo>
                  <a:pt x="3192170" y="36576"/>
                </a:lnTo>
                <a:lnTo>
                  <a:pt x="3192170" y="32766"/>
                </a:lnTo>
                <a:lnTo>
                  <a:pt x="3175520" y="32766"/>
                </a:lnTo>
                <a:lnTo>
                  <a:pt x="3175520" y="36576"/>
                </a:lnTo>
                <a:lnTo>
                  <a:pt x="3167189" y="36576"/>
                </a:lnTo>
                <a:lnTo>
                  <a:pt x="3167189" y="28956"/>
                </a:lnTo>
                <a:lnTo>
                  <a:pt x="3167113" y="102616"/>
                </a:lnTo>
                <a:lnTo>
                  <a:pt x="3167113" y="107696"/>
                </a:lnTo>
                <a:lnTo>
                  <a:pt x="3158782" y="107696"/>
                </a:lnTo>
                <a:lnTo>
                  <a:pt x="3158782" y="98806"/>
                </a:lnTo>
                <a:lnTo>
                  <a:pt x="3167113" y="102616"/>
                </a:lnTo>
                <a:lnTo>
                  <a:pt x="3167113" y="28956"/>
                </a:lnTo>
                <a:lnTo>
                  <a:pt x="3150463" y="28956"/>
                </a:lnTo>
                <a:lnTo>
                  <a:pt x="3150463" y="91186"/>
                </a:lnTo>
                <a:lnTo>
                  <a:pt x="3150463" y="94996"/>
                </a:lnTo>
                <a:lnTo>
                  <a:pt x="3142132" y="98806"/>
                </a:lnTo>
                <a:lnTo>
                  <a:pt x="3142132" y="91186"/>
                </a:lnTo>
                <a:lnTo>
                  <a:pt x="3150463" y="94996"/>
                </a:lnTo>
                <a:lnTo>
                  <a:pt x="3146298" y="91186"/>
                </a:lnTo>
                <a:lnTo>
                  <a:pt x="3150463" y="91186"/>
                </a:lnTo>
                <a:lnTo>
                  <a:pt x="3150463" y="28956"/>
                </a:lnTo>
                <a:lnTo>
                  <a:pt x="3146374" y="28956"/>
                </a:lnTo>
                <a:lnTo>
                  <a:pt x="3146374" y="40386"/>
                </a:lnTo>
                <a:lnTo>
                  <a:pt x="3133890" y="40386"/>
                </a:lnTo>
                <a:lnTo>
                  <a:pt x="3133890" y="32766"/>
                </a:lnTo>
                <a:lnTo>
                  <a:pt x="3121406" y="32766"/>
                </a:lnTo>
                <a:lnTo>
                  <a:pt x="3121406" y="45466"/>
                </a:lnTo>
                <a:lnTo>
                  <a:pt x="3108833" y="45466"/>
                </a:lnTo>
                <a:lnTo>
                  <a:pt x="3108833" y="65786"/>
                </a:lnTo>
                <a:lnTo>
                  <a:pt x="3108833" y="69596"/>
                </a:lnTo>
                <a:lnTo>
                  <a:pt x="3100501" y="69596"/>
                </a:lnTo>
                <a:lnTo>
                  <a:pt x="3100501" y="61976"/>
                </a:lnTo>
                <a:lnTo>
                  <a:pt x="3104667" y="61976"/>
                </a:lnTo>
                <a:lnTo>
                  <a:pt x="3108833" y="65786"/>
                </a:lnTo>
                <a:lnTo>
                  <a:pt x="3108833" y="45466"/>
                </a:lnTo>
                <a:lnTo>
                  <a:pt x="3088017" y="45466"/>
                </a:lnTo>
                <a:lnTo>
                  <a:pt x="3088017" y="91186"/>
                </a:lnTo>
                <a:lnTo>
                  <a:pt x="3088017" y="107696"/>
                </a:lnTo>
                <a:lnTo>
                  <a:pt x="3083852" y="111506"/>
                </a:lnTo>
                <a:lnTo>
                  <a:pt x="3079686" y="107696"/>
                </a:lnTo>
                <a:lnTo>
                  <a:pt x="3079686" y="91186"/>
                </a:lnTo>
                <a:lnTo>
                  <a:pt x="3088017" y="91186"/>
                </a:lnTo>
                <a:lnTo>
                  <a:pt x="3088017" y="45466"/>
                </a:lnTo>
                <a:lnTo>
                  <a:pt x="3083852" y="45466"/>
                </a:lnTo>
                <a:lnTo>
                  <a:pt x="3083852" y="49276"/>
                </a:lnTo>
                <a:lnTo>
                  <a:pt x="3071355" y="49276"/>
                </a:lnTo>
                <a:lnTo>
                  <a:pt x="3071355" y="45466"/>
                </a:lnTo>
                <a:lnTo>
                  <a:pt x="3083852" y="45466"/>
                </a:lnTo>
                <a:lnTo>
                  <a:pt x="3083852" y="36576"/>
                </a:lnTo>
                <a:lnTo>
                  <a:pt x="3075521" y="36576"/>
                </a:lnTo>
                <a:lnTo>
                  <a:pt x="3067202" y="40386"/>
                </a:lnTo>
                <a:lnTo>
                  <a:pt x="3054705" y="40386"/>
                </a:lnTo>
                <a:lnTo>
                  <a:pt x="3050540" y="45466"/>
                </a:lnTo>
                <a:lnTo>
                  <a:pt x="3050629" y="49276"/>
                </a:lnTo>
                <a:lnTo>
                  <a:pt x="3058960" y="49276"/>
                </a:lnTo>
                <a:lnTo>
                  <a:pt x="3058960" y="45466"/>
                </a:lnTo>
                <a:lnTo>
                  <a:pt x="3067202" y="45466"/>
                </a:lnTo>
                <a:lnTo>
                  <a:pt x="3067202" y="49276"/>
                </a:lnTo>
                <a:lnTo>
                  <a:pt x="3067202" y="61976"/>
                </a:lnTo>
                <a:lnTo>
                  <a:pt x="3067202" y="69596"/>
                </a:lnTo>
                <a:lnTo>
                  <a:pt x="3058871" y="69596"/>
                </a:lnTo>
                <a:lnTo>
                  <a:pt x="3058871" y="65786"/>
                </a:lnTo>
                <a:lnTo>
                  <a:pt x="3058871" y="61976"/>
                </a:lnTo>
                <a:lnTo>
                  <a:pt x="3067202" y="61976"/>
                </a:lnTo>
                <a:lnTo>
                  <a:pt x="3067202" y="49276"/>
                </a:lnTo>
                <a:lnTo>
                  <a:pt x="3058960" y="49276"/>
                </a:lnTo>
                <a:lnTo>
                  <a:pt x="3058960" y="53086"/>
                </a:lnTo>
                <a:lnTo>
                  <a:pt x="3054794" y="53086"/>
                </a:lnTo>
                <a:lnTo>
                  <a:pt x="3050629" y="49276"/>
                </a:lnTo>
                <a:lnTo>
                  <a:pt x="3046463" y="45466"/>
                </a:lnTo>
                <a:lnTo>
                  <a:pt x="3046463" y="32766"/>
                </a:lnTo>
                <a:lnTo>
                  <a:pt x="3042297" y="32766"/>
                </a:lnTo>
                <a:lnTo>
                  <a:pt x="3042221" y="91186"/>
                </a:lnTo>
                <a:lnTo>
                  <a:pt x="3042221" y="98806"/>
                </a:lnTo>
                <a:lnTo>
                  <a:pt x="3029737" y="98806"/>
                </a:lnTo>
                <a:lnTo>
                  <a:pt x="3029737" y="94996"/>
                </a:lnTo>
                <a:lnTo>
                  <a:pt x="3033890" y="91186"/>
                </a:lnTo>
                <a:lnTo>
                  <a:pt x="3042221" y="91186"/>
                </a:lnTo>
                <a:lnTo>
                  <a:pt x="3042221" y="32842"/>
                </a:lnTo>
                <a:lnTo>
                  <a:pt x="3038144" y="36576"/>
                </a:lnTo>
                <a:lnTo>
                  <a:pt x="3038144" y="45466"/>
                </a:lnTo>
                <a:lnTo>
                  <a:pt x="2963202" y="45466"/>
                </a:lnTo>
                <a:lnTo>
                  <a:pt x="2963202" y="56896"/>
                </a:lnTo>
                <a:lnTo>
                  <a:pt x="2958960" y="56896"/>
                </a:lnTo>
                <a:lnTo>
                  <a:pt x="2958960" y="69596"/>
                </a:lnTo>
                <a:lnTo>
                  <a:pt x="2958960" y="78486"/>
                </a:lnTo>
                <a:lnTo>
                  <a:pt x="2950629" y="78486"/>
                </a:lnTo>
                <a:lnTo>
                  <a:pt x="2954794" y="74676"/>
                </a:lnTo>
                <a:lnTo>
                  <a:pt x="2954794" y="69596"/>
                </a:lnTo>
                <a:lnTo>
                  <a:pt x="2958960" y="69596"/>
                </a:lnTo>
                <a:lnTo>
                  <a:pt x="2958960" y="56896"/>
                </a:lnTo>
                <a:lnTo>
                  <a:pt x="2954794" y="56896"/>
                </a:lnTo>
                <a:lnTo>
                  <a:pt x="2954794" y="53086"/>
                </a:lnTo>
                <a:lnTo>
                  <a:pt x="2958960" y="53086"/>
                </a:lnTo>
                <a:lnTo>
                  <a:pt x="2958960" y="49276"/>
                </a:lnTo>
                <a:lnTo>
                  <a:pt x="2950629" y="49276"/>
                </a:lnTo>
                <a:lnTo>
                  <a:pt x="2950629" y="56896"/>
                </a:lnTo>
                <a:lnTo>
                  <a:pt x="2942386" y="56896"/>
                </a:lnTo>
                <a:lnTo>
                  <a:pt x="2942386" y="53086"/>
                </a:lnTo>
                <a:lnTo>
                  <a:pt x="2942386" y="49276"/>
                </a:lnTo>
                <a:lnTo>
                  <a:pt x="2942310" y="65786"/>
                </a:lnTo>
                <a:lnTo>
                  <a:pt x="2942310" y="82296"/>
                </a:lnTo>
                <a:lnTo>
                  <a:pt x="2929813" y="82296"/>
                </a:lnTo>
                <a:lnTo>
                  <a:pt x="2929813" y="78486"/>
                </a:lnTo>
                <a:lnTo>
                  <a:pt x="2929813" y="74676"/>
                </a:lnTo>
                <a:lnTo>
                  <a:pt x="2929813" y="65786"/>
                </a:lnTo>
                <a:lnTo>
                  <a:pt x="2933979" y="69596"/>
                </a:lnTo>
                <a:lnTo>
                  <a:pt x="2938145" y="65786"/>
                </a:lnTo>
                <a:lnTo>
                  <a:pt x="2942310" y="65786"/>
                </a:lnTo>
                <a:lnTo>
                  <a:pt x="2942310" y="49276"/>
                </a:lnTo>
                <a:lnTo>
                  <a:pt x="2921495" y="49276"/>
                </a:lnTo>
                <a:lnTo>
                  <a:pt x="2921495" y="61976"/>
                </a:lnTo>
                <a:lnTo>
                  <a:pt x="2921495" y="69596"/>
                </a:lnTo>
                <a:lnTo>
                  <a:pt x="2917329" y="69596"/>
                </a:lnTo>
                <a:lnTo>
                  <a:pt x="2917329" y="74676"/>
                </a:lnTo>
                <a:lnTo>
                  <a:pt x="2908998" y="74676"/>
                </a:lnTo>
                <a:lnTo>
                  <a:pt x="2908998" y="91186"/>
                </a:lnTo>
                <a:lnTo>
                  <a:pt x="2908998" y="98806"/>
                </a:lnTo>
                <a:lnTo>
                  <a:pt x="2904845" y="98806"/>
                </a:lnTo>
                <a:lnTo>
                  <a:pt x="2900680" y="94996"/>
                </a:lnTo>
                <a:lnTo>
                  <a:pt x="2904845" y="91186"/>
                </a:lnTo>
                <a:lnTo>
                  <a:pt x="2908998" y="91186"/>
                </a:lnTo>
                <a:lnTo>
                  <a:pt x="2908998" y="74676"/>
                </a:lnTo>
                <a:lnTo>
                  <a:pt x="2908998" y="61976"/>
                </a:lnTo>
                <a:lnTo>
                  <a:pt x="2921495" y="61976"/>
                </a:lnTo>
                <a:lnTo>
                  <a:pt x="2921495" y="49276"/>
                </a:lnTo>
                <a:lnTo>
                  <a:pt x="2909087" y="49276"/>
                </a:lnTo>
                <a:lnTo>
                  <a:pt x="2909087" y="53086"/>
                </a:lnTo>
                <a:lnTo>
                  <a:pt x="2904921" y="53086"/>
                </a:lnTo>
                <a:lnTo>
                  <a:pt x="2904921" y="45466"/>
                </a:lnTo>
                <a:lnTo>
                  <a:pt x="2871622" y="45466"/>
                </a:lnTo>
                <a:lnTo>
                  <a:pt x="2871622" y="49276"/>
                </a:lnTo>
                <a:lnTo>
                  <a:pt x="2867456" y="53086"/>
                </a:lnTo>
                <a:lnTo>
                  <a:pt x="2854972" y="53086"/>
                </a:lnTo>
                <a:lnTo>
                  <a:pt x="2854972" y="45466"/>
                </a:lnTo>
                <a:lnTo>
                  <a:pt x="2850718" y="45466"/>
                </a:lnTo>
                <a:lnTo>
                  <a:pt x="2850718" y="74676"/>
                </a:lnTo>
                <a:lnTo>
                  <a:pt x="2850718" y="78486"/>
                </a:lnTo>
                <a:lnTo>
                  <a:pt x="2850718" y="98806"/>
                </a:lnTo>
                <a:lnTo>
                  <a:pt x="2850718" y="107696"/>
                </a:lnTo>
                <a:lnTo>
                  <a:pt x="2846565" y="107696"/>
                </a:lnTo>
                <a:lnTo>
                  <a:pt x="2850718" y="111506"/>
                </a:lnTo>
                <a:lnTo>
                  <a:pt x="2842399" y="111506"/>
                </a:lnTo>
                <a:lnTo>
                  <a:pt x="2842399" y="98806"/>
                </a:lnTo>
                <a:lnTo>
                  <a:pt x="2850718" y="98806"/>
                </a:lnTo>
                <a:lnTo>
                  <a:pt x="2850718" y="78486"/>
                </a:lnTo>
                <a:lnTo>
                  <a:pt x="2846565" y="78486"/>
                </a:lnTo>
                <a:lnTo>
                  <a:pt x="2850718" y="74676"/>
                </a:lnTo>
                <a:lnTo>
                  <a:pt x="2842399" y="78486"/>
                </a:lnTo>
                <a:lnTo>
                  <a:pt x="2842399" y="69596"/>
                </a:lnTo>
                <a:lnTo>
                  <a:pt x="2850718" y="74676"/>
                </a:lnTo>
                <a:lnTo>
                  <a:pt x="2850718" y="45466"/>
                </a:lnTo>
                <a:lnTo>
                  <a:pt x="2829903" y="45466"/>
                </a:lnTo>
                <a:lnTo>
                  <a:pt x="2829903" y="86106"/>
                </a:lnTo>
                <a:lnTo>
                  <a:pt x="2829903" y="98806"/>
                </a:lnTo>
                <a:lnTo>
                  <a:pt x="2821584" y="98806"/>
                </a:lnTo>
                <a:lnTo>
                  <a:pt x="2821584" y="94996"/>
                </a:lnTo>
                <a:lnTo>
                  <a:pt x="2821584" y="86106"/>
                </a:lnTo>
                <a:lnTo>
                  <a:pt x="2829903" y="86106"/>
                </a:lnTo>
                <a:lnTo>
                  <a:pt x="2829903" y="45466"/>
                </a:lnTo>
                <a:lnTo>
                  <a:pt x="2821660" y="45466"/>
                </a:lnTo>
                <a:lnTo>
                  <a:pt x="2817584" y="49199"/>
                </a:lnTo>
                <a:lnTo>
                  <a:pt x="2817507" y="56896"/>
                </a:lnTo>
                <a:lnTo>
                  <a:pt x="2817418" y="86106"/>
                </a:lnTo>
                <a:lnTo>
                  <a:pt x="2813253" y="86106"/>
                </a:lnTo>
                <a:lnTo>
                  <a:pt x="2813253" y="82296"/>
                </a:lnTo>
                <a:lnTo>
                  <a:pt x="2817418" y="86106"/>
                </a:lnTo>
                <a:lnTo>
                  <a:pt x="2817418" y="56896"/>
                </a:lnTo>
                <a:lnTo>
                  <a:pt x="2805011" y="56896"/>
                </a:lnTo>
                <a:lnTo>
                  <a:pt x="2805011" y="53086"/>
                </a:lnTo>
                <a:lnTo>
                  <a:pt x="2796603" y="53086"/>
                </a:lnTo>
                <a:lnTo>
                  <a:pt x="2796603" y="61976"/>
                </a:lnTo>
                <a:lnTo>
                  <a:pt x="2796603" y="69596"/>
                </a:lnTo>
                <a:lnTo>
                  <a:pt x="2792438" y="69596"/>
                </a:lnTo>
                <a:lnTo>
                  <a:pt x="2792438" y="65786"/>
                </a:lnTo>
                <a:lnTo>
                  <a:pt x="2796603" y="61976"/>
                </a:lnTo>
                <a:lnTo>
                  <a:pt x="2796603" y="53086"/>
                </a:lnTo>
                <a:lnTo>
                  <a:pt x="2725915" y="53086"/>
                </a:lnTo>
                <a:lnTo>
                  <a:pt x="2721749" y="56896"/>
                </a:lnTo>
                <a:lnTo>
                  <a:pt x="2721749" y="65786"/>
                </a:lnTo>
                <a:lnTo>
                  <a:pt x="2709265" y="65786"/>
                </a:lnTo>
                <a:lnTo>
                  <a:pt x="2709265" y="61976"/>
                </a:lnTo>
                <a:lnTo>
                  <a:pt x="2705100" y="61976"/>
                </a:lnTo>
                <a:lnTo>
                  <a:pt x="2700934" y="65786"/>
                </a:lnTo>
                <a:lnTo>
                  <a:pt x="2700934" y="74676"/>
                </a:lnTo>
                <a:lnTo>
                  <a:pt x="2692616" y="74676"/>
                </a:lnTo>
                <a:lnTo>
                  <a:pt x="2692616" y="65786"/>
                </a:lnTo>
                <a:lnTo>
                  <a:pt x="2684284" y="65786"/>
                </a:lnTo>
                <a:lnTo>
                  <a:pt x="2684284" y="74676"/>
                </a:lnTo>
                <a:lnTo>
                  <a:pt x="2675966" y="74676"/>
                </a:lnTo>
                <a:lnTo>
                  <a:pt x="2671800" y="78486"/>
                </a:lnTo>
                <a:lnTo>
                  <a:pt x="2675877" y="82296"/>
                </a:lnTo>
                <a:lnTo>
                  <a:pt x="2680043" y="82296"/>
                </a:lnTo>
                <a:lnTo>
                  <a:pt x="2680043" y="86106"/>
                </a:lnTo>
                <a:lnTo>
                  <a:pt x="2675877" y="91186"/>
                </a:lnTo>
                <a:lnTo>
                  <a:pt x="2671711" y="91186"/>
                </a:lnTo>
                <a:lnTo>
                  <a:pt x="2671711" y="86106"/>
                </a:lnTo>
                <a:lnTo>
                  <a:pt x="2663469" y="86106"/>
                </a:lnTo>
                <a:lnTo>
                  <a:pt x="2663469" y="74676"/>
                </a:lnTo>
                <a:lnTo>
                  <a:pt x="2663393" y="94996"/>
                </a:lnTo>
                <a:lnTo>
                  <a:pt x="2663393" y="107696"/>
                </a:lnTo>
                <a:lnTo>
                  <a:pt x="2650896" y="107696"/>
                </a:lnTo>
                <a:lnTo>
                  <a:pt x="2650896" y="98806"/>
                </a:lnTo>
                <a:lnTo>
                  <a:pt x="2655062" y="94996"/>
                </a:lnTo>
                <a:lnTo>
                  <a:pt x="2663393" y="94996"/>
                </a:lnTo>
                <a:lnTo>
                  <a:pt x="2663393" y="74676"/>
                </a:lnTo>
                <a:lnTo>
                  <a:pt x="2659303" y="74676"/>
                </a:lnTo>
                <a:lnTo>
                  <a:pt x="2650985" y="65786"/>
                </a:lnTo>
                <a:lnTo>
                  <a:pt x="2634335" y="65786"/>
                </a:lnTo>
                <a:lnTo>
                  <a:pt x="2634335" y="74676"/>
                </a:lnTo>
                <a:lnTo>
                  <a:pt x="2588450" y="74676"/>
                </a:lnTo>
                <a:lnTo>
                  <a:pt x="2588450" y="86106"/>
                </a:lnTo>
                <a:lnTo>
                  <a:pt x="2580132" y="86106"/>
                </a:lnTo>
                <a:lnTo>
                  <a:pt x="2580132" y="82296"/>
                </a:lnTo>
                <a:lnTo>
                  <a:pt x="2571839" y="82296"/>
                </a:lnTo>
                <a:lnTo>
                  <a:pt x="2571839" y="78486"/>
                </a:lnTo>
                <a:lnTo>
                  <a:pt x="2571839" y="74676"/>
                </a:lnTo>
                <a:lnTo>
                  <a:pt x="2559316" y="74676"/>
                </a:lnTo>
                <a:lnTo>
                  <a:pt x="2559316" y="91186"/>
                </a:lnTo>
                <a:lnTo>
                  <a:pt x="2559316" y="98806"/>
                </a:lnTo>
                <a:lnTo>
                  <a:pt x="2555151" y="94996"/>
                </a:lnTo>
                <a:lnTo>
                  <a:pt x="2550985" y="94996"/>
                </a:lnTo>
                <a:lnTo>
                  <a:pt x="2550985" y="91186"/>
                </a:lnTo>
                <a:lnTo>
                  <a:pt x="2559316" y="91186"/>
                </a:lnTo>
                <a:lnTo>
                  <a:pt x="2559316" y="74676"/>
                </a:lnTo>
                <a:lnTo>
                  <a:pt x="2517686" y="74676"/>
                </a:lnTo>
                <a:lnTo>
                  <a:pt x="2517686" y="91186"/>
                </a:lnTo>
                <a:lnTo>
                  <a:pt x="2517686" y="98806"/>
                </a:lnTo>
                <a:lnTo>
                  <a:pt x="2513520" y="98806"/>
                </a:lnTo>
                <a:lnTo>
                  <a:pt x="2513520" y="94996"/>
                </a:lnTo>
                <a:lnTo>
                  <a:pt x="2509355" y="94996"/>
                </a:lnTo>
                <a:lnTo>
                  <a:pt x="2509355" y="91186"/>
                </a:lnTo>
                <a:lnTo>
                  <a:pt x="2517686" y="91186"/>
                </a:lnTo>
                <a:lnTo>
                  <a:pt x="2517686" y="74676"/>
                </a:lnTo>
                <a:lnTo>
                  <a:pt x="2509355" y="74676"/>
                </a:lnTo>
                <a:lnTo>
                  <a:pt x="2509355" y="61976"/>
                </a:lnTo>
                <a:lnTo>
                  <a:pt x="2496870" y="61976"/>
                </a:lnTo>
                <a:lnTo>
                  <a:pt x="2496870" y="69596"/>
                </a:lnTo>
                <a:lnTo>
                  <a:pt x="2501036" y="74676"/>
                </a:lnTo>
                <a:lnTo>
                  <a:pt x="2488539" y="74676"/>
                </a:lnTo>
                <a:lnTo>
                  <a:pt x="2488539" y="78486"/>
                </a:lnTo>
                <a:lnTo>
                  <a:pt x="2488539" y="86106"/>
                </a:lnTo>
                <a:lnTo>
                  <a:pt x="2480221" y="86106"/>
                </a:lnTo>
                <a:lnTo>
                  <a:pt x="2480221" y="82296"/>
                </a:lnTo>
                <a:lnTo>
                  <a:pt x="2484374" y="78486"/>
                </a:lnTo>
                <a:lnTo>
                  <a:pt x="2488539" y="78486"/>
                </a:lnTo>
                <a:lnTo>
                  <a:pt x="2488539" y="74676"/>
                </a:lnTo>
                <a:lnTo>
                  <a:pt x="2451074" y="74676"/>
                </a:lnTo>
                <a:lnTo>
                  <a:pt x="2451074" y="115316"/>
                </a:lnTo>
                <a:lnTo>
                  <a:pt x="2451074" y="119126"/>
                </a:lnTo>
                <a:lnTo>
                  <a:pt x="2446909" y="119126"/>
                </a:lnTo>
                <a:lnTo>
                  <a:pt x="2442756" y="115316"/>
                </a:lnTo>
                <a:lnTo>
                  <a:pt x="2446909" y="111506"/>
                </a:lnTo>
                <a:lnTo>
                  <a:pt x="2451074" y="115316"/>
                </a:lnTo>
                <a:lnTo>
                  <a:pt x="2451074" y="74676"/>
                </a:lnTo>
                <a:lnTo>
                  <a:pt x="2380310" y="74676"/>
                </a:lnTo>
                <a:lnTo>
                  <a:pt x="2380310" y="115316"/>
                </a:lnTo>
                <a:lnTo>
                  <a:pt x="2380310" y="128016"/>
                </a:lnTo>
                <a:lnTo>
                  <a:pt x="2371979" y="124206"/>
                </a:lnTo>
                <a:lnTo>
                  <a:pt x="2371979" y="115316"/>
                </a:lnTo>
                <a:lnTo>
                  <a:pt x="2380310" y="115316"/>
                </a:lnTo>
                <a:lnTo>
                  <a:pt x="2380310" y="74676"/>
                </a:lnTo>
                <a:lnTo>
                  <a:pt x="2376182" y="74676"/>
                </a:lnTo>
                <a:lnTo>
                  <a:pt x="2372017" y="78486"/>
                </a:lnTo>
                <a:lnTo>
                  <a:pt x="2372017" y="82296"/>
                </a:lnTo>
                <a:lnTo>
                  <a:pt x="2359495" y="82296"/>
                </a:lnTo>
                <a:lnTo>
                  <a:pt x="2359495" y="115316"/>
                </a:lnTo>
                <a:lnTo>
                  <a:pt x="2359495" y="124206"/>
                </a:lnTo>
                <a:lnTo>
                  <a:pt x="2355329" y="128016"/>
                </a:lnTo>
                <a:lnTo>
                  <a:pt x="2342832" y="128016"/>
                </a:lnTo>
                <a:lnTo>
                  <a:pt x="2342832" y="115316"/>
                </a:lnTo>
                <a:lnTo>
                  <a:pt x="2346998" y="111506"/>
                </a:lnTo>
                <a:lnTo>
                  <a:pt x="2351163" y="115316"/>
                </a:lnTo>
                <a:lnTo>
                  <a:pt x="2359495" y="115316"/>
                </a:lnTo>
                <a:lnTo>
                  <a:pt x="2359495" y="82296"/>
                </a:lnTo>
                <a:lnTo>
                  <a:pt x="2355367" y="82296"/>
                </a:lnTo>
                <a:lnTo>
                  <a:pt x="2351201" y="78486"/>
                </a:lnTo>
                <a:lnTo>
                  <a:pt x="2334552" y="78486"/>
                </a:lnTo>
                <a:lnTo>
                  <a:pt x="2334552" y="86106"/>
                </a:lnTo>
                <a:lnTo>
                  <a:pt x="2330348" y="86106"/>
                </a:lnTo>
                <a:lnTo>
                  <a:pt x="2330348" y="94996"/>
                </a:lnTo>
                <a:lnTo>
                  <a:pt x="2330348" y="107696"/>
                </a:lnTo>
                <a:lnTo>
                  <a:pt x="2322017" y="107696"/>
                </a:lnTo>
                <a:lnTo>
                  <a:pt x="2322017" y="119126"/>
                </a:lnTo>
                <a:lnTo>
                  <a:pt x="2309533" y="119126"/>
                </a:lnTo>
                <a:lnTo>
                  <a:pt x="2309533" y="115316"/>
                </a:lnTo>
                <a:lnTo>
                  <a:pt x="2305367" y="115316"/>
                </a:lnTo>
                <a:lnTo>
                  <a:pt x="2305367" y="111506"/>
                </a:lnTo>
                <a:lnTo>
                  <a:pt x="2305367" y="107696"/>
                </a:lnTo>
                <a:lnTo>
                  <a:pt x="2322017" y="107696"/>
                </a:lnTo>
                <a:lnTo>
                  <a:pt x="2322017" y="102616"/>
                </a:lnTo>
                <a:lnTo>
                  <a:pt x="2322017" y="94996"/>
                </a:lnTo>
                <a:lnTo>
                  <a:pt x="2330348" y="94996"/>
                </a:lnTo>
                <a:lnTo>
                  <a:pt x="2330348" y="86106"/>
                </a:lnTo>
                <a:lnTo>
                  <a:pt x="2313736" y="86106"/>
                </a:lnTo>
                <a:lnTo>
                  <a:pt x="2313736" y="82296"/>
                </a:lnTo>
                <a:lnTo>
                  <a:pt x="2297049" y="82296"/>
                </a:lnTo>
                <a:lnTo>
                  <a:pt x="2301202" y="86106"/>
                </a:lnTo>
                <a:lnTo>
                  <a:pt x="2292921" y="86106"/>
                </a:lnTo>
                <a:lnTo>
                  <a:pt x="2292921" y="91186"/>
                </a:lnTo>
                <a:lnTo>
                  <a:pt x="2301252" y="91186"/>
                </a:lnTo>
                <a:lnTo>
                  <a:pt x="2301202" y="98844"/>
                </a:lnTo>
                <a:lnTo>
                  <a:pt x="2297087" y="102616"/>
                </a:lnTo>
                <a:lnTo>
                  <a:pt x="2288756" y="102616"/>
                </a:lnTo>
                <a:lnTo>
                  <a:pt x="2288756" y="91186"/>
                </a:lnTo>
                <a:lnTo>
                  <a:pt x="2272068" y="91186"/>
                </a:lnTo>
                <a:lnTo>
                  <a:pt x="2272068" y="111506"/>
                </a:lnTo>
                <a:lnTo>
                  <a:pt x="2272068" y="119126"/>
                </a:lnTo>
                <a:lnTo>
                  <a:pt x="2263737" y="119126"/>
                </a:lnTo>
                <a:lnTo>
                  <a:pt x="2263737" y="111506"/>
                </a:lnTo>
                <a:lnTo>
                  <a:pt x="2272068" y="111506"/>
                </a:lnTo>
                <a:lnTo>
                  <a:pt x="2272068" y="91186"/>
                </a:lnTo>
                <a:lnTo>
                  <a:pt x="2267902" y="91186"/>
                </a:lnTo>
                <a:lnTo>
                  <a:pt x="2267902" y="78486"/>
                </a:lnTo>
                <a:lnTo>
                  <a:pt x="2263737" y="78486"/>
                </a:lnTo>
                <a:lnTo>
                  <a:pt x="2259584" y="86106"/>
                </a:lnTo>
                <a:lnTo>
                  <a:pt x="2259584" y="91186"/>
                </a:lnTo>
                <a:lnTo>
                  <a:pt x="2213787" y="91186"/>
                </a:lnTo>
                <a:lnTo>
                  <a:pt x="2217953" y="94996"/>
                </a:lnTo>
                <a:lnTo>
                  <a:pt x="2213787" y="98806"/>
                </a:lnTo>
                <a:lnTo>
                  <a:pt x="2213787" y="94996"/>
                </a:lnTo>
                <a:lnTo>
                  <a:pt x="2209622" y="94996"/>
                </a:lnTo>
                <a:lnTo>
                  <a:pt x="2209622" y="91186"/>
                </a:lnTo>
                <a:lnTo>
                  <a:pt x="2167991" y="91186"/>
                </a:lnTo>
                <a:lnTo>
                  <a:pt x="2167991" y="111506"/>
                </a:lnTo>
                <a:lnTo>
                  <a:pt x="2163826" y="119126"/>
                </a:lnTo>
                <a:lnTo>
                  <a:pt x="2167991" y="115316"/>
                </a:lnTo>
                <a:lnTo>
                  <a:pt x="2167991" y="119126"/>
                </a:lnTo>
                <a:lnTo>
                  <a:pt x="2167991" y="140716"/>
                </a:lnTo>
                <a:lnTo>
                  <a:pt x="2167991" y="148336"/>
                </a:lnTo>
                <a:lnTo>
                  <a:pt x="2163826" y="148336"/>
                </a:lnTo>
                <a:lnTo>
                  <a:pt x="2163826" y="144526"/>
                </a:lnTo>
                <a:lnTo>
                  <a:pt x="2163826" y="140716"/>
                </a:lnTo>
                <a:lnTo>
                  <a:pt x="2167991" y="140716"/>
                </a:lnTo>
                <a:lnTo>
                  <a:pt x="2167991" y="119126"/>
                </a:lnTo>
                <a:lnTo>
                  <a:pt x="2163826" y="119126"/>
                </a:lnTo>
                <a:lnTo>
                  <a:pt x="2159660" y="115316"/>
                </a:lnTo>
                <a:lnTo>
                  <a:pt x="2159660" y="111506"/>
                </a:lnTo>
                <a:lnTo>
                  <a:pt x="2167991" y="111506"/>
                </a:lnTo>
                <a:lnTo>
                  <a:pt x="2167991" y="91186"/>
                </a:lnTo>
                <a:lnTo>
                  <a:pt x="2159660" y="91186"/>
                </a:lnTo>
                <a:lnTo>
                  <a:pt x="2159660" y="98806"/>
                </a:lnTo>
                <a:lnTo>
                  <a:pt x="2151342" y="98806"/>
                </a:lnTo>
                <a:lnTo>
                  <a:pt x="2151342" y="94996"/>
                </a:lnTo>
                <a:lnTo>
                  <a:pt x="2147176" y="94996"/>
                </a:lnTo>
                <a:lnTo>
                  <a:pt x="2151342" y="91186"/>
                </a:lnTo>
                <a:lnTo>
                  <a:pt x="2080615" y="91186"/>
                </a:lnTo>
                <a:lnTo>
                  <a:pt x="2080615" y="98806"/>
                </a:lnTo>
                <a:lnTo>
                  <a:pt x="2080564" y="119126"/>
                </a:lnTo>
                <a:lnTo>
                  <a:pt x="2080564" y="128016"/>
                </a:lnTo>
                <a:lnTo>
                  <a:pt x="2076411" y="131826"/>
                </a:lnTo>
                <a:lnTo>
                  <a:pt x="2072246" y="131826"/>
                </a:lnTo>
                <a:lnTo>
                  <a:pt x="2068080" y="128016"/>
                </a:lnTo>
                <a:lnTo>
                  <a:pt x="2068080" y="124206"/>
                </a:lnTo>
                <a:lnTo>
                  <a:pt x="2072246" y="119126"/>
                </a:lnTo>
                <a:lnTo>
                  <a:pt x="2080564" y="119126"/>
                </a:lnTo>
                <a:lnTo>
                  <a:pt x="2080564" y="98806"/>
                </a:lnTo>
                <a:lnTo>
                  <a:pt x="2072284" y="98806"/>
                </a:lnTo>
                <a:lnTo>
                  <a:pt x="2072284" y="107696"/>
                </a:lnTo>
                <a:lnTo>
                  <a:pt x="2059800" y="107696"/>
                </a:lnTo>
                <a:lnTo>
                  <a:pt x="2059800" y="119126"/>
                </a:lnTo>
                <a:lnTo>
                  <a:pt x="2051469" y="119126"/>
                </a:lnTo>
                <a:lnTo>
                  <a:pt x="2051469" y="111506"/>
                </a:lnTo>
                <a:lnTo>
                  <a:pt x="2043150" y="111506"/>
                </a:lnTo>
                <a:lnTo>
                  <a:pt x="2043150" y="107696"/>
                </a:lnTo>
                <a:lnTo>
                  <a:pt x="2043150" y="102616"/>
                </a:lnTo>
                <a:lnTo>
                  <a:pt x="2038985" y="98806"/>
                </a:lnTo>
                <a:lnTo>
                  <a:pt x="2030653" y="98806"/>
                </a:lnTo>
                <a:lnTo>
                  <a:pt x="2030653" y="91186"/>
                </a:lnTo>
                <a:lnTo>
                  <a:pt x="2030615" y="102616"/>
                </a:lnTo>
                <a:lnTo>
                  <a:pt x="2022284" y="107696"/>
                </a:lnTo>
                <a:lnTo>
                  <a:pt x="2022284" y="102616"/>
                </a:lnTo>
                <a:lnTo>
                  <a:pt x="2026450" y="98806"/>
                </a:lnTo>
                <a:lnTo>
                  <a:pt x="2030615" y="102616"/>
                </a:lnTo>
                <a:lnTo>
                  <a:pt x="2030615" y="91186"/>
                </a:lnTo>
                <a:lnTo>
                  <a:pt x="2009838" y="91186"/>
                </a:lnTo>
                <a:lnTo>
                  <a:pt x="2005672" y="94996"/>
                </a:lnTo>
                <a:lnTo>
                  <a:pt x="2005672" y="98806"/>
                </a:lnTo>
                <a:lnTo>
                  <a:pt x="1993188" y="98806"/>
                </a:lnTo>
                <a:lnTo>
                  <a:pt x="1993188" y="91186"/>
                </a:lnTo>
                <a:lnTo>
                  <a:pt x="1984857" y="91186"/>
                </a:lnTo>
                <a:lnTo>
                  <a:pt x="1984819" y="98844"/>
                </a:lnTo>
                <a:lnTo>
                  <a:pt x="1980704" y="102616"/>
                </a:lnTo>
                <a:lnTo>
                  <a:pt x="1980704" y="107696"/>
                </a:lnTo>
                <a:lnTo>
                  <a:pt x="1968207" y="107696"/>
                </a:lnTo>
                <a:lnTo>
                  <a:pt x="1968207" y="98806"/>
                </a:lnTo>
                <a:lnTo>
                  <a:pt x="1959838" y="98806"/>
                </a:lnTo>
                <a:lnTo>
                  <a:pt x="1959838" y="119126"/>
                </a:lnTo>
                <a:lnTo>
                  <a:pt x="1959838" y="128016"/>
                </a:lnTo>
                <a:lnTo>
                  <a:pt x="1955685" y="131826"/>
                </a:lnTo>
                <a:lnTo>
                  <a:pt x="1947354" y="131826"/>
                </a:lnTo>
                <a:lnTo>
                  <a:pt x="1947354" y="119126"/>
                </a:lnTo>
                <a:lnTo>
                  <a:pt x="1959838" y="119126"/>
                </a:lnTo>
                <a:lnTo>
                  <a:pt x="1959838" y="98806"/>
                </a:lnTo>
                <a:lnTo>
                  <a:pt x="1939074" y="98806"/>
                </a:lnTo>
                <a:lnTo>
                  <a:pt x="1939074" y="91186"/>
                </a:lnTo>
                <a:lnTo>
                  <a:pt x="1934908" y="91186"/>
                </a:lnTo>
                <a:lnTo>
                  <a:pt x="1930742" y="94996"/>
                </a:lnTo>
                <a:lnTo>
                  <a:pt x="1930742" y="98806"/>
                </a:lnTo>
                <a:lnTo>
                  <a:pt x="1930704" y="102616"/>
                </a:lnTo>
                <a:lnTo>
                  <a:pt x="1926539" y="111506"/>
                </a:lnTo>
                <a:lnTo>
                  <a:pt x="1926539" y="131826"/>
                </a:lnTo>
                <a:lnTo>
                  <a:pt x="1926539" y="140716"/>
                </a:lnTo>
                <a:lnTo>
                  <a:pt x="1914055" y="140716"/>
                </a:lnTo>
                <a:lnTo>
                  <a:pt x="1909889" y="136906"/>
                </a:lnTo>
                <a:lnTo>
                  <a:pt x="1905723" y="136906"/>
                </a:lnTo>
                <a:lnTo>
                  <a:pt x="1905723" y="131826"/>
                </a:lnTo>
                <a:lnTo>
                  <a:pt x="1926539" y="131826"/>
                </a:lnTo>
                <a:lnTo>
                  <a:pt x="1926539" y="111506"/>
                </a:lnTo>
                <a:lnTo>
                  <a:pt x="1924761" y="107696"/>
                </a:lnTo>
                <a:lnTo>
                  <a:pt x="1922373" y="102616"/>
                </a:lnTo>
                <a:lnTo>
                  <a:pt x="1922373" y="98844"/>
                </a:lnTo>
                <a:lnTo>
                  <a:pt x="1918258" y="102616"/>
                </a:lnTo>
                <a:lnTo>
                  <a:pt x="1918258" y="107696"/>
                </a:lnTo>
                <a:lnTo>
                  <a:pt x="1909927" y="107696"/>
                </a:lnTo>
                <a:lnTo>
                  <a:pt x="1909927" y="98806"/>
                </a:lnTo>
                <a:lnTo>
                  <a:pt x="1880743" y="98806"/>
                </a:lnTo>
                <a:lnTo>
                  <a:pt x="1880743" y="140716"/>
                </a:lnTo>
                <a:lnTo>
                  <a:pt x="1880743" y="148336"/>
                </a:lnTo>
                <a:lnTo>
                  <a:pt x="1868258" y="148336"/>
                </a:lnTo>
                <a:lnTo>
                  <a:pt x="1868258" y="131826"/>
                </a:lnTo>
                <a:lnTo>
                  <a:pt x="1868258" y="128016"/>
                </a:lnTo>
                <a:lnTo>
                  <a:pt x="1872424" y="128016"/>
                </a:lnTo>
                <a:lnTo>
                  <a:pt x="1872424" y="140716"/>
                </a:lnTo>
                <a:lnTo>
                  <a:pt x="1880743" y="140716"/>
                </a:lnTo>
                <a:lnTo>
                  <a:pt x="1880743" y="98806"/>
                </a:lnTo>
                <a:lnTo>
                  <a:pt x="1864131" y="98806"/>
                </a:lnTo>
                <a:lnTo>
                  <a:pt x="1859978" y="94996"/>
                </a:lnTo>
                <a:lnTo>
                  <a:pt x="1859978" y="102616"/>
                </a:lnTo>
                <a:lnTo>
                  <a:pt x="1851647" y="102616"/>
                </a:lnTo>
                <a:lnTo>
                  <a:pt x="1851647" y="94996"/>
                </a:lnTo>
                <a:lnTo>
                  <a:pt x="1839163" y="94996"/>
                </a:lnTo>
                <a:lnTo>
                  <a:pt x="1839163" y="102616"/>
                </a:lnTo>
                <a:lnTo>
                  <a:pt x="1839112" y="115316"/>
                </a:lnTo>
                <a:lnTo>
                  <a:pt x="1843278" y="119126"/>
                </a:lnTo>
                <a:lnTo>
                  <a:pt x="1830793" y="119126"/>
                </a:lnTo>
                <a:lnTo>
                  <a:pt x="1830793" y="115316"/>
                </a:lnTo>
                <a:lnTo>
                  <a:pt x="1830793" y="102616"/>
                </a:lnTo>
                <a:lnTo>
                  <a:pt x="1826666" y="102616"/>
                </a:lnTo>
                <a:lnTo>
                  <a:pt x="1826666" y="115316"/>
                </a:lnTo>
                <a:lnTo>
                  <a:pt x="1814182" y="115316"/>
                </a:lnTo>
                <a:lnTo>
                  <a:pt x="1814182" y="107696"/>
                </a:lnTo>
                <a:lnTo>
                  <a:pt x="1814182" y="98806"/>
                </a:lnTo>
                <a:lnTo>
                  <a:pt x="1814182" y="94996"/>
                </a:lnTo>
                <a:lnTo>
                  <a:pt x="1809978" y="94996"/>
                </a:lnTo>
                <a:lnTo>
                  <a:pt x="1805813" y="98806"/>
                </a:lnTo>
                <a:lnTo>
                  <a:pt x="1805813" y="94996"/>
                </a:lnTo>
                <a:lnTo>
                  <a:pt x="1793367" y="94996"/>
                </a:lnTo>
                <a:lnTo>
                  <a:pt x="1793367" y="98806"/>
                </a:lnTo>
                <a:lnTo>
                  <a:pt x="1772551" y="98806"/>
                </a:lnTo>
                <a:lnTo>
                  <a:pt x="1772551" y="91186"/>
                </a:lnTo>
                <a:lnTo>
                  <a:pt x="1764220" y="91186"/>
                </a:lnTo>
                <a:lnTo>
                  <a:pt x="1764220" y="102616"/>
                </a:lnTo>
                <a:lnTo>
                  <a:pt x="1747570" y="102616"/>
                </a:lnTo>
                <a:lnTo>
                  <a:pt x="1747570" y="107696"/>
                </a:lnTo>
                <a:lnTo>
                  <a:pt x="1739252" y="107696"/>
                </a:lnTo>
                <a:lnTo>
                  <a:pt x="1739252" y="102616"/>
                </a:lnTo>
                <a:lnTo>
                  <a:pt x="1735086" y="98806"/>
                </a:lnTo>
                <a:lnTo>
                  <a:pt x="1730883" y="98806"/>
                </a:lnTo>
                <a:lnTo>
                  <a:pt x="1730883" y="102616"/>
                </a:lnTo>
                <a:lnTo>
                  <a:pt x="1726717" y="102616"/>
                </a:lnTo>
                <a:lnTo>
                  <a:pt x="1722589" y="98844"/>
                </a:lnTo>
                <a:lnTo>
                  <a:pt x="1722551" y="91186"/>
                </a:lnTo>
                <a:lnTo>
                  <a:pt x="1714271" y="91186"/>
                </a:lnTo>
                <a:lnTo>
                  <a:pt x="1714271" y="98806"/>
                </a:lnTo>
                <a:lnTo>
                  <a:pt x="1710067" y="98806"/>
                </a:lnTo>
                <a:lnTo>
                  <a:pt x="1710067" y="107696"/>
                </a:lnTo>
                <a:lnTo>
                  <a:pt x="1710067" y="124206"/>
                </a:lnTo>
                <a:lnTo>
                  <a:pt x="1705902" y="128016"/>
                </a:lnTo>
                <a:lnTo>
                  <a:pt x="1701736" y="128016"/>
                </a:lnTo>
                <a:lnTo>
                  <a:pt x="1701736" y="124206"/>
                </a:lnTo>
                <a:lnTo>
                  <a:pt x="1701736" y="119126"/>
                </a:lnTo>
                <a:lnTo>
                  <a:pt x="1705902" y="119126"/>
                </a:lnTo>
                <a:lnTo>
                  <a:pt x="1710067" y="124206"/>
                </a:lnTo>
                <a:lnTo>
                  <a:pt x="1710067" y="107696"/>
                </a:lnTo>
                <a:lnTo>
                  <a:pt x="1701736" y="107696"/>
                </a:lnTo>
                <a:lnTo>
                  <a:pt x="1701736" y="98806"/>
                </a:lnTo>
                <a:lnTo>
                  <a:pt x="1680921" y="98806"/>
                </a:lnTo>
                <a:lnTo>
                  <a:pt x="1680921" y="136906"/>
                </a:lnTo>
                <a:lnTo>
                  <a:pt x="1676755" y="140716"/>
                </a:lnTo>
                <a:lnTo>
                  <a:pt x="1672602" y="140716"/>
                </a:lnTo>
                <a:lnTo>
                  <a:pt x="1672602" y="136906"/>
                </a:lnTo>
                <a:lnTo>
                  <a:pt x="1676755" y="131826"/>
                </a:lnTo>
                <a:lnTo>
                  <a:pt x="1680921" y="136906"/>
                </a:lnTo>
                <a:lnTo>
                  <a:pt x="1680921" y="98806"/>
                </a:lnTo>
                <a:lnTo>
                  <a:pt x="1660105" y="98806"/>
                </a:lnTo>
                <a:lnTo>
                  <a:pt x="1660105" y="131826"/>
                </a:lnTo>
                <a:lnTo>
                  <a:pt x="1660105" y="148336"/>
                </a:lnTo>
                <a:lnTo>
                  <a:pt x="1651787" y="148336"/>
                </a:lnTo>
                <a:lnTo>
                  <a:pt x="1651787" y="131826"/>
                </a:lnTo>
                <a:lnTo>
                  <a:pt x="1660105" y="131826"/>
                </a:lnTo>
                <a:lnTo>
                  <a:pt x="1660105" y="98806"/>
                </a:lnTo>
                <a:lnTo>
                  <a:pt x="1643494" y="98806"/>
                </a:lnTo>
                <a:lnTo>
                  <a:pt x="1643494" y="86106"/>
                </a:lnTo>
                <a:lnTo>
                  <a:pt x="1639328" y="86106"/>
                </a:lnTo>
                <a:lnTo>
                  <a:pt x="1639328" y="91186"/>
                </a:lnTo>
                <a:lnTo>
                  <a:pt x="1610156" y="91186"/>
                </a:lnTo>
                <a:lnTo>
                  <a:pt x="1610156" y="82296"/>
                </a:lnTo>
                <a:lnTo>
                  <a:pt x="1601825" y="82296"/>
                </a:lnTo>
                <a:lnTo>
                  <a:pt x="1601825" y="91186"/>
                </a:lnTo>
                <a:lnTo>
                  <a:pt x="1581048" y="91186"/>
                </a:lnTo>
                <a:lnTo>
                  <a:pt x="1576895" y="86106"/>
                </a:lnTo>
                <a:lnTo>
                  <a:pt x="1576895" y="82296"/>
                </a:lnTo>
                <a:lnTo>
                  <a:pt x="1568564" y="82296"/>
                </a:lnTo>
                <a:lnTo>
                  <a:pt x="1568564" y="91186"/>
                </a:lnTo>
                <a:lnTo>
                  <a:pt x="1560195" y="91186"/>
                </a:lnTo>
                <a:lnTo>
                  <a:pt x="1560195" y="98806"/>
                </a:lnTo>
                <a:lnTo>
                  <a:pt x="1556029" y="94996"/>
                </a:lnTo>
                <a:lnTo>
                  <a:pt x="1551863" y="94996"/>
                </a:lnTo>
                <a:lnTo>
                  <a:pt x="1556029" y="91186"/>
                </a:lnTo>
                <a:lnTo>
                  <a:pt x="1522768" y="91186"/>
                </a:lnTo>
                <a:lnTo>
                  <a:pt x="1522768" y="94996"/>
                </a:lnTo>
                <a:lnTo>
                  <a:pt x="1514449" y="94996"/>
                </a:lnTo>
                <a:lnTo>
                  <a:pt x="1514449" y="86106"/>
                </a:lnTo>
                <a:lnTo>
                  <a:pt x="1514398" y="124206"/>
                </a:lnTo>
                <a:lnTo>
                  <a:pt x="1514398" y="131826"/>
                </a:lnTo>
                <a:lnTo>
                  <a:pt x="1501914" y="131826"/>
                </a:lnTo>
                <a:lnTo>
                  <a:pt x="1501914" y="119126"/>
                </a:lnTo>
                <a:lnTo>
                  <a:pt x="1510245" y="119126"/>
                </a:lnTo>
                <a:lnTo>
                  <a:pt x="1514398" y="124206"/>
                </a:lnTo>
                <a:lnTo>
                  <a:pt x="1514398" y="86106"/>
                </a:lnTo>
                <a:lnTo>
                  <a:pt x="1501952" y="86106"/>
                </a:lnTo>
                <a:lnTo>
                  <a:pt x="1497787" y="82296"/>
                </a:lnTo>
                <a:lnTo>
                  <a:pt x="1489468" y="86106"/>
                </a:lnTo>
                <a:lnTo>
                  <a:pt x="1485303" y="86106"/>
                </a:lnTo>
                <a:lnTo>
                  <a:pt x="1485303" y="107696"/>
                </a:lnTo>
                <a:lnTo>
                  <a:pt x="1476971" y="107696"/>
                </a:lnTo>
                <a:lnTo>
                  <a:pt x="1476971" y="94996"/>
                </a:lnTo>
                <a:lnTo>
                  <a:pt x="1476971" y="86106"/>
                </a:lnTo>
                <a:lnTo>
                  <a:pt x="1476971" y="78486"/>
                </a:lnTo>
                <a:lnTo>
                  <a:pt x="1472768" y="78486"/>
                </a:lnTo>
                <a:lnTo>
                  <a:pt x="1472768" y="136906"/>
                </a:lnTo>
                <a:lnTo>
                  <a:pt x="1472768" y="157226"/>
                </a:lnTo>
                <a:lnTo>
                  <a:pt x="1468615" y="161036"/>
                </a:lnTo>
                <a:lnTo>
                  <a:pt x="1468615" y="157226"/>
                </a:lnTo>
                <a:lnTo>
                  <a:pt x="1451952" y="157226"/>
                </a:lnTo>
                <a:lnTo>
                  <a:pt x="1451952" y="148336"/>
                </a:lnTo>
                <a:lnTo>
                  <a:pt x="1460284" y="148336"/>
                </a:lnTo>
                <a:lnTo>
                  <a:pt x="1460284" y="136906"/>
                </a:lnTo>
                <a:lnTo>
                  <a:pt x="1472768" y="136906"/>
                </a:lnTo>
                <a:lnTo>
                  <a:pt x="1472768" y="78486"/>
                </a:lnTo>
                <a:lnTo>
                  <a:pt x="1456169" y="78486"/>
                </a:lnTo>
                <a:lnTo>
                  <a:pt x="1452003" y="74676"/>
                </a:lnTo>
                <a:lnTo>
                  <a:pt x="1451952" y="94996"/>
                </a:lnTo>
                <a:lnTo>
                  <a:pt x="1451952" y="107696"/>
                </a:lnTo>
                <a:lnTo>
                  <a:pt x="1439468" y="107696"/>
                </a:lnTo>
                <a:lnTo>
                  <a:pt x="1435303" y="102616"/>
                </a:lnTo>
                <a:lnTo>
                  <a:pt x="1431137" y="102616"/>
                </a:lnTo>
                <a:lnTo>
                  <a:pt x="1431137" y="94996"/>
                </a:lnTo>
                <a:lnTo>
                  <a:pt x="1451952" y="94996"/>
                </a:lnTo>
                <a:lnTo>
                  <a:pt x="1451952" y="74701"/>
                </a:lnTo>
                <a:lnTo>
                  <a:pt x="1443672" y="78486"/>
                </a:lnTo>
                <a:lnTo>
                  <a:pt x="1439506" y="78486"/>
                </a:lnTo>
                <a:lnTo>
                  <a:pt x="1439506" y="86106"/>
                </a:lnTo>
                <a:lnTo>
                  <a:pt x="1427022" y="86106"/>
                </a:lnTo>
                <a:lnTo>
                  <a:pt x="1427022" y="82296"/>
                </a:lnTo>
                <a:lnTo>
                  <a:pt x="1427022" y="74676"/>
                </a:lnTo>
                <a:lnTo>
                  <a:pt x="1414487" y="74676"/>
                </a:lnTo>
                <a:lnTo>
                  <a:pt x="1414487" y="153416"/>
                </a:lnTo>
                <a:lnTo>
                  <a:pt x="1414487" y="161036"/>
                </a:lnTo>
                <a:lnTo>
                  <a:pt x="1402003" y="161036"/>
                </a:lnTo>
                <a:lnTo>
                  <a:pt x="1402003" y="148336"/>
                </a:lnTo>
                <a:lnTo>
                  <a:pt x="1410322" y="148336"/>
                </a:lnTo>
                <a:lnTo>
                  <a:pt x="1410322" y="153416"/>
                </a:lnTo>
                <a:lnTo>
                  <a:pt x="1414487" y="153416"/>
                </a:lnTo>
                <a:lnTo>
                  <a:pt x="1414487" y="74676"/>
                </a:lnTo>
                <a:lnTo>
                  <a:pt x="1406207" y="74676"/>
                </a:lnTo>
                <a:lnTo>
                  <a:pt x="1406207" y="82296"/>
                </a:lnTo>
                <a:lnTo>
                  <a:pt x="1397876" y="82296"/>
                </a:lnTo>
                <a:lnTo>
                  <a:pt x="1397876" y="78486"/>
                </a:lnTo>
                <a:lnTo>
                  <a:pt x="1397876" y="69596"/>
                </a:lnTo>
                <a:lnTo>
                  <a:pt x="1385392" y="69596"/>
                </a:lnTo>
                <a:lnTo>
                  <a:pt x="1385392" y="78486"/>
                </a:lnTo>
                <a:lnTo>
                  <a:pt x="1381188" y="78486"/>
                </a:lnTo>
                <a:lnTo>
                  <a:pt x="1381188" y="161036"/>
                </a:lnTo>
                <a:lnTo>
                  <a:pt x="1381188" y="169926"/>
                </a:lnTo>
                <a:lnTo>
                  <a:pt x="1372857" y="169926"/>
                </a:lnTo>
                <a:lnTo>
                  <a:pt x="1372857" y="161036"/>
                </a:lnTo>
                <a:lnTo>
                  <a:pt x="1381188" y="161036"/>
                </a:lnTo>
                <a:lnTo>
                  <a:pt x="1381188" y="78486"/>
                </a:lnTo>
                <a:lnTo>
                  <a:pt x="1377061" y="78486"/>
                </a:lnTo>
                <a:lnTo>
                  <a:pt x="1377061" y="69596"/>
                </a:lnTo>
                <a:lnTo>
                  <a:pt x="1368704" y="69596"/>
                </a:lnTo>
                <a:lnTo>
                  <a:pt x="1368704" y="131826"/>
                </a:lnTo>
                <a:lnTo>
                  <a:pt x="1368704" y="140716"/>
                </a:lnTo>
                <a:lnTo>
                  <a:pt x="1364538" y="136906"/>
                </a:lnTo>
                <a:lnTo>
                  <a:pt x="1364538" y="131826"/>
                </a:lnTo>
                <a:lnTo>
                  <a:pt x="1364538" y="128016"/>
                </a:lnTo>
                <a:lnTo>
                  <a:pt x="1368704" y="131826"/>
                </a:lnTo>
                <a:lnTo>
                  <a:pt x="1368704" y="69596"/>
                </a:lnTo>
                <a:lnTo>
                  <a:pt x="1264666" y="69596"/>
                </a:lnTo>
                <a:lnTo>
                  <a:pt x="1264666" y="78486"/>
                </a:lnTo>
                <a:lnTo>
                  <a:pt x="1252181" y="78486"/>
                </a:lnTo>
                <a:lnTo>
                  <a:pt x="1252181" y="69596"/>
                </a:lnTo>
                <a:lnTo>
                  <a:pt x="1218831" y="69596"/>
                </a:lnTo>
                <a:lnTo>
                  <a:pt x="1218831" y="140716"/>
                </a:lnTo>
                <a:lnTo>
                  <a:pt x="1218831" y="144526"/>
                </a:lnTo>
                <a:lnTo>
                  <a:pt x="1214666" y="148336"/>
                </a:lnTo>
                <a:lnTo>
                  <a:pt x="1214666" y="144526"/>
                </a:lnTo>
                <a:lnTo>
                  <a:pt x="1214666" y="140716"/>
                </a:lnTo>
                <a:lnTo>
                  <a:pt x="1218831" y="140716"/>
                </a:lnTo>
                <a:lnTo>
                  <a:pt x="1218831" y="69596"/>
                </a:lnTo>
                <a:lnTo>
                  <a:pt x="1177239" y="69596"/>
                </a:lnTo>
                <a:lnTo>
                  <a:pt x="1173073" y="74676"/>
                </a:lnTo>
                <a:lnTo>
                  <a:pt x="1173073" y="82296"/>
                </a:lnTo>
                <a:lnTo>
                  <a:pt x="1173035" y="131826"/>
                </a:lnTo>
                <a:lnTo>
                  <a:pt x="1173035" y="136906"/>
                </a:lnTo>
                <a:lnTo>
                  <a:pt x="1168869" y="140716"/>
                </a:lnTo>
                <a:lnTo>
                  <a:pt x="1164717" y="140716"/>
                </a:lnTo>
                <a:lnTo>
                  <a:pt x="1164717" y="136906"/>
                </a:lnTo>
                <a:lnTo>
                  <a:pt x="1164717" y="131826"/>
                </a:lnTo>
                <a:lnTo>
                  <a:pt x="1173035" y="131826"/>
                </a:lnTo>
                <a:lnTo>
                  <a:pt x="1173035" y="82296"/>
                </a:lnTo>
                <a:lnTo>
                  <a:pt x="1143939" y="82296"/>
                </a:lnTo>
                <a:lnTo>
                  <a:pt x="1143939" y="74676"/>
                </a:lnTo>
                <a:lnTo>
                  <a:pt x="1135608" y="74676"/>
                </a:lnTo>
                <a:lnTo>
                  <a:pt x="1135608" y="86106"/>
                </a:lnTo>
                <a:lnTo>
                  <a:pt x="1123124" y="86106"/>
                </a:lnTo>
                <a:lnTo>
                  <a:pt x="1123124" y="78486"/>
                </a:lnTo>
                <a:lnTo>
                  <a:pt x="1102271" y="78486"/>
                </a:lnTo>
                <a:lnTo>
                  <a:pt x="1102271" y="107696"/>
                </a:lnTo>
                <a:lnTo>
                  <a:pt x="1093939" y="107696"/>
                </a:lnTo>
                <a:lnTo>
                  <a:pt x="1093939" y="98806"/>
                </a:lnTo>
                <a:lnTo>
                  <a:pt x="1093939" y="82296"/>
                </a:lnTo>
                <a:lnTo>
                  <a:pt x="1093939" y="78486"/>
                </a:lnTo>
                <a:lnTo>
                  <a:pt x="1089774" y="78486"/>
                </a:lnTo>
                <a:lnTo>
                  <a:pt x="1089774" y="111506"/>
                </a:lnTo>
                <a:lnTo>
                  <a:pt x="1089774" y="119126"/>
                </a:lnTo>
                <a:lnTo>
                  <a:pt x="1081455" y="119126"/>
                </a:lnTo>
                <a:lnTo>
                  <a:pt x="1081455" y="115316"/>
                </a:lnTo>
                <a:lnTo>
                  <a:pt x="1085621" y="111506"/>
                </a:lnTo>
                <a:lnTo>
                  <a:pt x="1089774" y="111506"/>
                </a:lnTo>
                <a:lnTo>
                  <a:pt x="1089774" y="78486"/>
                </a:lnTo>
                <a:lnTo>
                  <a:pt x="1039825" y="78486"/>
                </a:lnTo>
                <a:lnTo>
                  <a:pt x="1039825" y="98806"/>
                </a:lnTo>
                <a:lnTo>
                  <a:pt x="1039825" y="111506"/>
                </a:lnTo>
                <a:lnTo>
                  <a:pt x="1031494" y="111506"/>
                </a:lnTo>
                <a:lnTo>
                  <a:pt x="1031494" y="131826"/>
                </a:lnTo>
                <a:lnTo>
                  <a:pt x="1031494" y="136906"/>
                </a:lnTo>
                <a:lnTo>
                  <a:pt x="1027328" y="136906"/>
                </a:lnTo>
                <a:lnTo>
                  <a:pt x="1031494" y="131826"/>
                </a:lnTo>
                <a:lnTo>
                  <a:pt x="1023175" y="136906"/>
                </a:lnTo>
                <a:lnTo>
                  <a:pt x="1023175" y="128016"/>
                </a:lnTo>
                <a:lnTo>
                  <a:pt x="1031494" y="131826"/>
                </a:lnTo>
                <a:lnTo>
                  <a:pt x="1031494" y="111506"/>
                </a:lnTo>
                <a:lnTo>
                  <a:pt x="1031494" y="102616"/>
                </a:lnTo>
                <a:lnTo>
                  <a:pt x="1031494" y="98806"/>
                </a:lnTo>
                <a:lnTo>
                  <a:pt x="1039825" y="98806"/>
                </a:lnTo>
                <a:lnTo>
                  <a:pt x="1039825" y="78486"/>
                </a:lnTo>
                <a:lnTo>
                  <a:pt x="1035697" y="78486"/>
                </a:lnTo>
                <a:lnTo>
                  <a:pt x="1031532" y="82296"/>
                </a:lnTo>
                <a:lnTo>
                  <a:pt x="1027379" y="78486"/>
                </a:lnTo>
                <a:lnTo>
                  <a:pt x="1027379" y="91186"/>
                </a:lnTo>
                <a:lnTo>
                  <a:pt x="1006513" y="91186"/>
                </a:lnTo>
                <a:lnTo>
                  <a:pt x="1006513" y="102616"/>
                </a:lnTo>
                <a:lnTo>
                  <a:pt x="1002360" y="102616"/>
                </a:lnTo>
                <a:lnTo>
                  <a:pt x="1002360" y="94996"/>
                </a:lnTo>
                <a:lnTo>
                  <a:pt x="998194" y="91186"/>
                </a:lnTo>
                <a:lnTo>
                  <a:pt x="994067" y="91186"/>
                </a:lnTo>
                <a:lnTo>
                  <a:pt x="994067" y="82296"/>
                </a:lnTo>
                <a:lnTo>
                  <a:pt x="985748" y="82296"/>
                </a:lnTo>
                <a:lnTo>
                  <a:pt x="985748" y="91186"/>
                </a:lnTo>
                <a:lnTo>
                  <a:pt x="989863" y="91186"/>
                </a:lnTo>
                <a:lnTo>
                  <a:pt x="989863" y="128016"/>
                </a:lnTo>
                <a:lnTo>
                  <a:pt x="977379" y="128016"/>
                </a:lnTo>
                <a:lnTo>
                  <a:pt x="981544" y="131826"/>
                </a:lnTo>
                <a:lnTo>
                  <a:pt x="977379" y="131826"/>
                </a:lnTo>
                <a:lnTo>
                  <a:pt x="977379" y="128016"/>
                </a:lnTo>
                <a:lnTo>
                  <a:pt x="977379" y="124206"/>
                </a:lnTo>
                <a:lnTo>
                  <a:pt x="981544" y="124206"/>
                </a:lnTo>
                <a:lnTo>
                  <a:pt x="981544" y="107696"/>
                </a:lnTo>
                <a:lnTo>
                  <a:pt x="981544" y="91186"/>
                </a:lnTo>
                <a:lnTo>
                  <a:pt x="977417" y="91186"/>
                </a:lnTo>
                <a:lnTo>
                  <a:pt x="977417" y="86106"/>
                </a:lnTo>
                <a:lnTo>
                  <a:pt x="977417" y="82296"/>
                </a:lnTo>
                <a:lnTo>
                  <a:pt x="973213" y="82296"/>
                </a:lnTo>
                <a:lnTo>
                  <a:pt x="973213" y="91186"/>
                </a:lnTo>
                <a:lnTo>
                  <a:pt x="973213" y="107696"/>
                </a:lnTo>
                <a:lnTo>
                  <a:pt x="960729" y="107696"/>
                </a:lnTo>
                <a:lnTo>
                  <a:pt x="960729" y="128016"/>
                </a:lnTo>
                <a:lnTo>
                  <a:pt x="952398" y="128016"/>
                </a:lnTo>
                <a:lnTo>
                  <a:pt x="952398" y="124206"/>
                </a:lnTo>
                <a:lnTo>
                  <a:pt x="956564" y="119126"/>
                </a:lnTo>
                <a:lnTo>
                  <a:pt x="960729" y="128016"/>
                </a:lnTo>
                <a:lnTo>
                  <a:pt x="960729" y="107696"/>
                </a:lnTo>
                <a:lnTo>
                  <a:pt x="964882" y="102616"/>
                </a:lnTo>
                <a:lnTo>
                  <a:pt x="964882" y="86106"/>
                </a:lnTo>
                <a:lnTo>
                  <a:pt x="969048" y="86106"/>
                </a:lnTo>
                <a:lnTo>
                  <a:pt x="973213" y="91186"/>
                </a:lnTo>
                <a:lnTo>
                  <a:pt x="973213" y="82296"/>
                </a:lnTo>
                <a:lnTo>
                  <a:pt x="935786" y="82296"/>
                </a:lnTo>
                <a:lnTo>
                  <a:pt x="935786" y="94996"/>
                </a:lnTo>
                <a:lnTo>
                  <a:pt x="927468" y="94996"/>
                </a:lnTo>
                <a:lnTo>
                  <a:pt x="927468" y="107696"/>
                </a:lnTo>
                <a:lnTo>
                  <a:pt x="914971" y="107696"/>
                </a:lnTo>
                <a:lnTo>
                  <a:pt x="914971" y="98806"/>
                </a:lnTo>
                <a:lnTo>
                  <a:pt x="914971" y="94996"/>
                </a:lnTo>
                <a:lnTo>
                  <a:pt x="927468" y="94996"/>
                </a:lnTo>
                <a:lnTo>
                  <a:pt x="927468" y="91186"/>
                </a:lnTo>
                <a:lnTo>
                  <a:pt x="927468" y="86106"/>
                </a:lnTo>
                <a:lnTo>
                  <a:pt x="910767" y="86106"/>
                </a:lnTo>
                <a:lnTo>
                  <a:pt x="910767" y="157226"/>
                </a:lnTo>
                <a:lnTo>
                  <a:pt x="910767" y="164846"/>
                </a:lnTo>
                <a:lnTo>
                  <a:pt x="889952" y="164846"/>
                </a:lnTo>
                <a:lnTo>
                  <a:pt x="889952" y="169926"/>
                </a:lnTo>
                <a:lnTo>
                  <a:pt x="881634" y="169926"/>
                </a:lnTo>
                <a:lnTo>
                  <a:pt x="881634" y="161036"/>
                </a:lnTo>
                <a:lnTo>
                  <a:pt x="889952" y="161036"/>
                </a:lnTo>
                <a:lnTo>
                  <a:pt x="889952" y="157226"/>
                </a:lnTo>
                <a:lnTo>
                  <a:pt x="885786" y="157226"/>
                </a:lnTo>
                <a:lnTo>
                  <a:pt x="885786" y="148336"/>
                </a:lnTo>
                <a:lnTo>
                  <a:pt x="889952" y="148336"/>
                </a:lnTo>
                <a:lnTo>
                  <a:pt x="889952" y="157226"/>
                </a:lnTo>
                <a:lnTo>
                  <a:pt x="910767" y="157226"/>
                </a:lnTo>
                <a:lnTo>
                  <a:pt x="910767" y="86106"/>
                </a:lnTo>
                <a:lnTo>
                  <a:pt x="902449" y="86106"/>
                </a:lnTo>
                <a:lnTo>
                  <a:pt x="902449" y="98806"/>
                </a:lnTo>
                <a:lnTo>
                  <a:pt x="902449" y="119126"/>
                </a:lnTo>
                <a:lnTo>
                  <a:pt x="894118" y="119126"/>
                </a:lnTo>
                <a:lnTo>
                  <a:pt x="889952" y="115316"/>
                </a:lnTo>
                <a:lnTo>
                  <a:pt x="889952" y="107696"/>
                </a:lnTo>
                <a:lnTo>
                  <a:pt x="894118" y="102616"/>
                </a:lnTo>
                <a:lnTo>
                  <a:pt x="889952" y="102616"/>
                </a:lnTo>
                <a:lnTo>
                  <a:pt x="889952" y="98806"/>
                </a:lnTo>
                <a:lnTo>
                  <a:pt x="902449" y="98806"/>
                </a:lnTo>
                <a:lnTo>
                  <a:pt x="902449" y="86106"/>
                </a:lnTo>
                <a:lnTo>
                  <a:pt x="889952" y="86106"/>
                </a:lnTo>
                <a:lnTo>
                  <a:pt x="885786" y="91186"/>
                </a:lnTo>
                <a:lnTo>
                  <a:pt x="881634" y="86106"/>
                </a:lnTo>
                <a:lnTo>
                  <a:pt x="881634" y="148336"/>
                </a:lnTo>
                <a:lnTo>
                  <a:pt x="881634" y="157226"/>
                </a:lnTo>
                <a:lnTo>
                  <a:pt x="873302" y="157226"/>
                </a:lnTo>
                <a:lnTo>
                  <a:pt x="869137" y="153416"/>
                </a:lnTo>
                <a:lnTo>
                  <a:pt x="873302" y="148336"/>
                </a:lnTo>
                <a:lnTo>
                  <a:pt x="881634" y="148336"/>
                </a:lnTo>
                <a:lnTo>
                  <a:pt x="881634" y="86106"/>
                </a:lnTo>
                <a:lnTo>
                  <a:pt x="869137" y="86106"/>
                </a:lnTo>
                <a:lnTo>
                  <a:pt x="869137" y="111506"/>
                </a:lnTo>
                <a:lnTo>
                  <a:pt x="869137" y="115316"/>
                </a:lnTo>
                <a:lnTo>
                  <a:pt x="864971" y="119126"/>
                </a:lnTo>
                <a:lnTo>
                  <a:pt x="856653" y="119126"/>
                </a:lnTo>
                <a:lnTo>
                  <a:pt x="856653" y="128016"/>
                </a:lnTo>
                <a:lnTo>
                  <a:pt x="840003" y="128016"/>
                </a:lnTo>
                <a:lnTo>
                  <a:pt x="840003" y="115316"/>
                </a:lnTo>
                <a:lnTo>
                  <a:pt x="848321" y="115316"/>
                </a:lnTo>
                <a:lnTo>
                  <a:pt x="852487" y="111506"/>
                </a:lnTo>
                <a:lnTo>
                  <a:pt x="852487" y="107696"/>
                </a:lnTo>
                <a:lnTo>
                  <a:pt x="860818" y="107696"/>
                </a:lnTo>
                <a:lnTo>
                  <a:pt x="860818" y="111506"/>
                </a:lnTo>
                <a:lnTo>
                  <a:pt x="869137" y="111506"/>
                </a:lnTo>
                <a:lnTo>
                  <a:pt x="869137" y="86106"/>
                </a:lnTo>
                <a:lnTo>
                  <a:pt x="815060" y="86106"/>
                </a:lnTo>
                <a:lnTo>
                  <a:pt x="815060" y="102616"/>
                </a:lnTo>
                <a:lnTo>
                  <a:pt x="806742" y="102616"/>
                </a:lnTo>
                <a:lnTo>
                  <a:pt x="806742" y="98806"/>
                </a:lnTo>
                <a:lnTo>
                  <a:pt x="806742" y="94996"/>
                </a:lnTo>
                <a:lnTo>
                  <a:pt x="806742" y="82296"/>
                </a:lnTo>
                <a:lnTo>
                  <a:pt x="802538" y="82296"/>
                </a:lnTo>
                <a:lnTo>
                  <a:pt x="802538" y="102616"/>
                </a:lnTo>
                <a:lnTo>
                  <a:pt x="802538" y="107696"/>
                </a:lnTo>
                <a:lnTo>
                  <a:pt x="798372" y="111506"/>
                </a:lnTo>
                <a:lnTo>
                  <a:pt x="790041" y="111506"/>
                </a:lnTo>
                <a:lnTo>
                  <a:pt x="790041" y="131826"/>
                </a:lnTo>
                <a:lnTo>
                  <a:pt x="790041" y="140716"/>
                </a:lnTo>
                <a:lnTo>
                  <a:pt x="785876" y="140716"/>
                </a:lnTo>
                <a:lnTo>
                  <a:pt x="785837" y="181356"/>
                </a:lnTo>
                <a:lnTo>
                  <a:pt x="785837" y="190246"/>
                </a:lnTo>
                <a:lnTo>
                  <a:pt x="781672" y="190246"/>
                </a:lnTo>
                <a:lnTo>
                  <a:pt x="781672" y="181356"/>
                </a:lnTo>
                <a:lnTo>
                  <a:pt x="785837" y="181356"/>
                </a:lnTo>
                <a:lnTo>
                  <a:pt x="785837" y="140690"/>
                </a:lnTo>
                <a:lnTo>
                  <a:pt x="781723" y="136906"/>
                </a:lnTo>
                <a:lnTo>
                  <a:pt x="781723" y="161036"/>
                </a:lnTo>
                <a:lnTo>
                  <a:pt x="781723" y="169926"/>
                </a:lnTo>
                <a:lnTo>
                  <a:pt x="777557" y="173736"/>
                </a:lnTo>
                <a:lnTo>
                  <a:pt x="769226" y="173736"/>
                </a:lnTo>
                <a:lnTo>
                  <a:pt x="769226" y="169926"/>
                </a:lnTo>
                <a:lnTo>
                  <a:pt x="769226" y="161036"/>
                </a:lnTo>
                <a:lnTo>
                  <a:pt x="781723" y="161036"/>
                </a:lnTo>
                <a:lnTo>
                  <a:pt x="781723" y="136906"/>
                </a:lnTo>
                <a:lnTo>
                  <a:pt x="777557" y="136906"/>
                </a:lnTo>
                <a:lnTo>
                  <a:pt x="773391" y="140716"/>
                </a:lnTo>
                <a:lnTo>
                  <a:pt x="769226" y="140716"/>
                </a:lnTo>
                <a:lnTo>
                  <a:pt x="769226" y="131826"/>
                </a:lnTo>
                <a:lnTo>
                  <a:pt x="765060" y="131826"/>
                </a:lnTo>
                <a:lnTo>
                  <a:pt x="765060" y="128016"/>
                </a:lnTo>
                <a:lnTo>
                  <a:pt x="765060" y="124206"/>
                </a:lnTo>
                <a:lnTo>
                  <a:pt x="765060" y="119126"/>
                </a:lnTo>
                <a:lnTo>
                  <a:pt x="773391" y="119126"/>
                </a:lnTo>
                <a:lnTo>
                  <a:pt x="777557" y="124206"/>
                </a:lnTo>
                <a:lnTo>
                  <a:pt x="777557" y="131826"/>
                </a:lnTo>
                <a:lnTo>
                  <a:pt x="790041" y="131826"/>
                </a:lnTo>
                <a:lnTo>
                  <a:pt x="790041" y="111506"/>
                </a:lnTo>
                <a:lnTo>
                  <a:pt x="790041" y="98806"/>
                </a:lnTo>
                <a:lnTo>
                  <a:pt x="798372" y="98806"/>
                </a:lnTo>
                <a:lnTo>
                  <a:pt x="802538" y="102616"/>
                </a:lnTo>
                <a:lnTo>
                  <a:pt x="802538" y="82296"/>
                </a:lnTo>
                <a:lnTo>
                  <a:pt x="781723" y="82296"/>
                </a:lnTo>
                <a:lnTo>
                  <a:pt x="781723" y="98806"/>
                </a:lnTo>
                <a:lnTo>
                  <a:pt x="781723" y="111506"/>
                </a:lnTo>
                <a:lnTo>
                  <a:pt x="769226" y="111506"/>
                </a:lnTo>
                <a:lnTo>
                  <a:pt x="769226" y="107696"/>
                </a:lnTo>
                <a:lnTo>
                  <a:pt x="769226" y="98806"/>
                </a:lnTo>
                <a:lnTo>
                  <a:pt x="781723" y="98806"/>
                </a:lnTo>
                <a:lnTo>
                  <a:pt x="781723" y="82296"/>
                </a:lnTo>
                <a:lnTo>
                  <a:pt x="760907" y="82296"/>
                </a:lnTo>
                <a:lnTo>
                  <a:pt x="760907" y="136906"/>
                </a:lnTo>
                <a:lnTo>
                  <a:pt x="756742" y="140716"/>
                </a:lnTo>
                <a:lnTo>
                  <a:pt x="752576" y="140716"/>
                </a:lnTo>
                <a:lnTo>
                  <a:pt x="752576" y="136906"/>
                </a:lnTo>
                <a:lnTo>
                  <a:pt x="756742" y="131826"/>
                </a:lnTo>
                <a:lnTo>
                  <a:pt x="760907" y="136906"/>
                </a:lnTo>
                <a:lnTo>
                  <a:pt x="760907" y="82296"/>
                </a:lnTo>
                <a:lnTo>
                  <a:pt x="710984" y="82296"/>
                </a:lnTo>
                <a:lnTo>
                  <a:pt x="710984" y="74676"/>
                </a:lnTo>
                <a:lnTo>
                  <a:pt x="702665" y="74676"/>
                </a:lnTo>
                <a:lnTo>
                  <a:pt x="702665" y="82296"/>
                </a:lnTo>
                <a:lnTo>
                  <a:pt x="694334" y="82296"/>
                </a:lnTo>
                <a:lnTo>
                  <a:pt x="694334" y="91186"/>
                </a:lnTo>
                <a:lnTo>
                  <a:pt x="690130" y="91186"/>
                </a:lnTo>
                <a:lnTo>
                  <a:pt x="690130" y="102616"/>
                </a:lnTo>
                <a:lnTo>
                  <a:pt x="690130" y="119126"/>
                </a:lnTo>
                <a:lnTo>
                  <a:pt x="690130" y="124206"/>
                </a:lnTo>
                <a:lnTo>
                  <a:pt x="685965" y="119126"/>
                </a:lnTo>
                <a:lnTo>
                  <a:pt x="690130" y="128016"/>
                </a:lnTo>
                <a:lnTo>
                  <a:pt x="681799" y="128016"/>
                </a:lnTo>
                <a:lnTo>
                  <a:pt x="681799" y="119126"/>
                </a:lnTo>
                <a:lnTo>
                  <a:pt x="685965" y="119126"/>
                </a:lnTo>
                <a:lnTo>
                  <a:pt x="690130" y="119126"/>
                </a:lnTo>
                <a:lnTo>
                  <a:pt x="690130" y="102616"/>
                </a:lnTo>
                <a:lnTo>
                  <a:pt x="685965" y="107696"/>
                </a:lnTo>
                <a:lnTo>
                  <a:pt x="681799" y="107696"/>
                </a:lnTo>
                <a:lnTo>
                  <a:pt x="681799" y="111506"/>
                </a:lnTo>
                <a:lnTo>
                  <a:pt x="681799" y="115316"/>
                </a:lnTo>
                <a:lnTo>
                  <a:pt x="677646" y="111506"/>
                </a:lnTo>
                <a:lnTo>
                  <a:pt x="681799" y="111506"/>
                </a:lnTo>
                <a:lnTo>
                  <a:pt x="681799" y="107696"/>
                </a:lnTo>
                <a:lnTo>
                  <a:pt x="681799" y="98806"/>
                </a:lnTo>
                <a:lnTo>
                  <a:pt x="690130" y="102616"/>
                </a:lnTo>
                <a:lnTo>
                  <a:pt x="690130" y="91186"/>
                </a:lnTo>
                <a:lnTo>
                  <a:pt x="681799" y="91186"/>
                </a:lnTo>
                <a:lnTo>
                  <a:pt x="677646" y="94996"/>
                </a:lnTo>
                <a:lnTo>
                  <a:pt x="673519" y="91224"/>
                </a:lnTo>
                <a:lnTo>
                  <a:pt x="673481" y="82296"/>
                </a:lnTo>
                <a:lnTo>
                  <a:pt x="652665" y="82296"/>
                </a:lnTo>
                <a:lnTo>
                  <a:pt x="652665" y="86106"/>
                </a:lnTo>
                <a:lnTo>
                  <a:pt x="648500" y="91186"/>
                </a:lnTo>
                <a:lnTo>
                  <a:pt x="648500" y="111506"/>
                </a:lnTo>
                <a:lnTo>
                  <a:pt x="640181" y="111506"/>
                </a:lnTo>
                <a:lnTo>
                  <a:pt x="640181" y="82296"/>
                </a:lnTo>
                <a:lnTo>
                  <a:pt x="606869" y="82296"/>
                </a:lnTo>
                <a:lnTo>
                  <a:pt x="606869" y="86106"/>
                </a:lnTo>
                <a:lnTo>
                  <a:pt x="611035" y="86106"/>
                </a:lnTo>
                <a:lnTo>
                  <a:pt x="611035" y="107696"/>
                </a:lnTo>
                <a:lnTo>
                  <a:pt x="611035" y="131826"/>
                </a:lnTo>
                <a:lnTo>
                  <a:pt x="611035" y="136906"/>
                </a:lnTo>
                <a:lnTo>
                  <a:pt x="606869" y="136906"/>
                </a:lnTo>
                <a:lnTo>
                  <a:pt x="606869" y="131826"/>
                </a:lnTo>
                <a:lnTo>
                  <a:pt x="611035" y="131826"/>
                </a:lnTo>
                <a:lnTo>
                  <a:pt x="611035" y="107696"/>
                </a:lnTo>
                <a:lnTo>
                  <a:pt x="602703" y="107696"/>
                </a:lnTo>
                <a:lnTo>
                  <a:pt x="602703" y="91186"/>
                </a:lnTo>
                <a:lnTo>
                  <a:pt x="598551" y="91186"/>
                </a:lnTo>
                <a:lnTo>
                  <a:pt x="598551" y="78486"/>
                </a:lnTo>
                <a:lnTo>
                  <a:pt x="594385" y="78486"/>
                </a:lnTo>
                <a:lnTo>
                  <a:pt x="594385" y="91186"/>
                </a:lnTo>
                <a:lnTo>
                  <a:pt x="594385" y="98806"/>
                </a:lnTo>
                <a:lnTo>
                  <a:pt x="590219" y="98806"/>
                </a:lnTo>
                <a:lnTo>
                  <a:pt x="590219" y="115316"/>
                </a:lnTo>
                <a:lnTo>
                  <a:pt x="586054" y="119126"/>
                </a:lnTo>
                <a:lnTo>
                  <a:pt x="581888" y="115316"/>
                </a:lnTo>
                <a:lnTo>
                  <a:pt x="581888" y="111506"/>
                </a:lnTo>
                <a:lnTo>
                  <a:pt x="586054" y="111506"/>
                </a:lnTo>
                <a:lnTo>
                  <a:pt x="590219" y="115316"/>
                </a:lnTo>
                <a:lnTo>
                  <a:pt x="590219" y="98806"/>
                </a:lnTo>
                <a:lnTo>
                  <a:pt x="573570" y="98806"/>
                </a:lnTo>
                <a:lnTo>
                  <a:pt x="573570" y="102616"/>
                </a:lnTo>
                <a:lnTo>
                  <a:pt x="573570" y="107696"/>
                </a:lnTo>
                <a:lnTo>
                  <a:pt x="561073" y="107696"/>
                </a:lnTo>
                <a:lnTo>
                  <a:pt x="561073" y="115316"/>
                </a:lnTo>
                <a:lnTo>
                  <a:pt x="565238" y="115316"/>
                </a:lnTo>
                <a:lnTo>
                  <a:pt x="565238" y="119126"/>
                </a:lnTo>
                <a:lnTo>
                  <a:pt x="552754" y="119126"/>
                </a:lnTo>
                <a:lnTo>
                  <a:pt x="552754" y="115316"/>
                </a:lnTo>
                <a:lnTo>
                  <a:pt x="552754" y="107696"/>
                </a:lnTo>
                <a:lnTo>
                  <a:pt x="561073" y="107696"/>
                </a:lnTo>
                <a:lnTo>
                  <a:pt x="561073" y="102616"/>
                </a:lnTo>
                <a:lnTo>
                  <a:pt x="573570" y="102616"/>
                </a:lnTo>
                <a:lnTo>
                  <a:pt x="573570" y="98806"/>
                </a:lnTo>
                <a:lnTo>
                  <a:pt x="573570" y="91186"/>
                </a:lnTo>
                <a:lnTo>
                  <a:pt x="594385" y="91186"/>
                </a:lnTo>
                <a:lnTo>
                  <a:pt x="594385" y="78486"/>
                </a:lnTo>
                <a:lnTo>
                  <a:pt x="569404" y="78486"/>
                </a:lnTo>
                <a:lnTo>
                  <a:pt x="569404" y="69596"/>
                </a:lnTo>
                <a:lnTo>
                  <a:pt x="552754" y="69596"/>
                </a:lnTo>
                <a:lnTo>
                  <a:pt x="552754" y="78486"/>
                </a:lnTo>
                <a:lnTo>
                  <a:pt x="565238" y="78486"/>
                </a:lnTo>
                <a:lnTo>
                  <a:pt x="565238" y="91186"/>
                </a:lnTo>
                <a:lnTo>
                  <a:pt x="552754" y="91186"/>
                </a:lnTo>
                <a:lnTo>
                  <a:pt x="552754" y="78486"/>
                </a:lnTo>
                <a:lnTo>
                  <a:pt x="540258" y="78486"/>
                </a:lnTo>
                <a:lnTo>
                  <a:pt x="540258" y="94996"/>
                </a:lnTo>
                <a:lnTo>
                  <a:pt x="540258" y="102616"/>
                </a:lnTo>
                <a:lnTo>
                  <a:pt x="531939" y="102616"/>
                </a:lnTo>
                <a:lnTo>
                  <a:pt x="531939" y="91186"/>
                </a:lnTo>
                <a:lnTo>
                  <a:pt x="536105" y="91186"/>
                </a:lnTo>
                <a:lnTo>
                  <a:pt x="540258" y="94996"/>
                </a:lnTo>
                <a:lnTo>
                  <a:pt x="540258" y="78486"/>
                </a:lnTo>
                <a:lnTo>
                  <a:pt x="540258" y="74676"/>
                </a:lnTo>
                <a:lnTo>
                  <a:pt x="540258" y="69596"/>
                </a:lnTo>
                <a:lnTo>
                  <a:pt x="540258" y="65786"/>
                </a:lnTo>
                <a:lnTo>
                  <a:pt x="531939" y="65786"/>
                </a:lnTo>
                <a:lnTo>
                  <a:pt x="527773" y="69596"/>
                </a:lnTo>
                <a:lnTo>
                  <a:pt x="519442" y="69596"/>
                </a:lnTo>
                <a:lnTo>
                  <a:pt x="519442" y="94996"/>
                </a:lnTo>
                <a:lnTo>
                  <a:pt x="519442" y="98806"/>
                </a:lnTo>
                <a:lnTo>
                  <a:pt x="511124" y="98806"/>
                </a:lnTo>
                <a:lnTo>
                  <a:pt x="511124" y="124206"/>
                </a:lnTo>
                <a:lnTo>
                  <a:pt x="506958" y="128016"/>
                </a:lnTo>
                <a:lnTo>
                  <a:pt x="502793" y="124206"/>
                </a:lnTo>
                <a:lnTo>
                  <a:pt x="506958" y="119126"/>
                </a:lnTo>
                <a:lnTo>
                  <a:pt x="511124" y="124206"/>
                </a:lnTo>
                <a:lnTo>
                  <a:pt x="511124" y="98806"/>
                </a:lnTo>
                <a:lnTo>
                  <a:pt x="511124" y="91186"/>
                </a:lnTo>
                <a:lnTo>
                  <a:pt x="515289" y="91186"/>
                </a:lnTo>
                <a:lnTo>
                  <a:pt x="519442" y="94996"/>
                </a:lnTo>
                <a:lnTo>
                  <a:pt x="519442" y="69596"/>
                </a:lnTo>
                <a:lnTo>
                  <a:pt x="494474" y="69596"/>
                </a:lnTo>
                <a:lnTo>
                  <a:pt x="490308" y="65786"/>
                </a:lnTo>
                <a:lnTo>
                  <a:pt x="490308" y="61976"/>
                </a:lnTo>
                <a:lnTo>
                  <a:pt x="481977" y="61976"/>
                </a:lnTo>
                <a:lnTo>
                  <a:pt x="481977" y="91186"/>
                </a:lnTo>
                <a:lnTo>
                  <a:pt x="481977" y="94996"/>
                </a:lnTo>
                <a:lnTo>
                  <a:pt x="481977" y="115316"/>
                </a:lnTo>
                <a:lnTo>
                  <a:pt x="473659" y="115316"/>
                </a:lnTo>
                <a:lnTo>
                  <a:pt x="477824" y="111506"/>
                </a:lnTo>
                <a:lnTo>
                  <a:pt x="481977" y="115316"/>
                </a:lnTo>
                <a:lnTo>
                  <a:pt x="481977" y="94996"/>
                </a:lnTo>
                <a:lnTo>
                  <a:pt x="473659" y="98806"/>
                </a:lnTo>
                <a:lnTo>
                  <a:pt x="473659" y="94996"/>
                </a:lnTo>
                <a:lnTo>
                  <a:pt x="477824" y="94996"/>
                </a:lnTo>
                <a:lnTo>
                  <a:pt x="477824" y="91186"/>
                </a:lnTo>
                <a:lnTo>
                  <a:pt x="481977" y="91186"/>
                </a:lnTo>
                <a:lnTo>
                  <a:pt x="481977" y="61976"/>
                </a:lnTo>
                <a:lnTo>
                  <a:pt x="469493" y="61976"/>
                </a:lnTo>
                <a:lnTo>
                  <a:pt x="469493" y="74676"/>
                </a:lnTo>
                <a:lnTo>
                  <a:pt x="457009" y="74676"/>
                </a:lnTo>
                <a:lnTo>
                  <a:pt x="457009" y="69596"/>
                </a:lnTo>
                <a:lnTo>
                  <a:pt x="452843" y="65786"/>
                </a:lnTo>
                <a:lnTo>
                  <a:pt x="448678" y="65786"/>
                </a:lnTo>
                <a:lnTo>
                  <a:pt x="448678" y="94996"/>
                </a:lnTo>
                <a:lnTo>
                  <a:pt x="440347" y="94996"/>
                </a:lnTo>
                <a:lnTo>
                  <a:pt x="440347" y="86106"/>
                </a:lnTo>
                <a:lnTo>
                  <a:pt x="440347" y="74676"/>
                </a:lnTo>
                <a:lnTo>
                  <a:pt x="432028" y="74676"/>
                </a:lnTo>
                <a:lnTo>
                  <a:pt x="432028" y="86106"/>
                </a:lnTo>
                <a:lnTo>
                  <a:pt x="423697" y="86106"/>
                </a:lnTo>
                <a:lnTo>
                  <a:pt x="423697" y="140716"/>
                </a:lnTo>
                <a:lnTo>
                  <a:pt x="415378" y="140716"/>
                </a:lnTo>
                <a:lnTo>
                  <a:pt x="415378" y="136906"/>
                </a:lnTo>
                <a:lnTo>
                  <a:pt x="419531" y="131826"/>
                </a:lnTo>
                <a:lnTo>
                  <a:pt x="419531" y="136906"/>
                </a:lnTo>
                <a:lnTo>
                  <a:pt x="423697" y="140716"/>
                </a:lnTo>
                <a:lnTo>
                  <a:pt x="423697" y="86106"/>
                </a:lnTo>
                <a:lnTo>
                  <a:pt x="419531" y="86106"/>
                </a:lnTo>
                <a:lnTo>
                  <a:pt x="419531" y="78486"/>
                </a:lnTo>
                <a:lnTo>
                  <a:pt x="423697" y="74676"/>
                </a:lnTo>
                <a:lnTo>
                  <a:pt x="427863" y="74676"/>
                </a:lnTo>
                <a:lnTo>
                  <a:pt x="427863" y="65786"/>
                </a:lnTo>
                <a:lnTo>
                  <a:pt x="411213" y="65786"/>
                </a:lnTo>
                <a:lnTo>
                  <a:pt x="411213" y="74676"/>
                </a:lnTo>
                <a:lnTo>
                  <a:pt x="402882" y="74676"/>
                </a:lnTo>
                <a:lnTo>
                  <a:pt x="402882" y="69596"/>
                </a:lnTo>
                <a:lnTo>
                  <a:pt x="398716" y="65786"/>
                </a:lnTo>
                <a:lnTo>
                  <a:pt x="382066" y="65786"/>
                </a:lnTo>
                <a:lnTo>
                  <a:pt x="382066" y="111506"/>
                </a:lnTo>
                <a:lnTo>
                  <a:pt x="382066" y="119126"/>
                </a:lnTo>
                <a:lnTo>
                  <a:pt x="373748" y="119126"/>
                </a:lnTo>
                <a:lnTo>
                  <a:pt x="373748" y="111506"/>
                </a:lnTo>
                <a:lnTo>
                  <a:pt x="382066" y="111506"/>
                </a:lnTo>
                <a:lnTo>
                  <a:pt x="382066" y="65786"/>
                </a:lnTo>
                <a:lnTo>
                  <a:pt x="377901" y="61976"/>
                </a:lnTo>
                <a:lnTo>
                  <a:pt x="377901" y="56896"/>
                </a:lnTo>
                <a:lnTo>
                  <a:pt x="369582" y="56896"/>
                </a:lnTo>
                <a:lnTo>
                  <a:pt x="369582" y="61976"/>
                </a:lnTo>
                <a:lnTo>
                  <a:pt x="357098" y="61976"/>
                </a:lnTo>
                <a:lnTo>
                  <a:pt x="357098" y="124206"/>
                </a:lnTo>
                <a:lnTo>
                  <a:pt x="357098" y="131826"/>
                </a:lnTo>
                <a:lnTo>
                  <a:pt x="344601" y="131826"/>
                </a:lnTo>
                <a:lnTo>
                  <a:pt x="344601" y="119126"/>
                </a:lnTo>
                <a:lnTo>
                  <a:pt x="352933" y="119126"/>
                </a:lnTo>
                <a:lnTo>
                  <a:pt x="357098" y="124206"/>
                </a:lnTo>
                <a:lnTo>
                  <a:pt x="357098" y="61976"/>
                </a:lnTo>
                <a:lnTo>
                  <a:pt x="357098" y="56896"/>
                </a:lnTo>
                <a:lnTo>
                  <a:pt x="352933" y="53086"/>
                </a:lnTo>
                <a:lnTo>
                  <a:pt x="352933" y="94996"/>
                </a:lnTo>
                <a:lnTo>
                  <a:pt x="344601" y="98806"/>
                </a:lnTo>
                <a:lnTo>
                  <a:pt x="344601" y="91186"/>
                </a:lnTo>
                <a:lnTo>
                  <a:pt x="352933" y="94996"/>
                </a:lnTo>
                <a:lnTo>
                  <a:pt x="352933" y="53086"/>
                </a:lnTo>
                <a:lnTo>
                  <a:pt x="348767" y="53086"/>
                </a:lnTo>
                <a:lnTo>
                  <a:pt x="348767" y="61976"/>
                </a:lnTo>
                <a:lnTo>
                  <a:pt x="340436" y="61976"/>
                </a:lnTo>
                <a:lnTo>
                  <a:pt x="340436" y="53086"/>
                </a:lnTo>
                <a:lnTo>
                  <a:pt x="336283" y="49276"/>
                </a:lnTo>
                <a:lnTo>
                  <a:pt x="332117" y="49276"/>
                </a:lnTo>
                <a:lnTo>
                  <a:pt x="332117" y="61976"/>
                </a:lnTo>
                <a:lnTo>
                  <a:pt x="327952" y="61976"/>
                </a:lnTo>
                <a:lnTo>
                  <a:pt x="327952" y="98806"/>
                </a:lnTo>
                <a:lnTo>
                  <a:pt x="327952" y="102616"/>
                </a:lnTo>
                <a:lnTo>
                  <a:pt x="323786" y="107696"/>
                </a:lnTo>
                <a:lnTo>
                  <a:pt x="315468" y="107696"/>
                </a:lnTo>
                <a:lnTo>
                  <a:pt x="315468" y="98806"/>
                </a:lnTo>
                <a:lnTo>
                  <a:pt x="319620" y="98806"/>
                </a:lnTo>
                <a:lnTo>
                  <a:pt x="323786" y="102616"/>
                </a:lnTo>
                <a:lnTo>
                  <a:pt x="327952" y="98806"/>
                </a:lnTo>
                <a:lnTo>
                  <a:pt x="327952" y="61976"/>
                </a:lnTo>
                <a:lnTo>
                  <a:pt x="315468" y="61976"/>
                </a:lnTo>
                <a:lnTo>
                  <a:pt x="315468" y="56896"/>
                </a:lnTo>
                <a:lnTo>
                  <a:pt x="315468" y="53086"/>
                </a:lnTo>
                <a:lnTo>
                  <a:pt x="311302" y="53086"/>
                </a:lnTo>
                <a:lnTo>
                  <a:pt x="311302" y="65786"/>
                </a:lnTo>
                <a:lnTo>
                  <a:pt x="307136" y="69596"/>
                </a:lnTo>
                <a:lnTo>
                  <a:pt x="305054" y="65786"/>
                </a:lnTo>
                <a:lnTo>
                  <a:pt x="302971" y="61976"/>
                </a:lnTo>
                <a:lnTo>
                  <a:pt x="307136" y="61976"/>
                </a:lnTo>
                <a:lnTo>
                  <a:pt x="311302" y="65786"/>
                </a:lnTo>
                <a:lnTo>
                  <a:pt x="311302" y="53086"/>
                </a:lnTo>
                <a:lnTo>
                  <a:pt x="282155" y="53086"/>
                </a:lnTo>
                <a:lnTo>
                  <a:pt x="282155" y="78486"/>
                </a:lnTo>
                <a:lnTo>
                  <a:pt x="282155" y="86106"/>
                </a:lnTo>
                <a:lnTo>
                  <a:pt x="273837" y="86106"/>
                </a:lnTo>
                <a:lnTo>
                  <a:pt x="273837" y="82296"/>
                </a:lnTo>
                <a:lnTo>
                  <a:pt x="277990" y="78486"/>
                </a:lnTo>
                <a:lnTo>
                  <a:pt x="282155" y="78486"/>
                </a:lnTo>
                <a:lnTo>
                  <a:pt x="282155" y="53086"/>
                </a:lnTo>
                <a:lnTo>
                  <a:pt x="261340" y="53086"/>
                </a:lnTo>
                <a:lnTo>
                  <a:pt x="261340" y="91186"/>
                </a:lnTo>
                <a:lnTo>
                  <a:pt x="261340" y="98806"/>
                </a:lnTo>
                <a:lnTo>
                  <a:pt x="253022" y="98806"/>
                </a:lnTo>
                <a:lnTo>
                  <a:pt x="253022" y="102616"/>
                </a:lnTo>
                <a:lnTo>
                  <a:pt x="257175" y="107696"/>
                </a:lnTo>
                <a:lnTo>
                  <a:pt x="253022" y="111506"/>
                </a:lnTo>
                <a:lnTo>
                  <a:pt x="244690" y="111506"/>
                </a:lnTo>
                <a:lnTo>
                  <a:pt x="244690" y="98806"/>
                </a:lnTo>
                <a:lnTo>
                  <a:pt x="253022" y="98806"/>
                </a:lnTo>
                <a:lnTo>
                  <a:pt x="253022" y="91186"/>
                </a:lnTo>
                <a:lnTo>
                  <a:pt x="261340" y="91186"/>
                </a:lnTo>
                <a:lnTo>
                  <a:pt x="261340" y="53086"/>
                </a:lnTo>
                <a:lnTo>
                  <a:pt x="257175" y="53086"/>
                </a:lnTo>
                <a:lnTo>
                  <a:pt x="257175" y="56896"/>
                </a:lnTo>
                <a:lnTo>
                  <a:pt x="240525" y="56896"/>
                </a:lnTo>
                <a:lnTo>
                  <a:pt x="240525" y="53086"/>
                </a:lnTo>
                <a:lnTo>
                  <a:pt x="240487" y="173736"/>
                </a:lnTo>
                <a:lnTo>
                  <a:pt x="240487" y="181356"/>
                </a:lnTo>
                <a:lnTo>
                  <a:pt x="232156" y="181356"/>
                </a:lnTo>
                <a:lnTo>
                  <a:pt x="232156" y="178435"/>
                </a:lnTo>
                <a:lnTo>
                  <a:pt x="232206" y="173736"/>
                </a:lnTo>
                <a:lnTo>
                  <a:pt x="240487" y="173736"/>
                </a:lnTo>
                <a:lnTo>
                  <a:pt x="240487" y="53060"/>
                </a:lnTo>
                <a:lnTo>
                  <a:pt x="236359" y="49276"/>
                </a:lnTo>
                <a:lnTo>
                  <a:pt x="232156" y="49276"/>
                </a:lnTo>
                <a:lnTo>
                  <a:pt x="232156" y="161836"/>
                </a:lnTo>
                <a:lnTo>
                  <a:pt x="232156" y="170129"/>
                </a:lnTo>
                <a:lnTo>
                  <a:pt x="223875" y="170129"/>
                </a:lnTo>
                <a:lnTo>
                  <a:pt x="223875" y="173736"/>
                </a:lnTo>
                <a:lnTo>
                  <a:pt x="219671" y="173736"/>
                </a:lnTo>
                <a:lnTo>
                  <a:pt x="219671" y="161036"/>
                </a:lnTo>
                <a:lnTo>
                  <a:pt x="223875" y="161036"/>
                </a:lnTo>
                <a:lnTo>
                  <a:pt x="223875" y="161836"/>
                </a:lnTo>
                <a:lnTo>
                  <a:pt x="232156" y="161836"/>
                </a:lnTo>
                <a:lnTo>
                  <a:pt x="232156" y="49276"/>
                </a:lnTo>
                <a:lnTo>
                  <a:pt x="194741" y="49276"/>
                </a:lnTo>
                <a:lnTo>
                  <a:pt x="194741" y="53086"/>
                </a:lnTo>
                <a:lnTo>
                  <a:pt x="190576" y="53086"/>
                </a:lnTo>
                <a:lnTo>
                  <a:pt x="190576" y="78486"/>
                </a:lnTo>
                <a:lnTo>
                  <a:pt x="190576" y="91186"/>
                </a:lnTo>
                <a:lnTo>
                  <a:pt x="178079" y="91186"/>
                </a:lnTo>
                <a:lnTo>
                  <a:pt x="178079" y="102616"/>
                </a:lnTo>
                <a:lnTo>
                  <a:pt x="173926" y="107696"/>
                </a:lnTo>
                <a:lnTo>
                  <a:pt x="169760" y="107696"/>
                </a:lnTo>
                <a:lnTo>
                  <a:pt x="169760" y="111506"/>
                </a:lnTo>
                <a:lnTo>
                  <a:pt x="165595" y="115316"/>
                </a:lnTo>
                <a:lnTo>
                  <a:pt x="165595" y="119126"/>
                </a:lnTo>
                <a:lnTo>
                  <a:pt x="157264" y="119126"/>
                </a:lnTo>
                <a:lnTo>
                  <a:pt x="153111" y="115316"/>
                </a:lnTo>
                <a:lnTo>
                  <a:pt x="153111" y="111506"/>
                </a:lnTo>
                <a:lnTo>
                  <a:pt x="153111" y="107696"/>
                </a:lnTo>
                <a:lnTo>
                  <a:pt x="153111" y="102616"/>
                </a:lnTo>
                <a:lnTo>
                  <a:pt x="165595" y="102616"/>
                </a:lnTo>
                <a:lnTo>
                  <a:pt x="165595" y="98806"/>
                </a:lnTo>
                <a:lnTo>
                  <a:pt x="165595" y="94996"/>
                </a:lnTo>
                <a:lnTo>
                  <a:pt x="161429" y="91186"/>
                </a:lnTo>
                <a:lnTo>
                  <a:pt x="153111" y="91186"/>
                </a:lnTo>
                <a:lnTo>
                  <a:pt x="153111" y="78486"/>
                </a:lnTo>
                <a:lnTo>
                  <a:pt x="169760" y="78486"/>
                </a:lnTo>
                <a:lnTo>
                  <a:pt x="173926" y="86106"/>
                </a:lnTo>
                <a:lnTo>
                  <a:pt x="178079" y="86106"/>
                </a:lnTo>
                <a:lnTo>
                  <a:pt x="178079" y="78486"/>
                </a:lnTo>
                <a:lnTo>
                  <a:pt x="190576" y="78486"/>
                </a:lnTo>
                <a:lnTo>
                  <a:pt x="190576" y="53086"/>
                </a:lnTo>
                <a:lnTo>
                  <a:pt x="186410" y="53086"/>
                </a:lnTo>
                <a:lnTo>
                  <a:pt x="186410" y="40386"/>
                </a:lnTo>
                <a:lnTo>
                  <a:pt x="182245" y="40386"/>
                </a:lnTo>
                <a:lnTo>
                  <a:pt x="182245" y="61976"/>
                </a:lnTo>
                <a:lnTo>
                  <a:pt x="182245" y="69596"/>
                </a:lnTo>
                <a:lnTo>
                  <a:pt x="173926" y="74676"/>
                </a:lnTo>
                <a:lnTo>
                  <a:pt x="169760" y="74676"/>
                </a:lnTo>
                <a:lnTo>
                  <a:pt x="169760" y="65786"/>
                </a:lnTo>
                <a:lnTo>
                  <a:pt x="169760" y="61976"/>
                </a:lnTo>
                <a:lnTo>
                  <a:pt x="182245" y="61976"/>
                </a:lnTo>
                <a:lnTo>
                  <a:pt x="182245" y="40386"/>
                </a:lnTo>
                <a:lnTo>
                  <a:pt x="165595" y="40386"/>
                </a:lnTo>
                <a:lnTo>
                  <a:pt x="165595" y="49276"/>
                </a:lnTo>
                <a:lnTo>
                  <a:pt x="161429" y="53086"/>
                </a:lnTo>
                <a:lnTo>
                  <a:pt x="161429" y="56896"/>
                </a:lnTo>
                <a:lnTo>
                  <a:pt x="153111" y="56896"/>
                </a:lnTo>
                <a:lnTo>
                  <a:pt x="148945" y="53086"/>
                </a:lnTo>
                <a:lnTo>
                  <a:pt x="148945" y="45466"/>
                </a:lnTo>
                <a:lnTo>
                  <a:pt x="140614" y="45466"/>
                </a:lnTo>
                <a:lnTo>
                  <a:pt x="140614" y="56896"/>
                </a:lnTo>
                <a:lnTo>
                  <a:pt x="140614" y="111506"/>
                </a:lnTo>
                <a:lnTo>
                  <a:pt x="140614" y="119126"/>
                </a:lnTo>
                <a:lnTo>
                  <a:pt x="128130" y="119126"/>
                </a:lnTo>
                <a:lnTo>
                  <a:pt x="128130" y="111506"/>
                </a:lnTo>
                <a:lnTo>
                  <a:pt x="140614" y="111506"/>
                </a:lnTo>
                <a:lnTo>
                  <a:pt x="140614" y="56896"/>
                </a:lnTo>
                <a:lnTo>
                  <a:pt x="132295" y="56896"/>
                </a:lnTo>
                <a:lnTo>
                  <a:pt x="128130" y="53086"/>
                </a:lnTo>
                <a:lnTo>
                  <a:pt x="128130" y="49276"/>
                </a:lnTo>
                <a:lnTo>
                  <a:pt x="119799" y="49276"/>
                </a:lnTo>
                <a:lnTo>
                  <a:pt x="119799" y="69596"/>
                </a:lnTo>
                <a:lnTo>
                  <a:pt x="128041" y="69596"/>
                </a:lnTo>
                <a:lnTo>
                  <a:pt x="123875" y="65786"/>
                </a:lnTo>
                <a:lnTo>
                  <a:pt x="128041" y="65786"/>
                </a:lnTo>
                <a:lnTo>
                  <a:pt x="128041" y="69596"/>
                </a:lnTo>
                <a:lnTo>
                  <a:pt x="128041" y="78486"/>
                </a:lnTo>
                <a:lnTo>
                  <a:pt x="119722" y="78486"/>
                </a:lnTo>
                <a:lnTo>
                  <a:pt x="119722" y="69596"/>
                </a:lnTo>
                <a:lnTo>
                  <a:pt x="116332" y="68326"/>
                </a:lnTo>
                <a:lnTo>
                  <a:pt x="111480" y="72910"/>
                </a:lnTo>
                <a:lnTo>
                  <a:pt x="111480" y="98806"/>
                </a:lnTo>
                <a:lnTo>
                  <a:pt x="111480" y="107696"/>
                </a:lnTo>
                <a:lnTo>
                  <a:pt x="103149" y="107696"/>
                </a:lnTo>
                <a:lnTo>
                  <a:pt x="103149" y="98806"/>
                </a:lnTo>
                <a:lnTo>
                  <a:pt x="111480" y="98806"/>
                </a:lnTo>
                <a:lnTo>
                  <a:pt x="111480" y="72910"/>
                </a:lnTo>
                <a:lnTo>
                  <a:pt x="108267" y="75946"/>
                </a:lnTo>
                <a:lnTo>
                  <a:pt x="89281" y="98806"/>
                </a:lnTo>
                <a:lnTo>
                  <a:pt x="53111" y="144526"/>
                </a:lnTo>
                <a:lnTo>
                  <a:pt x="53111" y="128016"/>
                </a:lnTo>
                <a:lnTo>
                  <a:pt x="0" y="128016"/>
                </a:lnTo>
                <a:lnTo>
                  <a:pt x="0" y="181356"/>
                </a:lnTo>
                <a:lnTo>
                  <a:pt x="3200" y="181356"/>
                </a:lnTo>
                <a:lnTo>
                  <a:pt x="3200" y="177546"/>
                </a:lnTo>
                <a:lnTo>
                  <a:pt x="11518" y="169926"/>
                </a:lnTo>
                <a:lnTo>
                  <a:pt x="24015" y="169926"/>
                </a:lnTo>
                <a:lnTo>
                  <a:pt x="24015" y="177546"/>
                </a:lnTo>
                <a:lnTo>
                  <a:pt x="32334" y="177546"/>
                </a:lnTo>
                <a:lnTo>
                  <a:pt x="32334" y="169926"/>
                </a:lnTo>
                <a:lnTo>
                  <a:pt x="40665" y="169926"/>
                </a:lnTo>
                <a:lnTo>
                  <a:pt x="40665" y="177546"/>
                </a:lnTo>
                <a:lnTo>
                  <a:pt x="48983" y="177546"/>
                </a:lnTo>
                <a:lnTo>
                  <a:pt x="48983" y="169926"/>
                </a:lnTo>
                <a:lnTo>
                  <a:pt x="53149" y="164846"/>
                </a:lnTo>
                <a:lnTo>
                  <a:pt x="53149" y="161036"/>
                </a:lnTo>
                <a:lnTo>
                  <a:pt x="57315" y="157226"/>
                </a:lnTo>
                <a:lnTo>
                  <a:pt x="73964" y="157226"/>
                </a:lnTo>
                <a:lnTo>
                  <a:pt x="73964" y="164846"/>
                </a:lnTo>
                <a:lnTo>
                  <a:pt x="86461" y="164846"/>
                </a:lnTo>
                <a:lnTo>
                  <a:pt x="86461" y="177546"/>
                </a:lnTo>
                <a:lnTo>
                  <a:pt x="98945" y="177546"/>
                </a:lnTo>
                <a:lnTo>
                  <a:pt x="98945" y="169926"/>
                </a:lnTo>
                <a:lnTo>
                  <a:pt x="107276" y="169926"/>
                </a:lnTo>
                <a:lnTo>
                  <a:pt x="107276" y="190246"/>
                </a:lnTo>
                <a:lnTo>
                  <a:pt x="119761" y="190246"/>
                </a:lnTo>
                <a:lnTo>
                  <a:pt x="119761" y="177546"/>
                </a:lnTo>
                <a:lnTo>
                  <a:pt x="128092" y="177546"/>
                </a:lnTo>
                <a:lnTo>
                  <a:pt x="128092" y="169926"/>
                </a:lnTo>
                <a:lnTo>
                  <a:pt x="128092" y="157226"/>
                </a:lnTo>
                <a:lnTo>
                  <a:pt x="140576" y="157226"/>
                </a:lnTo>
                <a:lnTo>
                  <a:pt x="140576" y="164846"/>
                </a:lnTo>
                <a:lnTo>
                  <a:pt x="161391" y="164846"/>
                </a:lnTo>
                <a:lnTo>
                  <a:pt x="161391" y="157226"/>
                </a:lnTo>
                <a:lnTo>
                  <a:pt x="182206" y="157226"/>
                </a:lnTo>
                <a:lnTo>
                  <a:pt x="182206" y="177546"/>
                </a:lnTo>
                <a:lnTo>
                  <a:pt x="203022" y="177546"/>
                </a:lnTo>
                <a:lnTo>
                  <a:pt x="203022" y="190246"/>
                </a:lnTo>
                <a:lnTo>
                  <a:pt x="215506" y="190246"/>
                </a:lnTo>
                <a:lnTo>
                  <a:pt x="215506" y="186436"/>
                </a:lnTo>
                <a:lnTo>
                  <a:pt x="223837" y="186436"/>
                </a:lnTo>
                <a:lnTo>
                  <a:pt x="223837" y="194056"/>
                </a:lnTo>
                <a:lnTo>
                  <a:pt x="244652" y="194056"/>
                </a:lnTo>
                <a:lnTo>
                  <a:pt x="244652" y="186436"/>
                </a:lnTo>
                <a:lnTo>
                  <a:pt x="244652" y="181356"/>
                </a:lnTo>
                <a:lnTo>
                  <a:pt x="252971" y="181356"/>
                </a:lnTo>
                <a:lnTo>
                  <a:pt x="252971" y="161036"/>
                </a:lnTo>
                <a:lnTo>
                  <a:pt x="252971" y="157226"/>
                </a:lnTo>
                <a:lnTo>
                  <a:pt x="265468" y="157226"/>
                </a:lnTo>
                <a:lnTo>
                  <a:pt x="265468" y="169926"/>
                </a:lnTo>
                <a:lnTo>
                  <a:pt x="261302" y="173736"/>
                </a:lnTo>
                <a:lnTo>
                  <a:pt x="265468" y="181356"/>
                </a:lnTo>
                <a:lnTo>
                  <a:pt x="265468" y="190246"/>
                </a:lnTo>
                <a:lnTo>
                  <a:pt x="277952" y="190246"/>
                </a:lnTo>
                <a:lnTo>
                  <a:pt x="282117" y="194056"/>
                </a:lnTo>
                <a:lnTo>
                  <a:pt x="286283" y="194056"/>
                </a:lnTo>
                <a:lnTo>
                  <a:pt x="286283" y="199136"/>
                </a:lnTo>
                <a:lnTo>
                  <a:pt x="290449" y="202946"/>
                </a:lnTo>
                <a:lnTo>
                  <a:pt x="307098" y="202946"/>
                </a:lnTo>
                <a:lnTo>
                  <a:pt x="307098" y="186436"/>
                </a:lnTo>
                <a:lnTo>
                  <a:pt x="327914" y="186436"/>
                </a:lnTo>
                <a:lnTo>
                  <a:pt x="327914" y="215646"/>
                </a:lnTo>
                <a:lnTo>
                  <a:pt x="340398" y="215646"/>
                </a:lnTo>
                <a:lnTo>
                  <a:pt x="340398" y="206756"/>
                </a:lnTo>
                <a:lnTo>
                  <a:pt x="352882" y="206756"/>
                </a:lnTo>
                <a:lnTo>
                  <a:pt x="352882" y="210566"/>
                </a:lnTo>
                <a:lnTo>
                  <a:pt x="373697" y="210566"/>
                </a:lnTo>
                <a:lnTo>
                  <a:pt x="373697" y="206756"/>
                </a:lnTo>
                <a:lnTo>
                  <a:pt x="373697" y="194056"/>
                </a:lnTo>
                <a:lnTo>
                  <a:pt x="415328" y="194056"/>
                </a:lnTo>
                <a:lnTo>
                  <a:pt x="415328" y="199136"/>
                </a:lnTo>
                <a:lnTo>
                  <a:pt x="411175" y="202946"/>
                </a:lnTo>
                <a:lnTo>
                  <a:pt x="402844" y="202946"/>
                </a:lnTo>
                <a:lnTo>
                  <a:pt x="402844" y="210566"/>
                </a:lnTo>
                <a:lnTo>
                  <a:pt x="415328" y="210566"/>
                </a:lnTo>
                <a:lnTo>
                  <a:pt x="415328" y="202946"/>
                </a:lnTo>
                <a:lnTo>
                  <a:pt x="423659" y="202946"/>
                </a:lnTo>
                <a:lnTo>
                  <a:pt x="423659" y="206756"/>
                </a:lnTo>
                <a:lnTo>
                  <a:pt x="440309" y="206756"/>
                </a:lnTo>
                <a:lnTo>
                  <a:pt x="440309" y="190246"/>
                </a:lnTo>
                <a:lnTo>
                  <a:pt x="448640" y="190246"/>
                </a:lnTo>
                <a:lnTo>
                  <a:pt x="448640" y="186436"/>
                </a:lnTo>
                <a:lnTo>
                  <a:pt x="448640" y="181356"/>
                </a:lnTo>
                <a:lnTo>
                  <a:pt x="431990" y="181356"/>
                </a:lnTo>
                <a:lnTo>
                  <a:pt x="431990" y="190246"/>
                </a:lnTo>
                <a:lnTo>
                  <a:pt x="431990" y="199136"/>
                </a:lnTo>
                <a:lnTo>
                  <a:pt x="423659" y="199136"/>
                </a:lnTo>
                <a:lnTo>
                  <a:pt x="423659" y="194056"/>
                </a:lnTo>
                <a:lnTo>
                  <a:pt x="423659" y="190246"/>
                </a:lnTo>
                <a:lnTo>
                  <a:pt x="431990" y="190246"/>
                </a:lnTo>
                <a:lnTo>
                  <a:pt x="431990" y="181356"/>
                </a:lnTo>
                <a:lnTo>
                  <a:pt x="431990" y="177546"/>
                </a:lnTo>
                <a:lnTo>
                  <a:pt x="436143" y="173736"/>
                </a:lnTo>
                <a:lnTo>
                  <a:pt x="440309" y="173736"/>
                </a:lnTo>
                <a:lnTo>
                  <a:pt x="444474" y="169926"/>
                </a:lnTo>
                <a:lnTo>
                  <a:pt x="444474" y="161036"/>
                </a:lnTo>
                <a:lnTo>
                  <a:pt x="452793" y="161036"/>
                </a:lnTo>
                <a:lnTo>
                  <a:pt x="452793" y="164846"/>
                </a:lnTo>
                <a:lnTo>
                  <a:pt x="456958" y="169926"/>
                </a:lnTo>
                <a:lnTo>
                  <a:pt x="456958" y="177546"/>
                </a:lnTo>
                <a:lnTo>
                  <a:pt x="465289" y="177546"/>
                </a:lnTo>
                <a:lnTo>
                  <a:pt x="465289" y="190246"/>
                </a:lnTo>
                <a:lnTo>
                  <a:pt x="486105" y="190246"/>
                </a:lnTo>
                <a:lnTo>
                  <a:pt x="486105" y="199136"/>
                </a:lnTo>
                <a:lnTo>
                  <a:pt x="490270" y="199136"/>
                </a:lnTo>
                <a:lnTo>
                  <a:pt x="494423" y="202946"/>
                </a:lnTo>
                <a:lnTo>
                  <a:pt x="494423" y="206756"/>
                </a:lnTo>
                <a:lnTo>
                  <a:pt x="498589" y="206756"/>
                </a:lnTo>
                <a:lnTo>
                  <a:pt x="498589" y="199136"/>
                </a:lnTo>
                <a:lnTo>
                  <a:pt x="506920" y="199136"/>
                </a:lnTo>
                <a:lnTo>
                  <a:pt x="511086" y="194056"/>
                </a:lnTo>
                <a:lnTo>
                  <a:pt x="511086" y="190246"/>
                </a:lnTo>
                <a:lnTo>
                  <a:pt x="515239" y="186436"/>
                </a:lnTo>
                <a:lnTo>
                  <a:pt x="544385" y="186436"/>
                </a:lnTo>
                <a:lnTo>
                  <a:pt x="544385" y="169926"/>
                </a:lnTo>
                <a:lnTo>
                  <a:pt x="552716" y="169926"/>
                </a:lnTo>
                <a:lnTo>
                  <a:pt x="552716" y="199136"/>
                </a:lnTo>
                <a:lnTo>
                  <a:pt x="561035" y="199136"/>
                </a:lnTo>
                <a:lnTo>
                  <a:pt x="565200" y="194056"/>
                </a:lnTo>
                <a:lnTo>
                  <a:pt x="565200" y="190246"/>
                </a:lnTo>
                <a:lnTo>
                  <a:pt x="569366" y="186436"/>
                </a:lnTo>
                <a:lnTo>
                  <a:pt x="573532" y="186436"/>
                </a:lnTo>
                <a:lnTo>
                  <a:pt x="573532" y="194056"/>
                </a:lnTo>
                <a:lnTo>
                  <a:pt x="581850" y="194056"/>
                </a:lnTo>
                <a:lnTo>
                  <a:pt x="581850" y="186436"/>
                </a:lnTo>
                <a:lnTo>
                  <a:pt x="581850" y="169926"/>
                </a:lnTo>
                <a:lnTo>
                  <a:pt x="586016" y="161036"/>
                </a:lnTo>
                <a:lnTo>
                  <a:pt x="586016" y="157226"/>
                </a:lnTo>
                <a:lnTo>
                  <a:pt x="594347" y="157226"/>
                </a:lnTo>
                <a:lnTo>
                  <a:pt x="594347" y="186436"/>
                </a:lnTo>
                <a:lnTo>
                  <a:pt x="635965" y="186436"/>
                </a:lnTo>
                <a:lnTo>
                  <a:pt x="635965" y="190246"/>
                </a:lnTo>
                <a:lnTo>
                  <a:pt x="640130" y="194056"/>
                </a:lnTo>
                <a:lnTo>
                  <a:pt x="648462" y="194056"/>
                </a:lnTo>
                <a:lnTo>
                  <a:pt x="648462" y="202946"/>
                </a:lnTo>
                <a:lnTo>
                  <a:pt x="656780" y="202946"/>
                </a:lnTo>
                <a:lnTo>
                  <a:pt x="660946" y="199136"/>
                </a:lnTo>
                <a:lnTo>
                  <a:pt x="660946" y="190246"/>
                </a:lnTo>
                <a:lnTo>
                  <a:pt x="652627" y="190246"/>
                </a:lnTo>
                <a:lnTo>
                  <a:pt x="652627" y="181356"/>
                </a:lnTo>
                <a:lnTo>
                  <a:pt x="673442" y="181356"/>
                </a:lnTo>
                <a:lnTo>
                  <a:pt x="673442" y="194056"/>
                </a:lnTo>
                <a:lnTo>
                  <a:pt x="681761" y="194056"/>
                </a:lnTo>
                <a:lnTo>
                  <a:pt x="685927" y="199136"/>
                </a:lnTo>
                <a:lnTo>
                  <a:pt x="685927" y="206756"/>
                </a:lnTo>
                <a:lnTo>
                  <a:pt x="694258" y="206756"/>
                </a:lnTo>
                <a:lnTo>
                  <a:pt x="694258" y="215646"/>
                </a:lnTo>
                <a:lnTo>
                  <a:pt x="702576" y="215646"/>
                </a:lnTo>
                <a:lnTo>
                  <a:pt x="702576" y="199136"/>
                </a:lnTo>
                <a:lnTo>
                  <a:pt x="690092" y="199136"/>
                </a:lnTo>
                <a:lnTo>
                  <a:pt x="690092" y="186436"/>
                </a:lnTo>
                <a:lnTo>
                  <a:pt x="681761" y="186436"/>
                </a:lnTo>
                <a:lnTo>
                  <a:pt x="681761" y="181356"/>
                </a:lnTo>
                <a:lnTo>
                  <a:pt x="681761" y="177546"/>
                </a:lnTo>
                <a:lnTo>
                  <a:pt x="673442" y="177546"/>
                </a:lnTo>
                <a:lnTo>
                  <a:pt x="673442" y="169926"/>
                </a:lnTo>
                <a:lnTo>
                  <a:pt x="698411" y="169926"/>
                </a:lnTo>
                <a:lnTo>
                  <a:pt x="698411" y="173736"/>
                </a:lnTo>
                <a:lnTo>
                  <a:pt x="702576" y="177546"/>
                </a:lnTo>
                <a:lnTo>
                  <a:pt x="690092" y="177546"/>
                </a:lnTo>
                <a:lnTo>
                  <a:pt x="690092" y="186436"/>
                </a:lnTo>
                <a:lnTo>
                  <a:pt x="702576" y="186436"/>
                </a:lnTo>
                <a:lnTo>
                  <a:pt x="702576" y="194056"/>
                </a:lnTo>
                <a:lnTo>
                  <a:pt x="715073" y="194056"/>
                </a:lnTo>
                <a:lnTo>
                  <a:pt x="715073" y="181356"/>
                </a:lnTo>
                <a:lnTo>
                  <a:pt x="723392" y="181356"/>
                </a:lnTo>
                <a:lnTo>
                  <a:pt x="723392" y="194056"/>
                </a:lnTo>
                <a:lnTo>
                  <a:pt x="731723" y="194056"/>
                </a:lnTo>
                <a:lnTo>
                  <a:pt x="731723" y="199136"/>
                </a:lnTo>
                <a:lnTo>
                  <a:pt x="735888" y="199136"/>
                </a:lnTo>
                <a:lnTo>
                  <a:pt x="735888" y="210566"/>
                </a:lnTo>
                <a:lnTo>
                  <a:pt x="760857" y="210566"/>
                </a:lnTo>
                <a:lnTo>
                  <a:pt x="765022" y="206756"/>
                </a:lnTo>
                <a:lnTo>
                  <a:pt x="765022" y="202946"/>
                </a:lnTo>
                <a:lnTo>
                  <a:pt x="760857" y="202946"/>
                </a:lnTo>
                <a:lnTo>
                  <a:pt x="760857" y="194056"/>
                </a:lnTo>
                <a:lnTo>
                  <a:pt x="777506" y="194056"/>
                </a:lnTo>
                <a:lnTo>
                  <a:pt x="777506" y="199136"/>
                </a:lnTo>
                <a:lnTo>
                  <a:pt x="806653" y="199136"/>
                </a:lnTo>
                <a:lnTo>
                  <a:pt x="811415" y="194056"/>
                </a:lnTo>
                <a:lnTo>
                  <a:pt x="814984" y="190246"/>
                </a:lnTo>
                <a:lnTo>
                  <a:pt x="814984" y="181356"/>
                </a:lnTo>
                <a:lnTo>
                  <a:pt x="814984" y="177546"/>
                </a:lnTo>
                <a:lnTo>
                  <a:pt x="835799" y="177546"/>
                </a:lnTo>
                <a:lnTo>
                  <a:pt x="835799" y="186436"/>
                </a:lnTo>
                <a:lnTo>
                  <a:pt x="831634" y="186436"/>
                </a:lnTo>
                <a:lnTo>
                  <a:pt x="831634" y="190246"/>
                </a:lnTo>
                <a:lnTo>
                  <a:pt x="856615" y="190246"/>
                </a:lnTo>
                <a:lnTo>
                  <a:pt x="856615" y="181356"/>
                </a:lnTo>
                <a:lnTo>
                  <a:pt x="885786" y="181356"/>
                </a:lnTo>
                <a:lnTo>
                  <a:pt x="888974" y="178435"/>
                </a:lnTo>
                <a:lnTo>
                  <a:pt x="898283" y="178435"/>
                </a:lnTo>
                <a:lnTo>
                  <a:pt x="898283" y="190246"/>
                </a:lnTo>
                <a:lnTo>
                  <a:pt x="939914" y="190246"/>
                </a:lnTo>
                <a:lnTo>
                  <a:pt x="939914" y="194056"/>
                </a:lnTo>
                <a:lnTo>
                  <a:pt x="948232" y="194056"/>
                </a:lnTo>
                <a:lnTo>
                  <a:pt x="948232" y="181356"/>
                </a:lnTo>
                <a:lnTo>
                  <a:pt x="939914" y="181356"/>
                </a:lnTo>
                <a:lnTo>
                  <a:pt x="939914" y="169926"/>
                </a:lnTo>
                <a:lnTo>
                  <a:pt x="931583" y="169926"/>
                </a:lnTo>
                <a:lnTo>
                  <a:pt x="931583" y="164846"/>
                </a:lnTo>
                <a:lnTo>
                  <a:pt x="952398" y="164846"/>
                </a:lnTo>
                <a:lnTo>
                  <a:pt x="952398" y="181356"/>
                </a:lnTo>
                <a:lnTo>
                  <a:pt x="973213" y="181356"/>
                </a:lnTo>
                <a:lnTo>
                  <a:pt x="973213" y="177546"/>
                </a:lnTo>
                <a:lnTo>
                  <a:pt x="981544" y="177546"/>
                </a:lnTo>
                <a:lnTo>
                  <a:pt x="981544" y="181356"/>
                </a:lnTo>
                <a:lnTo>
                  <a:pt x="994029" y="181356"/>
                </a:lnTo>
                <a:lnTo>
                  <a:pt x="998194" y="177546"/>
                </a:lnTo>
                <a:lnTo>
                  <a:pt x="1014844" y="177546"/>
                </a:lnTo>
                <a:lnTo>
                  <a:pt x="1014844" y="186436"/>
                </a:lnTo>
                <a:lnTo>
                  <a:pt x="1060640" y="186436"/>
                </a:lnTo>
                <a:lnTo>
                  <a:pt x="1060640" y="190246"/>
                </a:lnTo>
                <a:lnTo>
                  <a:pt x="1068959" y="190246"/>
                </a:lnTo>
                <a:lnTo>
                  <a:pt x="1068959" y="186436"/>
                </a:lnTo>
                <a:lnTo>
                  <a:pt x="1073124" y="181356"/>
                </a:lnTo>
                <a:lnTo>
                  <a:pt x="1089774" y="181356"/>
                </a:lnTo>
                <a:lnTo>
                  <a:pt x="1089774" y="190246"/>
                </a:lnTo>
                <a:lnTo>
                  <a:pt x="1093939" y="194056"/>
                </a:lnTo>
                <a:lnTo>
                  <a:pt x="1102271" y="194056"/>
                </a:lnTo>
                <a:lnTo>
                  <a:pt x="1102271" y="202946"/>
                </a:lnTo>
                <a:lnTo>
                  <a:pt x="1110589" y="202946"/>
                </a:lnTo>
                <a:lnTo>
                  <a:pt x="1110589" y="194056"/>
                </a:lnTo>
                <a:lnTo>
                  <a:pt x="1127239" y="194056"/>
                </a:lnTo>
                <a:lnTo>
                  <a:pt x="1131404" y="190246"/>
                </a:lnTo>
                <a:lnTo>
                  <a:pt x="1131404" y="186436"/>
                </a:lnTo>
                <a:lnTo>
                  <a:pt x="1135570" y="186436"/>
                </a:lnTo>
                <a:lnTo>
                  <a:pt x="1139736" y="181356"/>
                </a:lnTo>
                <a:lnTo>
                  <a:pt x="1143901" y="186436"/>
                </a:lnTo>
                <a:lnTo>
                  <a:pt x="1143901" y="194056"/>
                </a:lnTo>
                <a:lnTo>
                  <a:pt x="1173035" y="194056"/>
                </a:lnTo>
                <a:lnTo>
                  <a:pt x="1173035" y="186436"/>
                </a:lnTo>
                <a:lnTo>
                  <a:pt x="1177201" y="181356"/>
                </a:lnTo>
                <a:lnTo>
                  <a:pt x="1189685" y="181356"/>
                </a:lnTo>
                <a:lnTo>
                  <a:pt x="1193850" y="186436"/>
                </a:lnTo>
                <a:lnTo>
                  <a:pt x="1202182" y="186436"/>
                </a:lnTo>
                <a:lnTo>
                  <a:pt x="1206347" y="190246"/>
                </a:lnTo>
                <a:lnTo>
                  <a:pt x="1206347" y="199136"/>
                </a:lnTo>
                <a:lnTo>
                  <a:pt x="1218831" y="199136"/>
                </a:lnTo>
                <a:lnTo>
                  <a:pt x="1218831" y="186436"/>
                </a:lnTo>
                <a:lnTo>
                  <a:pt x="1235481" y="186436"/>
                </a:lnTo>
                <a:lnTo>
                  <a:pt x="1239647" y="181356"/>
                </a:lnTo>
                <a:lnTo>
                  <a:pt x="1239647" y="177546"/>
                </a:lnTo>
                <a:lnTo>
                  <a:pt x="1239647" y="173736"/>
                </a:lnTo>
                <a:lnTo>
                  <a:pt x="1252131" y="173736"/>
                </a:lnTo>
                <a:lnTo>
                  <a:pt x="1252131" y="181356"/>
                </a:lnTo>
                <a:lnTo>
                  <a:pt x="1268780" y="181356"/>
                </a:lnTo>
                <a:lnTo>
                  <a:pt x="1268780" y="182587"/>
                </a:lnTo>
                <a:lnTo>
                  <a:pt x="1268780" y="190246"/>
                </a:lnTo>
                <a:lnTo>
                  <a:pt x="1302092" y="190246"/>
                </a:lnTo>
                <a:lnTo>
                  <a:pt x="1302092" y="181356"/>
                </a:lnTo>
                <a:lnTo>
                  <a:pt x="1318742" y="181356"/>
                </a:lnTo>
                <a:lnTo>
                  <a:pt x="1318742" y="190246"/>
                </a:lnTo>
                <a:lnTo>
                  <a:pt x="1339557" y="190246"/>
                </a:lnTo>
                <a:lnTo>
                  <a:pt x="1339557" y="202946"/>
                </a:lnTo>
                <a:lnTo>
                  <a:pt x="1372857" y="202946"/>
                </a:lnTo>
                <a:lnTo>
                  <a:pt x="1377022" y="199136"/>
                </a:lnTo>
                <a:lnTo>
                  <a:pt x="1377022" y="190246"/>
                </a:lnTo>
                <a:lnTo>
                  <a:pt x="1422819" y="190246"/>
                </a:lnTo>
                <a:lnTo>
                  <a:pt x="1426984" y="194056"/>
                </a:lnTo>
                <a:lnTo>
                  <a:pt x="1431137" y="194056"/>
                </a:lnTo>
                <a:lnTo>
                  <a:pt x="1431137" y="199136"/>
                </a:lnTo>
                <a:lnTo>
                  <a:pt x="1435303" y="199136"/>
                </a:lnTo>
                <a:lnTo>
                  <a:pt x="1435303" y="194056"/>
                </a:lnTo>
                <a:lnTo>
                  <a:pt x="1426984" y="186436"/>
                </a:lnTo>
                <a:lnTo>
                  <a:pt x="1426984" y="177546"/>
                </a:lnTo>
                <a:lnTo>
                  <a:pt x="1414487" y="177546"/>
                </a:lnTo>
                <a:lnTo>
                  <a:pt x="1414487" y="173736"/>
                </a:lnTo>
                <a:lnTo>
                  <a:pt x="1414487" y="169926"/>
                </a:lnTo>
                <a:lnTo>
                  <a:pt x="1418653" y="164846"/>
                </a:lnTo>
                <a:lnTo>
                  <a:pt x="1426984" y="164846"/>
                </a:lnTo>
                <a:lnTo>
                  <a:pt x="1426984" y="177546"/>
                </a:lnTo>
                <a:lnTo>
                  <a:pt x="1443634" y="177546"/>
                </a:lnTo>
                <a:lnTo>
                  <a:pt x="1443634" y="186436"/>
                </a:lnTo>
                <a:lnTo>
                  <a:pt x="1451952" y="186436"/>
                </a:lnTo>
                <a:lnTo>
                  <a:pt x="1451952" y="194056"/>
                </a:lnTo>
                <a:lnTo>
                  <a:pt x="1468615" y="194056"/>
                </a:lnTo>
                <a:lnTo>
                  <a:pt x="1468615" y="173736"/>
                </a:lnTo>
                <a:lnTo>
                  <a:pt x="1489430" y="173736"/>
                </a:lnTo>
                <a:lnTo>
                  <a:pt x="1493583" y="177546"/>
                </a:lnTo>
                <a:lnTo>
                  <a:pt x="1493583" y="186436"/>
                </a:lnTo>
                <a:lnTo>
                  <a:pt x="1514398" y="186436"/>
                </a:lnTo>
                <a:lnTo>
                  <a:pt x="1514398" y="173736"/>
                </a:lnTo>
                <a:lnTo>
                  <a:pt x="1535214" y="173736"/>
                </a:lnTo>
                <a:lnTo>
                  <a:pt x="1535214" y="164846"/>
                </a:lnTo>
                <a:lnTo>
                  <a:pt x="1535214" y="153416"/>
                </a:lnTo>
                <a:lnTo>
                  <a:pt x="1526895" y="153416"/>
                </a:lnTo>
                <a:lnTo>
                  <a:pt x="1526895" y="148336"/>
                </a:lnTo>
                <a:lnTo>
                  <a:pt x="1522730" y="148336"/>
                </a:lnTo>
                <a:lnTo>
                  <a:pt x="1522730" y="136906"/>
                </a:lnTo>
                <a:lnTo>
                  <a:pt x="1531061" y="136906"/>
                </a:lnTo>
                <a:lnTo>
                  <a:pt x="1531061" y="144526"/>
                </a:lnTo>
                <a:lnTo>
                  <a:pt x="1547710" y="144526"/>
                </a:lnTo>
                <a:lnTo>
                  <a:pt x="1547710" y="136906"/>
                </a:lnTo>
                <a:lnTo>
                  <a:pt x="1547710" y="131826"/>
                </a:lnTo>
                <a:lnTo>
                  <a:pt x="1547710" y="124206"/>
                </a:lnTo>
                <a:lnTo>
                  <a:pt x="1560195" y="124206"/>
                </a:lnTo>
                <a:lnTo>
                  <a:pt x="1560195" y="144526"/>
                </a:lnTo>
                <a:lnTo>
                  <a:pt x="1551863" y="144526"/>
                </a:lnTo>
                <a:lnTo>
                  <a:pt x="1547710" y="148336"/>
                </a:lnTo>
                <a:lnTo>
                  <a:pt x="1547710" y="161036"/>
                </a:lnTo>
                <a:lnTo>
                  <a:pt x="1551863" y="164846"/>
                </a:lnTo>
                <a:lnTo>
                  <a:pt x="1556029" y="164846"/>
                </a:lnTo>
                <a:lnTo>
                  <a:pt x="1556029" y="173736"/>
                </a:lnTo>
                <a:lnTo>
                  <a:pt x="1568526" y="173736"/>
                </a:lnTo>
                <a:lnTo>
                  <a:pt x="1568526" y="177546"/>
                </a:lnTo>
                <a:lnTo>
                  <a:pt x="1585175" y="177546"/>
                </a:lnTo>
                <a:lnTo>
                  <a:pt x="1585175" y="157226"/>
                </a:lnTo>
                <a:lnTo>
                  <a:pt x="1576844" y="157226"/>
                </a:lnTo>
                <a:lnTo>
                  <a:pt x="1576844" y="144526"/>
                </a:lnTo>
                <a:lnTo>
                  <a:pt x="1589341" y="144526"/>
                </a:lnTo>
                <a:lnTo>
                  <a:pt x="1589341" y="157226"/>
                </a:lnTo>
                <a:lnTo>
                  <a:pt x="1601825" y="157226"/>
                </a:lnTo>
                <a:lnTo>
                  <a:pt x="1601825" y="173736"/>
                </a:lnTo>
                <a:lnTo>
                  <a:pt x="1610156" y="173736"/>
                </a:lnTo>
                <a:lnTo>
                  <a:pt x="1610156" y="169926"/>
                </a:lnTo>
                <a:lnTo>
                  <a:pt x="1614309" y="164846"/>
                </a:lnTo>
                <a:lnTo>
                  <a:pt x="1622640" y="164846"/>
                </a:lnTo>
                <a:lnTo>
                  <a:pt x="1626806" y="161036"/>
                </a:lnTo>
                <a:lnTo>
                  <a:pt x="1630972" y="161036"/>
                </a:lnTo>
                <a:lnTo>
                  <a:pt x="1630972" y="157226"/>
                </a:lnTo>
                <a:lnTo>
                  <a:pt x="1639290" y="157226"/>
                </a:lnTo>
                <a:lnTo>
                  <a:pt x="1639290" y="169926"/>
                </a:lnTo>
                <a:lnTo>
                  <a:pt x="1643456" y="173736"/>
                </a:lnTo>
                <a:lnTo>
                  <a:pt x="1643456" y="186436"/>
                </a:lnTo>
                <a:lnTo>
                  <a:pt x="1655940" y="186436"/>
                </a:lnTo>
                <a:lnTo>
                  <a:pt x="1655940" y="181356"/>
                </a:lnTo>
                <a:lnTo>
                  <a:pt x="1660105" y="177546"/>
                </a:lnTo>
                <a:lnTo>
                  <a:pt x="1672602" y="177546"/>
                </a:lnTo>
                <a:lnTo>
                  <a:pt x="1680921" y="186436"/>
                </a:lnTo>
                <a:lnTo>
                  <a:pt x="1680921" y="194056"/>
                </a:lnTo>
                <a:lnTo>
                  <a:pt x="1689252" y="194056"/>
                </a:lnTo>
                <a:lnTo>
                  <a:pt x="1689252" y="190881"/>
                </a:lnTo>
                <a:lnTo>
                  <a:pt x="1701736" y="190881"/>
                </a:lnTo>
                <a:lnTo>
                  <a:pt x="1701736" y="170129"/>
                </a:lnTo>
                <a:lnTo>
                  <a:pt x="1689252" y="170129"/>
                </a:lnTo>
                <a:lnTo>
                  <a:pt x="1689252" y="157226"/>
                </a:lnTo>
                <a:lnTo>
                  <a:pt x="1697570" y="157226"/>
                </a:lnTo>
                <a:lnTo>
                  <a:pt x="1697570" y="169926"/>
                </a:lnTo>
                <a:lnTo>
                  <a:pt x="1710067" y="169926"/>
                </a:lnTo>
                <a:lnTo>
                  <a:pt x="1710067" y="153416"/>
                </a:lnTo>
                <a:lnTo>
                  <a:pt x="1714220" y="153416"/>
                </a:lnTo>
                <a:lnTo>
                  <a:pt x="1714220" y="173736"/>
                </a:lnTo>
                <a:lnTo>
                  <a:pt x="1718386" y="173736"/>
                </a:lnTo>
                <a:lnTo>
                  <a:pt x="1722551" y="177546"/>
                </a:lnTo>
                <a:lnTo>
                  <a:pt x="1722551" y="181356"/>
                </a:lnTo>
                <a:lnTo>
                  <a:pt x="1730883" y="181356"/>
                </a:lnTo>
                <a:lnTo>
                  <a:pt x="1730883" y="190246"/>
                </a:lnTo>
                <a:lnTo>
                  <a:pt x="1743367" y="190246"/>
                </a:lnTo>
                <a:lnTo>
                  <a:pt x="1743367" y="199136"/>
                </a:lnTo>
                <a:lnTo>
                  <a:pt x="1747532" y="199136"/>
                </a:lnTo>
                <a:lnTo>
                  <a:pt x="1747532" y="169926"/>
                </a:lnTo>
                <a:lnTo>
                  <a:pt x="1755851" y="169926"/>
                </a:lnTo>
                <a:lnTo>
                  <a:pt x="1755851" y="177546"/>
                </a:lnTo>
                <a:lnTo>
                  <a:pt x="1793328" y="177546"/>
                </a:lnTo>
                <a:lnTo>
                  <a:pt x="1797481" y="173736"/>
                </a:lnTo>
                <a:lnTo>
                  <a:pt x="1797481" y="170129"/>
                </a:lnTo>
                <a:lnTo>
                  <a:pt x="1809978" y="170129"/>
                </a:lnTo>
                <a:lnTo>
                  <a:pt x="1809978" y="161836"/>
                </a:lnTo>
                <a:lnTo>
                  <a:pt x="1805813" y="161836"/>
                </a:lnTo>
                <a:lnTo>
                  <a:pt x="1805813" y="161036"/>
                </a:lnTo>
                <a:lnTo>
                  <a:pt x="1809978" y="153416"/>
                </a:lnTo>
                <a:lnTo>
                  <a:pt x="1809978" y="148336"/>
                </a:lnTo>
                <a:lnTo>
                  <a:pt x="1809978" y="144526"/>
                </a:lnTo>
                <a:lnTo>
                  <a:pt x="1818297" y="144526"/>
                </a:lnTo>
                <a:lnTo>
                  <a:pt x="1818297" y="164846"/>
                </a:lnTo>
                <a:lnTo>
                  <a:pt x="1826628" y="164846"/>
                </a:lnTo>
                <a:lnTo>
                  <a:pt x="1830793" y="161036"/>
                </a:lnTo>
                <a:lnTo>
                  <a:pt x="1830793" y="153416"/>
                </a:lnTo>
                <a:lnTo>
                  <a:pt x="1839112" y="153416"/>
                </a:lnTo>
                <a:lnTo>
                  <a:pt x="1839112" y="177546"/>
                </a:lnTo>
                <a:lnTo>
                  <a:pt x="1847443" y="177546"/>
                </a:lnTo>
                <a:lnTo>
                  <a:pt x="1847443" y="169926"/>
                </a:lnTo>
                <a:lnTo>
                  <a:pt x="1859927" y="169926"/>
                </a:lnTo>
                <a:lnTo>
                  <a:pt x="1859927" y="161036"/>
                </a:lnTo>
                <a:lnTo>
                  <a:pt x="1855762" y="157226"/>
                </a:lnTo>
                <a:lnTo>
                  <a:pt x="1855762" y="153416"/>
                </a:lnTo>
                <a:lnTo>
                  <a:pt x="1847443" y="153416"/>
                </a:lnTo>
                <a:lnTo>
                  <a:pt x="1847443" y="144526"/>
                </a:lnTo>
                <a:lnTo>
                  <a:pt x="1847443" y="140716"/>
                </a:lnTo>
                <a:lnTo>
                  <a:pt x="1859927" y="140716"/>
                </a:lnTo>
                <a:lnTo>
                  <a:pt x="1859927" y="157226"/>
                </a:lnTo>
                <a:lnTo>
                  <a:pt x="1864093" y="161036"/>
                </a:lnTo>
                <a:lnTo>
                  <a:pt x="1868258" y="161036"/>
                </a:lnTo>
                <a:lnTo>
                  <a:pt x="1872424" y="164846"/>
                </a:lnTo>
                <a:lnTo>
                  <a:pt x="1872424" y="173736"/>
                </a:lnTo>
                <a:lnTo>
                  <a:pt x="1889074" y="173736"/>
                </a:lnTo>
                <a:lnTo>
                  <a:pt x="1893239" y="169926"/>
                </a:lnTo>
                <a:lnTo>
                  <a:pt x="1893239" y="161036"/>
                </a:lnTo>
                <a:lnTo>
                  <a:pt x="1884908" y="161036"/>
                </a:lnTo>
                <a:lnTo>
                  <a:pt x="1884908" y="153416"/>
                </a:lnTo>
                <a:lnTo>
                  <a:pt x="1893239" y="153416"/>
                </a:lnTo>
                <a:lnTo>
                  <a:pt x="1893239" y="161036"/>
                </a:lnTo>
                <a:lnTo>
                  <a:pt x="1914055" y="161036"/>
                </a:lnTo>
                <a:lnTo>
                  <a:pt x="1914055" y="169926"/>
                </a:lnTo>
                <a:lnTo>
                  <a:pt x="1918208" y="164846"/>
                </a:lnTo>
                <a:lnTo>
                  <a:pt x="1918208" y="157226"/>
                </a:lnTo>
                <a:lnTo>
                  <a:pt x="1939023" y="157226"/>
                </a:lnTo>
                <a:lnTo>
                  <a:pt x="1939023" y="177546"/>
                </a:lnTo>
                <a:lnTo>
                  <a:pt x="1959838" y="177546"/>
                </a:lnTo>
                <a:lnTo>
                  <a:pt x="1959838" y="173736"/>
                </a:lnTo>
                <a:lnTo>
                  <a:pt x="1968207" y="173736"/>
                </a:lnTo>
                <a:lnTo>
                  <a:pt x="1968207" y="181356"/>
                </a:lnTo>
                <a:lnTo>
                  <a:pt x="1976539" y="181356"/>
                </a:lnTo>
                <a:lnTo>
                  <a:pt x="1976539" y="177546"/>
                </a:lnTo>
                <a:lnTo>
                  <a:pt x="1980704" y="177546"/>
                </a:lnTo>
                <a:lnTo>
                  <a:pt x="1980704" y="173736"/>
                </a:lnTo>
                <a:lnTo>
                  <a:pt x="1980704" y="169926"/>
                </a:lnTo>
                <a:lnTo>
                  <a:pt x="1989023" y="169926"/>
                </a:lnTo>
                <a:lnTo>
                  <a:pt x="1989023" y="181356"/>
                </a:lnTo>
                <a:lnTo>
                  <a:pt x="1997354" y="181356"/>
                </a:lnTo>
                <a:lnTo>
                  <a:pt x="1997354" y="169926"/>
                </a:lnTo>
                <a:lnTo>
                  <a:pt x="1997354" y="157226"/>
                </a:lnTo>
                <a:lnTo>
                  <a:pt x="2018169" y="157226"/>
                </a:lnTo>
                <a:lnTo>
                  <a:pt x="2018169" y="177546"/>
                </a:lnTo>
                <a:lnTo>
                  <a:pt x="2022335" y="177546"/>
                </a:lnTo>
                <a:lnTo>
                  <a:pt x="2026488" y="173736"/>
                </a:lnTo>
                <a:lnTo>
                  <a:pt x="2026488" y="164846"/>
                </a:lnTo>
                <a:lnTo>
                  <a:pt x="2068118" y="164846"/>
                </a:lnTo>
                <a:lnTo>
                  <a:pt x="2068118" y="157226"/>
                </a:lnTo>
                <a:lnTo>
                  <a:pt x="2068118" y="153416"/>
                </a:lnTo>
                <a:lnTo>
                  <a:pt x="2088934" y="153416"/>
                </a:lnTo>
                <a:lnTo>
                  <a:pt x="2088934" y="148336"/>
                </a:lnTo>
                <a:lnTo>
                  <a:pt x="2088934" y="144526"/>
                </a:lnTo>
                <a:lnTo>
                  <a:pt x="2097265" y="144526"/>
                </a:lnTo>
                <a:lnTo>
                  <a:pt x="2097265" y="173736"/>
                </a:lnTo>
                <a:lnTo>
                  <a:pt x="2101430" y="173736"/>
                </a:lnTo>
                <a:lnTo>
                  <a:pt x="2105583" y="169926"/>
                </a:lnTo>
                <a:lnTo>
                  <a:pt x="2105583" y="164846"/>
                </a:lnTo>
                <a:lnTo>
                  <a:pt x="2122246" y="164846"/>
                </a:lnTo>
                <a:lnTo>
                  <a:pt x="2122246" y="153416"/>
                </a:lnTo>
                <a:lnTo>
                  <a:pt x="2143061" y="153416"/>
                </a:lnTo>
                <a:lnTo>
                  <a:pt x="2143061" y="164846"/>
                </a:lnTo>
                <a:lnTo>
                  <a:pt x="2151380" y="164846"/>
                </a:lnTo>
                <a:lnTo>
                  <a:pt x="2151380" y="173736"/>
                </a:lnTo>
                <a:lnTo>
                  <a:pt x="2163876" y="173736"/>
                </a:lnTo>
                <a:lnTo>
                  <a:pt x="2163876" y="181356"/>
                </a:lnTo>
                <a:lnTo>
                  <a:pt x="2172195" y="181356"/>
                </a:lnTo>
                <a:lnTo>
                  <a:pt x="2172195" y="153416"/>
                </a:lnTo>
                <a:lnTo>
                  <a:pt x="2172195" y="148336"/>
                </a:lnTo>
                <a:lnTo>
                  <a:pt x="2172195" y="144526"/>
                </a:lnTo>
                <a:lnTo>
                  <a:pt x="2176361" y="144526"/>
                </a:lnTo>
                <a:lnTo>
                  <a:pt x="2180526" y="140716"/>
                </a:lnTo>
                <a:lnTo>
                  <a:pt x="2180526" y="119126"/>
                </a:lnTo>
                <a:lnTo>
                  <a:pt x="2176361" y="119126"/>
                </a:lnTo>
                <a:lnTo>
                  <a:pt x="2176361" y="115316"/>
                </a:lnTo>
                <a:lnTo>
                  <a:pt x="2176361" y="111506"/>
                </a:lnTo>
                <a:lnTo>
                  <a:pt x="2188845" y="111506"/>
                </a:lnTo>
                <a:lnTo>
                  <a:pt x="2197176" y="119126"/>
                </a:lnTo>
                <a:lnTo>
                  <a:pt x="2209660" y="119126"/>
                </a:lnTo>
                <a:lnTo>
                  <a:pt x="2209660" y="128016"/>
                </a:lnTo>
                <a:lnTo>
                  <a:pt x="2201341" y="128016"/>
                </a:lnTo>
                <a:lnTo>
                  <a:pt x="2201341" y="153416"/>
                </a:lnTo>
                <a:lnTo>
                  <a:pt x="2193010" y="153416"/>
                </a:lnTo>
                <a:lnTo>
                  <a:pt x="2193010" y="161036"/>
                </a:lnTo>
                <a:lnTo>
                  <a:pt x="2213826" y="161036"/>
                </a:lnTo>
                <a:lnTo>
                  <a:pt x="2213826" y="148336"/>
                </a:lnTo>
                <a:lnTo>
                  <a:pt x="2222157" y="148336"/>
                </a:lnTo>
                <a:lnTo>
                  <a:pt x="2222157" y="157187"/>
                </a:lnTo>
                <a:lnTo>
                  <a:pt x="2226272" y="153416"/>
                </a:lnTo>
                <a:lnTo>
                  <a:pt x="2230437" y="153416"/>
                </a:lnTo>
                <a:lnTo>
                  <a:pt x="2230437" y="157226"/>
                </a:lnTo>
                <a:lnTo>
                  <a:pt x="2226272" y="157226"/>
                </a:lnTo>
                <a:lnTo>
                  <a:pt x="2230437" y="153416"/>
                </a:lnTo>
                <a:lnTo>
                  <a:pt x="2222195" y="157187"/>
                </a:lnTo>
                <a:lnTo>
                  <a:pt x="2217991" y="161036"/>
                </a:lnTo>
                <a:lnTo>
                  <a:pt x="2213826" y="161036"/>
                </a:lnTo>
                <a:lnTo>
                  <a:pt x="2213826" y="173736"/>
                </a:lnTo>
                <a:lnTo>
                  <a:pt x="2222157" y="173736"/>
                </a:lnTo>
                <a:lnTo>
                  <a:pt x="2222157" y="186436"/>
                </a:lnTo>
                <a:lnTo>
                  <a:pt x="2226310" y="186436"/>
                </a:lnTo>
                <a:lnTo>
                  <a:pt x="2230475" y="181356"/>
                </a:lnTo>
                <a:lnTo>
                  <a:pt x="2230475" y="173736"/>
                </a:lnTo>
                <a:lnTo>
                  <a:pt x="2242972" y="173736"/>
                </a:lnTo>
                <a:lnTo>
                  <a:pt x="2242972" y="181356"/>
                </a:lnTo>
                <a:lnTo>
                  <a:pt x="2259622" y="181356"/>
                </a:lnTo>
                <a:lnTo>
                  <a:pt x="2259622" y="169926"/>
                </a:lnTo>
                <a:lnTo>
                  <a:pt x="2267940" y="169926"/>
                </a:lnTo>
                <a:lnTo>
                  <a:pt x="2267940" y="161036"/>
                </a:lnTo>
                <a:lnTo>
                  <a:pt x="2276271" y="161036"/>
                </a:lnTo>
                <a:lnTo>
                  <a:pt x="2276271" y="181356"/>
                </a:lnTo>
                <a:lnTo>
                  <a:pt x="2284603" y="181356"/>
                </a:lnTo>
                <a:lnTo>
                  <a:pt x="2284603" y="157226"/>
                </a:lnTo>
                <a:lnTo>
                  <a:pt x="2292921" y="157226"/>
                </a:lnTo>
                <a:lnTo>
                  <a:pt x="2292921" y="164846"/>
                </a:lnTo>
                <a:lnTo>
                  <a:pt x="2297087" y="169926"/>
                </a:lnTo>
                <a:lnTo>
                  <a:pt x="2305418" y="169926"/>
                </a:lnTo>
                <a:lnTo>
                  <a:pt x="2305418" y="164846"/>
                </a:lnTo>
                <a:lnTo>
                  <a:pt x="2313736" y="164846"/>
                </a:lnTo>
                <a:lnTo>
                  <a:pt x="2313736" y="148336"/>
                </a:lnTo>
                <a:lnTo>
                  <a:pt x="2313736" y="144526"/>
                </a:lnTo>
                <a:lnTo>
                  <a:pt x="2317902" y="144526"/>
                </a:lnTo>
                <a:lnTo>
                  <a:pt x="2326233" y="153416"/>
                </a:lnTo>
                <a:lnTo>
                  <a:pt x="2326233" y="169926"/>
                </a:lnTo>
                <a:lnTo>
                  <a:pt x="2330386" y="169926"/>
                </a:lnTo>
                <a:lnTo>
                  <a:pt x="2330386" y="157226"/>
                </a:lnTo>
                <a:lnTo>
                  <a:pt x="2342883" y="157226"/>
                </a:lnTo>
                <a:lnTo>
                  <a:pt x="2342883" y="169926"/>
                </a:lnTo>
                <a:lnTo>
                  <a:pt x="2347049" y="169926"/>
                </a:lnTo>
                <a:lnTo>
                  <a:pt x="2351201" y="164846"/>
                </a:lnTo>
                <a:lnTo>
                  <a:pt x="2351201" y="157226"/>
                </a:lnTo>
                <a:lnTo>
                  <a:pt x="2388666" y="157226"/>
                </a:lnTo>
                <a:lnTo>
                  <a:pt x="2388666" y="169926"/>
                </a:lnTo>
                <a:lnTo>
                  <a:pt x="2401163" y="169926"/>
                </a:lnTo>
                <a:lnTo>
                  <a:pt x="2401163" y="173736"/>
                </a:lnTo>
                <a:lnTo>
                  <a:pt x="2413647" y="173736"/>
                </a:lnTo>
                <a:lnTo>
                  <a:pt x="2413647" y="157226"/>
                </a:lnTo>
                <a:lnTo>
                  <a:pt x="2413647" y="153416"/>
                </a:lnTo>
                <a:lnTo>
                  <a:pt x="2415667" y="145796"/>
                </a:lnTo>
                <a:lnTo>
                  <a:pt x="2416213" y="144526"/>
                </a:lnTo>
                <a:lnTo>
                  <a:pt x="2417292" y="141986"/>
                </a:lnTo>
                <a:lnTo>
                  <a:pt x="2421255" y="140716"/>
                </a:lnTo>
                <a:lnTo>
                  <a:pt x="2434463" y="140716"/>
                </a:lnTo>
                <a:lnTo>
                  <a:pt x="2434463" y="161036"/>
                </a:lnTo>
                <a:lnTo>
                  <a:pt x="2426144" y="161036"/>
                </a:lnTo>
                <a:lnTo>
                  <a:pt x="2426144" y="169926"/>
                </a:lnTo>
                <a:lnTo>
                  <a:pt x="2455278" y="169926"/>
                </a:lnTo>
                <a:lnTo>
                  <a:pt x="2455278" y="164846"/>
                </a:lnTo>
                <a:lnTo>
                  <a:pt x="2496909" y="164846"/>
                </a:lnTo>
                <a:lnTo>
                  <a:pt x="2496909" y="153416"/>
                </a:lnTo>
                <a:lnTo>
                  <a:pt x="2546870" y="153416"/>
                </a:lnTo>
                <a:lnTo>
                  <a:pt x="2546870" y="157226"/>
                </a:lnTo>
                <a:lnTo>
                  <a:pt x="2551023" y="161036"/>
                </a:lnTo>
                <a:lnTo>
                  <a:pt x="2559354" y="161036"/>
                </a:lnTo>
                <a:lnTo>
                  <a:pt x="2559354" y="164846"/>
                </a:lnTo>
                <a:lnTo>
                  <a:pt x="2571839" y="164846"/>
                </a:lnTo>
                <a:lnTo>
                  <a:pt x="2571839" y="157226"/>
                </a:lnTo>
                <a:lnTo>
                  <a:pt x="2584335" y="157226"/>
                </a:lnTo>
                <a:lnTo>
                  <a:pt x="2584335" y="153416"/>
                </a:lnTo>
                <a:lnTo>
                  <a:pt x="2584335" y="148336"/>
                </a:lnTo>
                <a:lnTo>
                  <a:pt x="2592654" y="148336"/>
                </a:lnTo>
                <a:lnTo>
                  <a:pt x="2596819" y="144526"/>
                </a:lnTo>
                <a:lnTo>
                  <a:pt x="2596819" y="140716"/>
                </a:lnTo>
                <a:lnTo>
                  <a:pt x="2605151" y="140716"/>
                </a:lnTo>
                <a:lnTo>
                  <a:pt x="2605151" y="148336"/>
                </a:lnTo>
                <a:lnTo>
                  <a:pt x="2625966" y="148336"/>
                </a:lnTo>
                <a:lnTo>
                  <a:pt x="2625966" y="144526"/>
                </a:lnTo>
                <a:lnTo>
                  <a:pt x="2630132" y="140716"/>
                </a:lnTo>
                <a:lnTo>
                  <a:pt x="2638450" y="140716"/>
                </a:lnTo>
                <a:lnTo>
                  <a:pt x="2638450" y="141084"/>
                </a:lnTo>
                <a:lnTo>
                  <a:pt x="2634246" y="141084"/>
                </a:lnTo>
                <a:lnTo>
                  <a:pt x="2634246" y="149390"/>
                </a:lnTo>
                <a:lnTo>
                  <a:pt x="2621762" y="149390"/>
                </a:lnTo>
                <a:lnTo>
                  <a:pt x="2621762" y="157683"/>
                </a:lnTo>
                <a:lnTo>
                  <a:pt x="2646730" y="157683"/>
                </a:lnTo>
                <a:lnTo>
                  <a:pt x="2650896" y="153530"/>
                </a:lnTo>
                <a:lnTo>
                  <a:pt x="2650896" y="148336"/>
                </a:lnTo>
                <a:lnTo>
                  <a:pt x="2696730" y="148336"/>
                </a:lnTo>
                <a:lnTo>
                  <a:pt x="2696730" y="157226"/>
                </a:lnTo>
                <a:lnTo>
                  <a:pt x="2709227" y="157226"/>
                </a:lnTo>
                <a:lnTo>
                  <a:pt x="2709227" y="140716"/>
                </a:lnTo>
                <a:lnTo>
                  <a:pt x="2709227" y="136931"/>
                </a:lnTo>
                <a:lnTo>
                  <a:pt x="2725839" y="136931"/>
                </a:lnTo>
                <a:lnTo>
                  <a:pt x="2725839" y="128638"/>
                </a:lnTo>
                <a:lnTo>
                  <a:pt x="2717508" y="128638"/>
                </a:lnTo>
                <a:lnTo>
                  <a:pt x="2717508" y="120332"/>
                </a:lnTo>
                <a:lnTo>
                  <a:pt x="2716288" y="119126"/>
                </a:lnTo>
                <a:lnTo>
                  <a:pt x="2721711" y="119126"/>
                </a:lnTo>
                <a:lnTo>
                  <a:pt x="2721711" y="124206"/>
                </a:lnTo>
                <a:lnTo>
                  <a:pt x="2730042" y="124206"/>
                </a:lnTo>
                <a:lnTo>
                  <a:pt x="2730042" y="131826"/>
                </a:lnTo>
                <a:lnTo>
                  <a:pt x="2742527" y="131826"/>
                </a:lnTo>
                <a:lnTo>
                  <a:pt x="2742527" y="136906"/>
                </a:lnTo>
                <a:lnTo>
                  <a:pt x="2746692" y="136906"/>
                </a:lnTo>
                <a:lnTo>
                  <a:pt x="2750858" y="131826"/>
                </a:lnTo>
                <a:lnTo>
                  <a:pt x="2750858" y="111506"/>
                </a:lnTo>
                <a:lnTo>
                  <a:pt x="2750858" y="107696"/>
                </a:lnTo>
                <a:lnTo>
                  <a:pt x="2755011" y="107696"/>
                </a:lnTo>
                <a:lnTo>
                  <a:pt x="2755011" y="136906"/>
                </a:lnTo>
                <a:lnTo>
                  <a:pt x="2775826" y="136906"/>
                </a:lnTo>
                <a:lnTo>
                  <a:pt x="2775826" y="140716"/>
                </a:lnTo>
                <a:lnTo>
                  <a:pt x="2784157" y="140716"/>
                </a:lnTo>
                <a:lnTo>
                  <a:pt x="2784157" y="111506"/>
                </a:lnTo>
                <a:lnTo>
                  <a:pt x="2813291" y="111506"/>
                </a:lnTo>
                <a:lnTo>
                  <a:pt x="2817457" y="115316"/>
                </a:lnTo>
                <a:lnTo>
                  <a:pt x="2817457" y="124206"/>
                </a:lnTo>
                <a:lnTo>
                  <a:pt x="2838272" y="124206"/>
                </a:lnTo>
                <a:lnTo>
                  <a:pt x="2838272" y="136906"/>
                </a:lnTo>
                <a:lnTo>
                  <a:pt x="2846603" y="136906"/>
                </a:lnTo>
                <a:lnTo>
                  <a:pt x="2846603" y="148336"/>
                </a:lnTo>
                <a:lnTo>
                  <a:pt x="2854922" y="148336"/>
                </a:lnTo>
                <a:lnTo>
                  <a:pt x="2854922" y="161036"/>
                </a:lnTo>
                <a:lnTo>
                  <a:pt x="2863253" y="161036"/>
                </a:lnTo>
                <a:lnTo>
                  <a:pt x="2863253" y="157226"/>
                </a:lnTo>
                <a:lnTo>
                  <a:pt x="2867418" y="157226"/>
                </a:lnTo>
                <a:lnTo>
                  <a:pt x="2871584" y="153416"/>
                </a:lnTo>
                <a:lnTo>
                  <a:pt x="2884068" y="153416"/>
                </a:lnTo>
                <a:lnTo>
                  <a:pt x="2884068" y="140716"/>
                </a:lnTo>
                <a:lnTo>
                  <a:pt x="2896552" y="140716"/>
                </a:lnTo>
                <a:lnTo>
                  <a:pt x="2896552" y="124206"/>
                </a:lnTo>
                <a:lnTo>
                  <a:pt x="2904883" y="124206"/>
                </a:lnTo>
                <a:lnTo>
                  <a:pt x="2904883" y="144526"/>
                </a:lnTo>
                <a:lnTo>
                  <a:pt x="2925699" y="144526"/>
                </a:lnTo>
                <a:lnTo>
                  <a:pt x="2925699" y="140716"/>
                </a:lnTo>
                <a:lnTo>
                  <a:pt x="2929864" y="136906"/>
                </a:lnTo>
                <a:lnTo>
                  <a:pt x="2946514" y="136906"/>
                </a:lnTo>
                <a:lnTo>
                  <a:pt x="2950680" y="128016"/>
                </a:lnTo>
                <a:lnTo>
                  <a:pt x="2967329" y="128016"/>
                </a:lnTo>
                <a:lnTo>
                  <a:pt x="2967329" y="136906"/>
                </a:lnTo>
                <a:lnTo>
                  <a:pt x="2946514" y="136906"/>
                </a:lnTo>
                <a:lnTo>
                  <a:pt x="2946514" y="144526"/>
                </a:lnTo>
                <a:lnTo>
                  <a:pt x="2967329" y="144526"/>
                </a:lnTo>
                <a:lnTo>
                  <a:pt x="2967329" y="153416"/>
                </a:lnTo>
                <a:lnTo>
                  <a:pt x="2971495" y="157226"/>
                </a:lnTo>
                <a:lnTo>
                  <a:pt x="2975648" y="157226"/>
                </a:lnTo>
                <a:lnTo>
                  <a:pt x="2975648" y="136906"/>
                </a:lnTo>
                <a:lnTo>
                  <a:pt x="2983979" y="136906"/>
                </a:lnTo>
                <a:lnTo>
                  <a:pt x="2983979" y="132765"/>
                </a:lnTo>
                <a:lnTo>
                  <a:pt x="2988106" y="128638"/>
                </a:lnTo>
                <a:lnTo>
                  <a:pt x="2988106" y="120332"/>
                </a:lnTo>
                <a:lnTo>
                  <a:pt x="2983979" y="120332"/>
                </a:lnTo>
                <a:lnTo>
                  <a:pt x="2983979" y="115316"/>
                </a:lnTo>
                <a:lnTo>
                  <a:pt x="2992310" y="115316"/>
                </a:lnTo>
                <a:lnTo>
                  <a:pt x="2992310" y="136906"/>
                </a:lnTo>
                <a:lnTo>
                  <a:pt x="3000679" y="136906"/>
                </a:lnTo>
                <a:lnTo>
                  <a:pt x="3000679" y="144526"/>
                </a:lnTo>
                <a:lnTo>
                  <a:pt x="3021406" y="144526"/>
                </a:lnTo>
                <a:lnTo>
                  <a:pt x="3021406" y="149390"/>
                </a:lnTo>
                <a:lnTo>
                  <a:pt x="3025571" y="145237"/>
                </a:lnTo>
                <a:lnTo>
                  <a:pt x="3029737" y="145237"/>
                </a:lnTo>
                <a:lnTo>
                  <a:pt x="3029737" y="144526"/>
                </a:lnTo>
                <a:lnTo>
                  <a:pt x="3038144" y="144526"/>
                </a:lnTo>
                <a:lnTo>
                  <a:pt x="3038144" y="153416"/>
                </a:lnTo>
                <a:lnTo>
                  <a:pt x="3046463" y="153416"/>
                </a:lnTo>
                <a:lnTo>
                  <a:pt x="3046463" y="144526"/>
                </a:lnTo>
                <a:lnTo>
                  <a:pt x="3054794" y="144526"/>
                </a:lnTo>
                <a:lnTo>
                  <a:pt x="3054794" y="153416"/>
                </a:lnTo>
                <a:lnTo>
                  <a:pt x="3058960" y="153416"/>
                </a:lnTo>
                <a:lnTo>
                  <a:pt x="3058960" y="140716"/>
                </a:lnTo>
                <a:lnTo>
                  <a:pt x="3063113" y="140716"/>
                </a:lnTo>
                <a:lnTo>
                  <a:pt x="3063113" y="136906"/>
                </a:lnTo>
                <a:lnTo>
                  <a:pt x="3067278" y="136906"/>
                </a:lnTo>
                <a:lnTo>
                  <a:pt x="3067278" y="128016"/>
                </a:lnTo>
                <a:lnTo>
                  <a:pt x="3083928" y="128016"/>
                </a:lnTo>
                <a:lnTo>
                  <a:pt x="3083928" y="119126"/>
                </a:lnTo>
                <a:lnTo>
                  <a:pt x="3092259" y="119126"/>
                </a:lnTo>
                <a:lnTo>
                  <a:pt x="3092259" y="128016"/>
                </a:lnTo>
                <a:lnTo>
                  <a:pt x="3100590" y="128016"/>
                </a:lnTo>
                <a:lnTo>
                  <a:pt x="3100590" y="140716"/>
                </a:lnTo>
                <a:lnTo>
                  <a:pt x="3108909" y="140716"/>
                </a:lnTo>
                <a:lnTo>
                  <a:pt x="3108909" y="148336"/>
                </a:lnTo>
                <a:lnTo>
                  <a:pt x="3113074" y="148336"/>
                </a:lnTo>
                <a:lnTo>
                  <a:pt x="3117240" y="144526"/>
                </a:lnTo>
                <a:lnTo>
                  <a:pt x="3117240" y="128016"/>
                </a:lnTo>
                <a:lnTo>
                  <a:pt x="3121406" y="128016"/>
                </a:lnTo>
                <a:lnTo>
                  <a:pt x="3121406" y="144526"/>
                </a:lnTo>
                <a:lnTo>
                  <a:pt x="3129724" y="144526"/>
                </a:lnTo>
                <a:lnTo>
                  <a:pt x="3129724" y="131826"/>
                </a:lnTo>
                <a:lnTo>
                  <a:pt x="3133890" y="128016"/>
                </a:lnTo>
                <a:lnTo>
                  <a:pt x="3133890" y="124206"/>
                </a:lnTo>
                <a:lnTo>
                  <a:pt x="3138055" y="119126"/>
                </a:lnTo>
                <a:lnTo>
                  <a:pt x="3154705" y="119126"/>
                </a:lnTo>
                <a:lnTo>
                  <a:pt x="3154705" y="115316"/>
                </a:lnTo>
                <a:lnTo>
                  <a:pt x="3158871" y="111506"/>
                </a:lnTo>
                <a:lnTo>
                  <a:pt x="3167189" y="111506"/>
                </a:lnTo>
                <a:lnTo>
                  <a:pt x="3167189" y="119126"/>
                </a:lnTo>
                <a:lnTo>
                  <a:pt x="3175520" y="119126"/>
                </a:lnTo>
                <a:lnTo>
                  <a:pt x="3175520" y="128016"/>
                </a:lnTo>
                <a:lnTo>
                  <a:pt x="3179686" y="131826"/>
                </a:lnTo>
                <a:lnTo>
                  <a:pt x="3183839" y="128016"/>
                </a:lnTo>
                <a:lnTo>
                  <a:pt x="3183839" y="107696"/>
                </a:lnTo>
                <a:lnTo>
                  <a:pt x="3192170" y="107696"/>
                </a:lnTo>
                <a:lnTo>
                  <a:pt x="3192170" y="119126"/>
                </a:lnTo>
                <a:lnTo>
                  <a:pt x="3212985" y="119126"/>
                </a:lnTo>
                <a:lnTo>
                  <a:pt x="3212985" y="111506"/>
                </a:lnTo>
                <a:lnTo>
                  <a:pt x="3221317" y="111506"/>
                </a:lnTo>
                <a:lnTo>
                  <a:pt x="3221317" y="119126"/>
                </a:lnTo>
                <a:lnTo>
                  <a:pt x="3229635" y="119126"/>
                </a:lnTo>
                <a:lnTo>
                  <a:pt x="3229635" y="115316"/>
                </a:lnTo>
                <a:lnTo>
                  <a:pt x="3233801" y="111506"/>
                </a:lnTo>
                <a:lnTo>
                  <a:pt x="3233801" y="98806"/>
                </a:lnTo>
                <a:lnTo>
                  <a:pt x="3242043" y="98806"/>
                </a:lnTo>
                <a:lnTo>
                  <a:pt x="3242043" y="91186"/>
                </a:lnTo>
                <a:lnTo>
                  <a:pt x="3250374" y="91186"/>
                </a:lnTo>
                <a:lnTo>
                  <a:pt x="3250323" y="98844"/>
                </a:lnTo>
                <a:lnTo>
                  <a:pt x="3246209" y="102616"/>
                </a:lnTo>
                <a:lnTo>
                  <a:pt x="3242132" y="102616"/>
                </a:lnTo>
                <a:lnTo>
                  <a:pt x="3242132" y="119126"/>
                </a:lnTo>
                <a:lnTo>
                  <a:pt x="3262947" y="119126"/>
                </a:lnTo>
                <a:lnTo>
                  <a:pt x="3262947" y="124206"/>
                </a:lnTo>
                <a:lnTo>
                  <a:pt x="3271266" y="124206"/>
                </a:lnTo>
                <a:lnTo>
                  <a:pt x="3271266" y="107696"/>
                </a:lnTo>
                <a:lnTo>
                  <a:pt x="3287915" y="107696"/>
                </a:lnTo>
                <a:lnTo>
                  <a:pt x="3292081" y="102616"/>
                </a:lnTo>
                <a:lnTo>
                  <a:pt x="3296247" y="102616"/>
                </a:lnTo>
                <a:lnTo>
                  <a:pt x="3296247" y="98806"/>
                </a:lnTo>
                <a:lnTo>
                  <a:pt x="3300412" y="98806"/>
                </a:lnTo>
                <a:lnTo>
                  <a:pt x="3300412" y="102616"/>
                </a:lnTo>
                <a:lnTo>
                  <a:pt x="3304565" y="107696"/>
                </a:lnTo>
                <a:lnTo>
                  <a:pt x="3312896" y="107696"/>
                </a:lnTo>
                <a:lnTo>
                  <a:pt x="3312896" y="102616"/>
                </a:lnTo>
                <a:lnTo>
                  <a:pt x="3317062" y="98806"/>
                </a:lnTo>
                <a:lnTo>
                  <a:pt x="3325380" y="98806"/>
                </a:lnTo>
                <a:lnTo>
                  <a:pt x="3325380" y="91186"/>
                </a:lnTo>
                <a:lnTo>
                  <a:pt x="3333712" y="91186"/>
                </a:lnTo>
                <a:lnTo>
                  <a:pt x="3333712" y="69596"/>
                </a:lnTo>
                <a:lnTo>
                  <a:pt x="3337788" y="69596"/>
                </a:lnTo>
                <a:lnTo>
                  <a:pt x="3337788" y="53086"/>
                </a:lnTo>
                <a:lnTo>
                  <a:pt x="3337788" y="49276"/>
                </a:lnTo>
                <a:lnTo>
                  <a:pt x="3350285" y="49276"/>
                </a:lnTo>
                <a:lnTo>
                  <a:pt x="3350285" y="69596"/>
                </a:lnTo>
                <a:lnTo>
                  <a:pt x="3342043" y="69596"/>
                </a:lnTo>
                <a:lnTo>
                  <a:pt x="3342043" y="94996"/>
                </a:lnTo>
                <a:lnTo>
                  <a:pt x="3350361" y="94996"/>
                </a:lnTo>
                <a:lnTo>
                  <a:pt x="3350361" y="91186"/>
                </a:lnTo>
                <a:lnTo>
                  <a:pt x="3354527" y="86106"/>
                </a:lnTo>
                <a:lnTo>
                  <a:pt x="3362858" y="86106"/>
                </a:lnTo>
                <a:lnTo>
                  <a:pt x="3362858" y="78486"/>
                </a:lnTo>
                <a:lnTo>
                  <a:pt x="3367011" y="74676"/>
                </a:lnTo>
                <a:lnTo>
                  <a:pt x="3367011" y="65786"/>
                </a:lnTo>
                <a:lnTo>
                  <a:pt x="3371100" y="65786"/>
                </a:lnTo>
                <a:lnTo>
                  <a:pt x="3371100" y="61976"/>
                </a:lnTo>
                <a:lnTo>
                  <a:pt x="3379419" y="61976"/>
                </a:lnTo>
                <a:lnTo>
                  <a:pt x="3379419" y="65786"/>
                </a:lnTo>
                <a:lnTo>
                  <a:pt x="3387826" y="65786"/>
                </a:lnTo>
                <a:lnTo>
                  <a:pt x="3387750" y="78562"/>
                </a:lnTo>
                <a:lnTo>
                  <a:pt x="3379508" y="86106"/>
                </a:lnTo>
                <a:lnTo>
                  <a:pt x="3371177" y="86106"/>
                </a:lnTo>
                <a:lnTo>
                  <a:pt x="3371177" y="98806"/>
                </a:lnTo>
                <a:lnTo>
                  <a:pt x="3375342" y="98806"/>
                </a:lnTo>
                <a:lnTo>
                  <a:pt x="3375342" y="107696"/>
                </a:lnTo>
                <a:lnTo>
                  <a:pt x="3367011" y="107696"/>
                </a:lnTo>
                <a:lnTo>
                  <a:pt x="3367011" y="107886"/>
                </a:lnTo>
                <a:lnTo>
                  <a:pt x="3358604" y="107886"/>
                </a:lnTo>
                <a:lnTo>
                  <a:pt x="3358604" y="120332"/>
                </a:lnTo>
                <a:lnTo>
                  <a:pt x="3371100" y="120332"/>
                </a:lnTo>
                <a:lnTo>
                  <a:pt x="3371100" y="115316"/>
                </a:lnTo>
                <a:lnTo>
                  <a:pt x="3387826" y="115316"/>
                </a:lnTo>
                <a:lnTo>
                  <a:pt x="3387826" y="107696"/>
                </a:lnTo>
                <a:lnTo>
                  <a:pt x="3391992" y="102616"/>
                </a:lnTo>
                <a:lnTo>
                  <a:pt x="3396157" y="102616"/>
                </a:lnTo>
                <a:lnTo>
                  <a:pt x="3400272" y="98844"/>
                </a:lnTo>
                <a:lnTo>
                  <a:pt x="3400323" y="91186"/>
                </a:lnTo>
                <a:lnTo>
                  <a:pt x="3412807" y="91186"/>
                </a:lnTo>
                <a:lnTo>
                  <a:pt x="3412845" y="98844"/>
                </a:lnTo>
                <a:lnTo>
                  <a:pt x="3416973" y="102616"/>
                </a:lnTo>
                <a:lnTo>
                  <a:pt x="3466922" y="102616"/>
                </a:lnTo>
                <a:lnTo>
                  <a:pt x="3466922" y="94996"/>
                </a:lnTo>
                <a:lnTo>
                  <a:pt x="3462769" y="94996"/>
                </a:lnTo>
                <a:lnTo>
                  <a:pt x="3458603" y="91186"/>
                </a:lnTo>
                <a:lnTo>
                  <a:pt x="3458603" y="82296"/>
                </a:lnTo>
                <a:lnTo>
                  <a:pt x="3450272" y="82296"/>
                </a:lnTo>
                <a:lnTo>
                  <a:pt x="3450272" y="78486"/>
                </a:lnTo>
                <a:lnTo>
                  <a:pt x="3450272" y="74676"/>
                </a:lnTo>
                <a:lnTo>
                  <a:pt x="3462769" y="74676"/>
                </a:lnTo>
                <a:lnTo>
                  <a:pt x="3462769" y="65786"/>
                </a:lnTo>
                <a:lnTo>
                  <a:pt x="3471087" y="65786"/>
                </a:lnTo>
                <a:lnTo>
                  <a:pt x="3471087" y="74676"/>
                </a:lnTo>
                <a:lnTo>
                  <a:pt x="3462769" y="74676"/>
                </a:lnTo>
                <a:lnTo>
                  <a:pt x="3462769" y="82296"/>
                </a:lnTo>
                <a:lnTo>
                  <a:pt x="3475253" y="82296"/>
                </a:lnTo>
                <a:lnTo>
                  <a:pt x="3475253" y="94996"/>
                </a:lnTo>
                <a:lnTo>
                  <a:pt x="3483584" y="94996"/>
                </a:lnTo>
                <a:lnTo>
                  <a:pt x="3483584" y="102616"/>
                </a:lnTo>
                <a:lnTo>
                  <a:pt x="3496068" y="102616"/>
                </a:lnTo>
                <a:lnTo>
                  <a:pt x="3496068" y="94996"/>
                </a:lnTo>
                <a:lnTo>
                  <a:pt x="3504400" y="94996"/>
                </a:lnTo>
                <a:lnTo>
                  <a:pt x="3504400" y="107696"/>
                </a:lnTo>
                <a:lnTo>
                  <a:pt x="3521049" y="107696"/>
                </a:lnTo>
                <a:lnTo>
                  <a:pt x="3521049" y="91186"/>
                </a:lnTo>
                <a:lnTo>
                  <a:pt x="3521049" y="78486"/>
                </a:lnTo>
                <a:lnTo>
                  <a:pt x="3537699" y="78486"/>
                </a:lnTo>
                <a:lnTo>
                  <a:pt x="3537699" y="74676"/>
                </a:lnTo>
                <a:lnTo>
                  <a:pt x="3546030" y="74676"/>
                </a:lnTo>
                <a:lnTo>
                  <a:pt x="3546030" y="65786"/>
                </a:lnTo>
                <a:lnTo>
                  <a:pt x="3546030" y="61976"/>
                </a:lnTo>
                <a:lnTo>
                  <a:pt x="3558514" y="61976"/>
                </a:lnTo>
                <a:lnTo>
                  <a:pt x="3558603" y="78562"/>
                </a:lnTo>
                <a:lnTo>
                  <a:pt x="3562680" y="82296"/>
                </a:lnTo>
                <a:lnTo>
                  <a:pt x="3570998" y="82296"/>
                </a:lnTo>
                <a:lnTo>
                  <a:pt x="3570998" y="102616"/>
                </a:lnTo>
                <a:lnTo>
                  <a:pt x="3583495" y="102616"/>
                </a:lnTo>
                <a:lnTo>
                  <a:pt x="3583495" y="107696"/>
                </a:lnTo>
                <a:lnTo>
                  <a:pt x="3587661" y="111506"/>
                </a:lnTo>
                <a:lnTo>
                  <a:pt x="3595979" y="111506"/>
                </a:lnTo>
                <a:lnTo>
                  <a:pt x="3595979" y="119126"/>
                </a:lnTo>
                <a:lnTo>
                  <a:pt x="3600145" y="119126"/>
                </a:lnTo>
                <a:lnTo>
                  <a:pt x="3604310" y="115316"/>
                </a:lnTo>
                <a:lnTo>
                  <a:pt x="3604310" y="102616"/>
                </a:lnTo>
                <a:lnTo>
                  <a:pt x="3616795" y="102616"/>
                </a:lnTo>
                <a:lnTo>
                  <a:pt x="3616795" y="111506"/>
                </a:lnTo>
                <a:lnTo>
                  <a:pt x="3625126" y="111506"/>
                </a:lnTo>
                <a:lnTo>
                  <a:pt x="3625126" y="91186"/>
                </a:lnTo>
                <a:lnTo>
                  <a:pt x="3641775" y="91186"/>
                </a:lnTo>
                <a:lnTo>
                  <a:pt x="3641775" y="102616"/>
                </a:lnTo>
                <a:lnTo>
                  <a:pt x="3654260" y="102616"/>
                </a:lnTo>
                <a:lnTo>
                  <a:pt x="3658425" y="107696"/>
                </a:lnTo>
                <a:lnTo>
                  <a:pt x="3658425" y="111506"/>
                </a:lnTo>
                <a:lnTo>
                  <a:pt x="3670909" y="111506"/>
                </a:lnTo>
                <a:lnTo>
                  <a:pt x="3675075" y="107696"/>
                </a:lnTo>
                <a:lnTo>
                  <a:pt x="3675075" y="98806"/>
                </a:lnTo>
                <a:lnTo>
                  <a:pt x="3708387" y="98806"/>
                </a:lnTo>
                <a:lnTo>
                  <a:pt x="3708387" y="94996"/>
                </a:lnTo>
                <a:lnTo>
                  <a:pt x="3708387" y="91186"/>
                </a:lnTo>
                <a:lnTo>
                  <a:pt x="3716705" y="91186"/>
                </a:lnTo>
                <a:lnTo>
                  <a:pt x="3716705" y="82296"/>
                </a:lnTo>
                <a:lnTo>
                  <a:pt x="3725037" y="82296"/>
                </a:lnTo>
                <a:lnTo>
                  <a:pt x="3725037" y="94996"/>
                </a:lnTo>
                <a:lnTo>
                  <a:pt x="3733355" y="94996"/>
                </a:lnTo>
                <a:lnTo>
                  <a:pt x="3737521" y="98806"/>
                </a:lnTo>
                <a:lnTo>
                  <a:pt x="3737521" y="102616"/>
                </a:lnTo>
                <a:lnTo>
                  <a:pt x="3754170" y="102616"/>
                </a:lnTo>
                <a:lnTo>
                  <a:pt x="3754170" y="94996"/>
                </a:lnTo>
                <a:lnTo>
                  <a:pt x="3762502" y="94996"/>
                </a:lnTo>
                <a:lnTo>
                  <a:pt x="3766616" y="91224"/>
                </a:lnTo>
                <a:lnTo>
                  <a:pt x="3766667" y="86106"/>
                </a:lnTo>
                <a:lnTo>
                  <a:pt x="3770820" y="82296"/>
                </a:lnTo>
                <a:lnTo>
                  <a:pt x="3774986" y="82296"/>
                </a:lnTo>
                <a:lnTo>
                  <a:pt x="3774986" y="74676"/>
                </a:lnTo>
                <a:lnTo>
                  <a:pt x="3774986" y="61976"/>
                </a:lnTo>
                <a:lnTo>
                  <a:pt x="3774986" y="56896"/>
                </a:lnTo>
                <a:lnTo>
                  <a:pt x="3783317" y="56896"/>
                </a:lnTo>
                <a:lnTo>
                  <a:pt x="3783317" y="65786"/>
                </a:lnTo>
                <a:lnTo>
                  <a:pt x="3791635" y="65786"/>
                </a:lnTo>
                <a:lnTo>
                  <a:pt x="3791635" y="74676"/>
                </a:lnTo>
                <a:lnTo>
                  <a:pt x="3787483" y="74676"/>
                </a:lnTo>
                <a:lnTo>
                  <a:pt x="3783317" y="78486"/>
                </a:lnTo>
                <a:lnTo>
                  <a:pt x="3783317" y="86106"/>
                </a:lnTo>
                <a:lnTo>
                  <a:pt x="3770820" y="86106"/>
                </a:lnTo>
                <a:lnTo>
                  <a:pt x="3770820" y="98806"/>
                </a:lnTo>
                <a:lnTo>
                  <a:pt x="3791635" y="98806"/>
                </a:lnTo>
                <a:lnTo>
                  <a:pt x="3791635" y="102616"/>
                </a:lnTo>
                <a:lnTo>
                  <a:pt x="3799967" y="102616"/>
                </a:lnTo>
                <a:lnTo>
                  <a:pt x="3799967" y="94996"/>
                </a:lnTo>
                <a:lnTo>
                  <a:pt x="3791635" y="94996"/>
                </a:lnTo>
                <a:lnTo>
                  <a:pt x="3791635" y="86106"/>
                </a:lnTo>
                <a:lnTo>
                  <a:pt x="3799967" y="86106"/>
                </a:lnTo>
                <a:lnTo>
                  <a:pt x="3799967" y="74676"/>
                </a:lnTo>
                <a:lnTo>
                  <a:pt x="3812451" y="74676"/>
                </a:lnTo>
                <a:lnTo>
                  <a:pt x="3812451" y="86106"/>
                </a:lnTo>
                <a:lnTo>
                  <a:pt x="3816616" y="86106"/>
                </a:lnTo>
                <a:lnTo>
                  <a:pt x="3816616" y="74676"/>
                </a:lnTo>
                <a:lnTo>
                  <a:pt x="3829113" y="74676"/>
                </a:lnTo>
                <a:lnTo>
                  <a:pt x="3829113" y="56896"/>
                </a:lnTo>
                <a:lnTo>
                  <a:pt x="3837432" y="56896"/>
                </a:lnTo>
                <a:lnTo>
                  <a:pt x="3837432" y="53086"/>
                </a:lnTo>
                <a:lnTo>
                  <a:pt x="3837432" y="49276"/>
                </a:lnTo>
                <a:close/>
              </a:path>
              <a:path w="5278120" h="215900">
                <a:moveTo>
                  <a:pt x="3883139" y="37261"/>
                </a:moveTo>
                <a:lnTo>
                  <a:pt x="3878986" y="32181"/>
                </a:lnTo>
                <a:lnTo>
                  <a:pt x="3870655" y="32181"/>
                </a:lnTo>
                <a:lnTo>
                  <a:pt x="3870655" y="37261"/>
                </a:lnTo>
                <a:lnTo>
                  <a:pt x="3874820" y="37261"/>
                </a:lnTo>
                <a:lnTo>
                  <a:pt x="3878986" y="41071"/>
                </a:lnTo>
                <a:lnTo>
                  <a:pt x="3878986" y="48691"/>
                </a:lnTo>
                <a:lnTo>
                  <a:pt x="3883139" y="48691"/>
                </a:lnTo>
                <a:lnTo>
                  <a:pt x="3883139" y="37261"/>
                </a:lnTo>
                <a:close/>
              </a:path>
              <a:path w="5278120" h="215900">
                <a:moveTo>
                  <a:pt x="3949750" y="37261"/>
                </a:moveTo>
                <a:lnTo>
                  <a:pt x="3937266" y="37261"/>
                </a:lnTo>
                <a:lnTo>
                  <a:pt x="3937266" y="41071"/>
                </a:lnTo>
                <a:lnTo>
                  <a:pt x="3941419" y="44881"/>
                </a:lnTo>
                <a:lnTo>
                  <a:pt x="3949750" y="44881"/>
                </a:lnTo>
                <a:lnTo>
                  <a:pt x="3949750" y="37261"/>
                </a:lnTo>
                <a:close/>
              </a:path>
              <a:path w="5278120" h="215900">
                <a:moveTo>
                  <a:pt x="3962235" y="24561"/>
                </a:moveTo>
                <a:lnTo>
                  <a:pt x="3958082" y="20751"/>
                </a:lnTo>
                <a:lnTo>
                  <a:pt x="3949750" y="20751"/>
                </a:lnTo>
                <a:lnTo>
                  <a:pt x="3949750" y="32181"/>
                </a:lnTo>
                <a:lnTo>
                  <a:pt x="3962235" y="32181"/>
                </a:lnTo>
                <a:lnTo>
                  <a:pt x="3962235" y="24561"/>
                </a:lnTo>
                <a:close/>
              </a:path>
              <a:path w="5278120" h="215900">
                <a:moveTo>
                  <a:pt x="3978897" y="61391"/>
                </a:moveTo>
                <a:lnTo>
                  <a:pt x="3966400" y="61391"/>
                </a:lnTo>
                <a:lnTo>
                  <a:pt x="3966400" y="53771"/>
                </a:lnTo>
                <a:lnTo>
                  <a:pt x="3966400" y="48691"/>
                </a:lnTo>
                <a:lnTo>
                  <a:pt x="3966400" y="44881"/>
                </a:lnTo>
                <a:lnTo>
                  <a:pt x="3949750" y="44881"/>
                </a:lnTo>
                <a:lnTo>
                  <a:pt x="3949750" y="48691"/>
                </a:lnTo>
                <a:lnTo>
                  <a:pt x="3945585" y="48691"/>
                </a:lnTo>
                <a:lnTo>
                  <a:pt x="3941419" y="44881"/>
                </a:lnTo>
                <a:lnTo>
                  <a:pt x="3937266" y="44881"/>
                </a:lnTo>
                <a:lnTo>
                  <a:pt x="3937266" y="53771"/>
                </a:lnTo>
                <a:lnTo>
                  <a:pt x="3928935" y="53771"/>
                </a:lnTo>
                <a:lnTo>
                  <a:pt x="3928935" y="32181"/>
                </a:lnTo>
                <a:lnTo>
                  <a:pt x="3920617" y="32181"/>
                </a:lnTo>
                <a:lnTo>
                  <a:pt x="3920617" y="41071"/>
                </a:lnTo>
                <a:lnTo>
                  <a:pt x="3908120" y="41071"/>
                </a:lnTo>
                <a:lnTo>
                  <a:pt x="3908120" y="61391"/>
                </a:lnTo>
                <a:lnTo>
                  <a:pt x="3903954" y="65201"/>
                </a:lnTo>
                <a:lnTo>
                  <a:pt x="3903954" y="70281"/>
                </a:lnTo>
                <a:lnTo>
                  <a:pt x="3899801" y="70281"/>
                </a:lnTo>
                <a:lnTo>
                  <a:pt x="3895636" y="65201"/>
                </a:lnTo>
                <a:lnTo>
                  <a:pt x="3895636" y="48691"/>
                </a:lnTo>
                <a:lnTo>
                  <a:pt x="3883139" y="48691"/>
                </a:lnTo>
                <a:lnTo>
                  <a:pt x="3878986" y="53771"/>
                </a:lnTo>
                <a:lnTo>
                  <a:pt x="3870655" y="53771"/>
                </a:lnTo>
                <a:lnTo>
                  <a:pt x="3870655" y="37261"/>
                </a:lnTo>
                <a:lnTo>
                  <a:pt x="3866489" y="32181"/>
                </a:lnTo>
                <a:lnTo>
                  <a:pt x="3866489" y="24561"/>
                </a:lnTo>
                <a:lnTo>
                  <a:pt x="3858171" y="24561"/>
                </a:lnTo>
                <a:lnTo>
                  <a:pt x="3858171" y="32181"/>
                </a:lnTo>
                <a:lnTo>
                  <a:pt x="3841508" y="32181"/>
                </a:lnTo>
                <a:lnTo>
                  <a:pt x="3841508" y="53771"/>
                </a:lnTo>
                <a:lnTo>
                  <a:pt x="3862324" y="53771"/>
                </a:lnTo>
                <a:lnTo>
                  <a:pt x="3862324" y="74091"/>
                </a:lnTo>
                <a:lnTo>
                  <a:pt x="3854005" y="74091"/>
                </a:lnTo>
                <a:lnTo>
                  <a:pt x="3854005" y="110921"/>
                </a:lnTo>
                <a:lnTo>
                  <a:pt x="3866489" y="110921"/>
                </a:lnTo>
                <a:lnTo>
                  <a:pt x="3866489" y="90601"/>
                </a:lnTo>
                <a:lnTo>
                  <a:pt x="3869956" y="90601"/>
                </a:lnTo>
                <a:lnTo>
                  <a:pt x="3870655" y="91287"/>
                </a:lnTo>
                <a:lnTo>
                  <a:pt x="3878986" y="91287"/>
                </a:lnTo>
                <a:lnTo>
                  <a:pt x="3878986" y="90601"/>
                </a:lnTo>
                <a:lnTo>
                  <a:pt x="3883139" y="90601"/>
                </a:lnTo>
                <a:lnTo>
                  <a:pt x="3883139" y="99491"/>
                </a:lnTo>
                <a:lnTo>
                  <a:pt x="3899801" y="99491"/>
                </a:lnTo>
                <a:lnTo>
                  <a:pt x="3899801" y="110921"/>
                </a:lnTo>
                <a:lnTo>
                  <a:pt x="3908120" y="110921"/>
                </a:lnTo>
                <a:lnTo>
                  <a:pt x="3908120" y="90601"/>
                </a:lnTo>
                <a:lnTo>
                  <a:pt x="3916451" y="90601"/>
                </a:lnTo>
                <a:lnTo>
                  <a:pt x="3916451" y="82981"/>
                </a:lnTo>
                <a:lnTo>
                  <a:pt x="3924757" y="82981"/>
                </a:lnTo>
                <a:lnTo>
                  <a:pt x="3924770" y="86791"/>
                </a:lnTo>
                <a:lnTo>
                  <a:pt x="3924770" y="91287"/>
                </a:lnTo>
                <a:lnTo>
                  <a:pt x="3928935" y="91287"/>
                </a:lnTo>
                <a:lnTo>
                  <a:pt x="3928935" y="86791"/>
                </a:lnTo>
                <a:lnTo>
                  <a:pt x="3937266" y="86791"/>
                </a:lnTo>
                <a:lnTo>
                  <a:pt x="3937266" y="94411"/>
                </a:lnTo>
                <a:lnTo>
                  <a:pt x="3978897" y="94411"/>
                </a:lnTo>
                <a:lnTo>
                  <a:pt x="3978897" y="82981"/>
                </a:lnTo>
                <a:lnTo>
                  <a:pt x="3978897" y="70281"/>
                </a:lnTo>
                <a:lnTo>
                  <a:pt x="3978897" y="61391"/>
                </a:lnTo>
                <a:close/>
              </a:path>
              <a:path w="5278120" h="215900">
                <a:moveTo>
                  <a:pt x="3987215" y="37261"/>
                </a:moveTo>
                <a:lnTo>
                  <a:pt x="3966400" y="37261"/>
                </a:lnTo>
                <a:lnTo>
                  <a:pt x="3966400" y="44881"/>
                </a:lnTo>
                <a:lnTo>
                  <a:pt x="3987215" y="44881"/>
                </a:lnTo>
                <a:lnTo>
                  <a:pt x="3987215" y="37261"/>
                </a:lnTo>
                <a:close/>
              </a:path>
              <a:path w="5278120" h="215900">
                <a:moveTo>
                  <a:pt x="3999712" y="20751"/>
                </a:moveTo>
                <a:lnTo>
                  <a:pt x="3991381" y="20751"/>
                </a:lnTo>
                <a:lnTo>
                  <a:pt x="3991381" y="28371"/>
                </a:lnTo>
                <a:lnTo>
                  <a:pt x="3999712" y="28371"/>
                </a:lnTo>
                <a:lnTo>
                  <a:pt x="3999712" y="20751"/>
                </a:lnTo>
                <a:close/>
              </a:path>
              <a:path w="5278120" h="215900">
                <a:moveTo>
                  <a:pt x="4053827" y="12446"/>
                </a:moveTo>
                <a:lnTo>
                  <a:pt x="4041343" y="12446"/>
                </a:lnTo>
                <a:lnTo>
                  <a:pt x="4041343" y="20751"/>
                </a:lnTo>
                <a:lnTo>
                  <a:pt x="4045496" y="20751"/>
                </a:lnTo>
                <a:lnTo>
                  <a:pt x="4049661" y="24904"/>
                </a:lnTo>
                <a:lnTo>
                  <a:pt x="4053827" y="24904"/>
                </a:lnTo>
                <a:lnTo>
                  <a:pt x="4053827" y="12446"/>
                </a:lnTo>
                <a:close/>
              </a:path>
              <a:path w="5278120" h="215900">
                <a:moveTo>
                  <a:pt x="4057993" y="0"/>
                </a:moveTo>
                <a:lnTo>
                  <a:pt x="4049661" y="0"/>
                </a:lnTo>
                <a:lnTo>
                  <a:pt x="4049661" y="8305"/>
                </a:lnTo>
                <a:lnTo>
                  <a:pt x="4057993" y="8305"/>
                </a:lnTo>
                <a:lnTo>
                  <a:pt x="4057993" y="0"/>
                </a:lnTo>
                <a:close/>
              </a:path>
              <a:path w="5278120" h="215900">
                <a:moveTo>
                  <a:pt x="4116273" y="24561"/>
                </a:moveTo>
                <a:lnTo>
                  <a:pt x="4112107" y="20751"/>
                </a:lnTo>
                <a:lnTo>
                  <a:pt x="4107942" y="20751"/>
                </a:lnTo>
                <a:lnTo>
                  <a:pt x="4107942" y="24561"/>
                </a:lnTo>
                <a:lnTo>
                  <a:pt x="4112107" y="24561"/>
                </a:lnTo>
                <a:lnTo>
                  <a:pt x="4112107" y="28371"/>
                </a:lnTo>
                <a:lnTo>
                  <a:pt x="4116273" y="24561"/>
                </a:lnTo>
                <a:close/>
              </a:path>
              <a:path w="5278120" h="215900">
                <a:moveTo>
                  <a:pt x="4137088" y="48691"/>
                </a:moveTo>
                <a:lnTo>
                  <a:pt x="4128757" y="48691"/>
                </a:lnTo>
                <a:lnTo>
                  <a:pt x="4128757" y="53771"/>
                </a:lnTo>
                <a:lnTo>
                  <a:pt x="4132923" y="61391"/>
                </a:lnTo>
                <a:lnTo>
                  <a:pt x="4137088" y="61391"/>
                </a:lnTo>
                <a:lnTo>
                  <a:pt x="4137088" y="48691"/>
                </a:lnTo>
                <a:close/>
              </a:path>
              <a:path w="5278120" h="215900">
                <a:moveTo>
                  <a:pt x="4157903" y="24561"/>
                </a:moveTo>
                <a:lnTo>
                  <a:pt x="4149572" y="20751"/>
                </a:lnTo>
                <a:lnTo>
                  <a:pt x="4149572" y="28371"/>
                </a:lnTo>
                <a:lnTo>
                  <a:pt x="4157903" y="28371"/>
                </a:lnTo>
                <a:lnTo>
                  <a:pt x="4157903" y="24561"/>
                </a:lnTo>
                <a:close/>
              </a:path>
              <a:path w="5278120" h="215900">
                <a:moveTo>
                  <a:pt x="4228668" y="41071"/>
                </a:moveTo>
                <a:lnTo>
                  <a:pt x="4212018" y="41071"/>
                </a:lnTo>
                <a:lnTo>
                  <a:pt x="4212018" y="44881"/>
                </a:lnTo>
                <a:lnTo>
                  <a:pt x="4220349" y="44881"/>
                </a:lnTo>
                <a:lnTo>
                  <a:pt x="4220349" y="48691"/>
                </a:lnTo>
                <a:lnTo>
                  <a:pt x="4228668" y="48691"/>
                </a:lnTo>
                <a:lnTo>
                  <a:pt x="4228668" y="41071"/>
                </a:lnTo>
                <a:close/>
              </a:path>
              <a:path w="5278120" h="215900">
                <a:moveTo>
                  <a:pt x="4249483" y="37261"/>
                </a:moveTo>
                <a:lnTo>
                  <a:pt x="4241165" y="37261"/>
                </a:lnTo>
                <a:lnTo>
                  <a:pt x="4241165" y="53771"/>
                </a:lnTo>
                <a:lnTo>
                  <a:pt x="4249483" y="53771"/>
                </a:lnTo>
                <a:lnTo>
                  <a:pt x="4249483" y="37261"/>
                </a:lnTo>
                <a:close/>
              </a:path>
              <a:path w="5278120" h="215900">
                <a:moveTo>
                  <a:pt x="4316095" y="41071"/>
                </a:moveTo>
                <a:lnTo>
                  <a:pt x="4299445" y="41071"/>
                </a:lnTo>
                <a:lnTo>
                  <a:pt x="4295279" y="44881"/>
                </a:lnTo>
                <a:lnTo>
                  <a:pt x="4295279" y="48691"/>
                </a:lnTo>
                <a:lnTo>
                  <a:pt x="4316095" y="48691"/>
                </a:lnTo>
                <a:lnTo>
                  <a:pt x="4316095" y="41071"/>
                </a:lnTo>
                <a:close/>
              </a:path>
              <a:path w="5278120" h="215900">
                <a:moveTo>
                  <a:pt x="4349394" y="24561"/>
                </a:moveTo>
                <a:lnTo>
                  <a:pt x="4345241" y="24561"/>
                </a:lnTo>
                <a:lnTo>
                  <a:pt x="4345241" y="28371"/>
                </a:lnTo>
                <a:lnTo>
                  <a:pt x="4328579" y="28371"/>
                </a:lnTo>
                <a:lnTo>
                  <a:pt x="4328579" y="37261"/>
                </a:lnTo>
                <a:lnTo>
                  <a:pt x="4349394" y="37261"/>
                </a:lnTo>
                <a:lnTo>
                  <a:pt x="4349394" y="24561"/>
                </a:lnTo>
                <a:close/>
              </a:path>
              <a:path w="5278120" h="215900">
                <a:moveTo>
                  <a:pt x="4507598" y="12446"/>
                </a:moveTo>
                <a:lnTo>
                  <a:pt x="4503432" y="12446"/>
                </a:lnTo>
                <a:lnTo>
                  <a:pt x="4499267" y="16598"/>
                </a:lnTo>
                <a:lnTo>
                  <a:pt x="4499267" y="20751"/>
                </a:lnTo>
                <a:lnTo>
                  <a:pt x="4507598" y="20751"/>
                </a:lnTo>
                <a:lnTo>
                  <a:pt x="4507598" y="12446"/>
                </a:lnTo>
                <a:close/>
              </a:path>
              <a:path w="5278120" h="215900">
                <a:moveTo>
                  <a:pt x="4549216" y="91287"/>
                </a:moveTo>
                <a:lnTo>
                  <a:pt x="4536732" y="91287"/>
                </a:lnTo>
                <a:lnTo>
                  <a:pt x="4532566" y="95440"/>
                </a:lnTo>
                <a:lnTo>
                  <a:pt x="4528413" y="95440"/>
                </a:lnTo>
                <a:lnTo>
                  <a:pt x="4528413" y="103746"/>
                </a:lnTo>
                <a:lnTo>
                  <a:pt x="4549216" y="103746"/>
                </a:lnTo>
                <a:lnTo>
                  <a:pt x="4549216" y="91287"/>
                </a:lnTo>
                <a:close/>
              </a:path>
              <a:path w="5278120" h="215900">
                <a:moveTo>
                  <a:pt x="4807331" y="91287"/>
                </a:moveTo>
                <a:lnTo>
                  <a:pt x="4799000" y="91287"/>
                </a:lnTo>
                <a:lnTo>
                  <a:pt x="4799000" y="112039"/>
                </a:lnTo>
                <a:lnTo>
                  <a:pt x="4807331" y="112039"/>
                </a:lnTo>
                <a:lnTo>
                  <a:pt x="4807331" y="91287"/>
                </a:lnTo>
                <a:close/>
              </a:path>
              <a:path w="5278120" h="215900">
                <a:moveTo>
                  <a:pt x="4828146" y="99593"/>
                </a:moveTo>
                <a:lnTo>
                  <a:pt x="4819815" y="99593"/>
                </a:lnTo>
                <a:lnTo>
                  <a:pt x="4819815" y="107886"/>
                </a:lnTo>
                <a:lnTo>
                  <a:pt x="4828146" y="107886"/>
                </a:lnTo>
                <a:lnTo>
                  <a:pt x="4828146" y="99593"/>
                </a:lnTo>
                <a:close/>
              </a:path>
              <a:path w="5278120" h="215900">
                <a:moveTo>
                  <a:pt x="4865611" y="29044"/>
                </a:moveTo>
                <a:lnTo>
                  <a:pt x="4861445" y="29044"/>
                </a:lnTo>
                <a:lnTo>
                  <a:pt x="4861445" y="37350"/>
                </a:lnTo>
                <a:lnTo>
                  <a:pt x="4865611" y="37350"/>
                </a:lnTo>
                <a:lnTo>
                  <a:pt x="4865611" y="29044"/>
                </a:lnTo>
                <a:close/>
              </a:path>
              <a:path w="5278120" h="215900">
                <a:moveTo>
                  <a:pt x="4986337" y="91287"/>
                </a:moveTo>
                <a:lnTo>
                  <a:pt x="4978006" y="91287"/>
                </a:lnTo>
                <a:lnTo>
                  <a:pt x="4978006" y="78841"/>
                </a:lnTo>
                <a:lnTo>
                  <a:pt x="4957191" y="78841"/>
                </a:lnTo>
                <a:lnTo>
                  <a:pt x="4957191" y="74688"/>
                </a:lnTo>
                <a:lnTo>
                  <a:pt x="4957191" y="58089"/>
                </a:lnTo>
                <a:lnTo>
                  <a:pt x="4965522" y="58089"/>
                </a:lnTo>
                <a:lnTo>
                  <a:pt x="4965522" y="49796"/>
                </a:lnTo>
                <a:lnTo>
                  <a:pt x="4940541" y="49796"/>
                </a:lnTo>
                <a:lnTo>
                  <a:pt x="4940541" y="66395"/>
                </a:lnTo>
                <a:lnTo>
                  <a:pt x="4953038" y="66395"/>
                </a:lnTo>
                <a:lnTo>
                  <a:pt x="4953038" y="74688"/>
                </a:lnTo>
                <a:lnTo>
                  <a:pt x="4948872" y="74688"/>
                </a:lnTo>
                <a:lnTo>
                  <a:pt x="4948872" y="82994"/>
                </a:lnTo>
                <a:lnTo>
                  <a:pt x="4948872" y="99593"/>
                </a:lnTo>
                <a:lnTo>
                  <a:pt x="4932223" y="99593"/>
                </a:lnTo>
                <a:lnTo>
                  <a:pt x="4932223" y="78841"/>
                </a:lnTo>
                <a:lnTo>
                  <a:pt x="4944707" y="78841"/>
                </a:lnTo>
                <a:lnTo>
                  <a:pt x="4948872" y="82994"/>
                </a:lnTo>
                <a:lnTo>
                  <a:pt x="4948872" y="74688"/>
                </a:lnTo>
                <a:lnTo>
                  <a:pt x="4915560" y="74688"/>
                </a:lnTo>
                <a:lnTo>
                  <a:pt x="4915560" y="66395"/>
                </a:lnTo>
                <a:lnTo>
                  <a:pt x="4936375" y="66395"/>
                </a:lnTo>
                <a:lnTo>
                  <a:pt x="4936375" y="58089"/>
                </a:lnTo>
                <a:lnTo>
                  <a:pt x="4928057" y="58089"/>
                </a:lnTo>
                <a:lnTo>
                  <a:pt x="4923891" y="53949"/>
                </a:lnTo>
                <a:lnTo>
                  <a:pt x="4923891" y="49796"/>
                </a:lnTo>
                <a:lnTo>
                  <a:pt x="4919726" y="45643"/>
                </a:lnTo>
                <a:lnTo>
                  <a:pt x="4915560" y="45643"/>
                </a:lnTo>
                <a:lnTo>
                  <a:pt x="4915560" y="49796"/>
                </a:lnTo>
                <a:lnTo>
                  <a:pt x="4911407" y="49796"/>
                </a:lnTo>
                <a:lnTo>
                  <a:pt x="4911407" y="53949"/>
                </a:lnTo>
                <a:lnTo>
                  <a:pt x="4907242" y="53949"/>
                </a:lnTo>
                <a:lnTo>
                  <a:pt x="4907242" y="78841"/>
                </a:lnTo>
                <a:lnTo>
                  <a:pt x="4907242" y="91287"/>
                </a:lnTo>
                <a:lnTo>
                  <a:pt x="4894745" y="91287"/>
                </a:lnTo>
                <a:lnTo>
                  <a:pt x="4894745" y="82994"/>
                </a:lnTo>
                <a:lnTo>
                  <a:pt x="4890592" y="82994"/>
                </a:lnTo>
                <a:lnTo>
                  <a:pt x="4886426" y="78841"/>
                </a:lnTo>
                <a:lnTo>
                  <a:pt x="4884344" y="74688"/>
                </a:lnTo>
                <a:lnTo>
                  <a:pt x="4882261" y="70548"/>
                </a:lnTo>
                <a:lnTo>
                  <a:pt x="4882261" y="62242"/>
                </a:lnTo>
                <a:lnTo>
                  <a:pt x="4882261" y="58089"/>
                </a:lnTo>
                <a:lnTo>
                  <a:pt x="4894745" y="58089"/>
                </a:lnTo>
                <a:lnTo>
                  <a:pt x="4894745" y="78841"/>
                </a:lnTo>
                <a:lnTo>
                  <a:pt x="4907242" y="78841"/>
                </a:lnTo>
                <a:lnTo>
                  <a:pt x="4907242" y="53949"/>
                </a:lnTo>
                <a:lnTo>
                  <a:pt x="4903076" y="53949"/>
                </a:lnTo>
                <a:lnTo>
                  <a:pt x="4903076" y="45643"/>
                </a:lnTo>
                <a:lnTo>
                  <a:pt x="4886426" y="45643"/>
                </a:lnTo>
                <a:lnTo>
                  <a:pt x="4882261" y="49796"/>
                </a:lnTo>
                <a:lnTo>
                  <a:pt x="4882261" y="53949"/>
                </a:lnTo>
                <a:lnTo>
                  <a:pt x="4861445" y="53949"/>
                </a:lnTo>
                <a:lnTo>
                  <a:pt x="4861445" y="49796"/>
                </a:lnTo>
                <a:lnTo>
                  <a:pt x="4857280" y="45643"/>
                </a:lnTo>
                <a:lnTo>
                  <a:pt x="4861445" y="41503"/>
                </a:lnTo>
                <a:lnTo>
                  <a:pt x="4844796" y="41503"/>
                </a:lnTo>
                <a:lnTo>
                  <a:pt x="4840630" y="45643"/>
                </a:lnTo>
                <a:lnTo>
                  <a:pt x="4840630" y="53949"/>
                </a:lnTo>
                <a:lnTo>
                  <a:pt x="4819815" y="53949"/>
                </a:lnTo>
                <a:lnTo>
                  <a:pt x="4819815" y="45643"/>
                </a:lnTo>
                <a:lnTo>
                  <a:pt x="4815649" y="41503"/>
                </a:lnTo>
                <a:lnTo>
                  <a:pt x="4811496" y="41503"/>
                </a:lnTo>
                <a:lnTo>
                  <a:pt x="4811496" y="62242"/>
                </a:lnTo>
                <a:lnTo>
                  <a:pt x="4811496" y="74688"/>
                </a:lnTo>
                <a:lnTo>
                  <a:pt x="4778184" y="74688"/>
                </a:lnTo>
                <a:lnTo>
                  <a:pt x="4778184" y="66395"/>
                </a:lnTo>
                <a:lnTo>
                  <a:pt x="4782350" y="62242"/>
                </a:lnTo>
                <a:lnTo>
                  <a:pt x="4811496" y="62242"/>
                </a:lnTo>
                <a:lnTo>
                  <a:pt x="4811496" y="41503"/>
                </a:lnTo>
                <a:lnTo>
                  <a:pt x="4811496" y="33197"/>
                </a:lnTo>
                <a:lnTo>
                  <a:pt x="4786515" y="33197"/>
                </a:lnTo>
                <a:lnTo>
                  <a:pt x="4786515" y="49796"/>
                </a:lnTo>
                <a:lnTo>
                  <a:pt x="4774019" y="49796"/>
                </a:lnTo>
                <a:lnTo>
                  <a:pt x="4774019" y="78841"/>
                </a:lnTo>
                <a:lnTo>
                  <a:pt x="4761535" y="78841"/>
                </a:lnTo>
                <a:lnTo>
                  <a:pt x="4761535" y="66395"/>
                </a:lnTo>
                <a:lnTo>
                  <a:pt x="4753203" y="66395"/>
                </a:lnTo>
                <a:lnTo>
                  <a:pt x="4753203" y="53949"/>
                </a:lnTo>
                <a:lnTo>
                  <a:pt x="4753203" y="49796"/>
                </a:lnTo>
                <a:lnTo>
                  <a:pt x="4753203" y="41503"/>
                </a:lnTo>
                <a:lnTo>
                  <a:pt x="4749050" y="37350"/>
                </a:lnTo>
                <a:lnTo>
                  <a:pt x="4749050" y="24904"/>
                </a:lnTo>
                <a:lnTo>
                  <a:pt x="4744885" y="24904"/>
                </a:lnTo>
                <a:lnTo>
                  <a:pt x="4744885" y="58089"/>
                </a:lnTo>
                <a:lnTo>
                  <a:pt x="4744885" y="78841"/>
                </a:lnTo>
                <a:lnTo>
                  <a:pt x="4728235" y="78841"/>
                </a:lnTo>
                <a:lnTo>
                  <a:pt x="4728235" y="70548"/>
                </a:lnTo>
                <a:lnTo>
                  <a:pt x="4732388" y="66395"/>
                </a:lnTo>
                <a:lnTo>
                  <a:pt x="4732388" y="62242"/>
                </a:lnTo>
                <a:lnTo>
                  <a:pt x="4732388" y="58089"/>
                </a:lnTo>
                <a:lnTo>
                  <a:pt x="4744885" y="58089"/>
                </a:lnTo>
                <a:lnTo>
                  <a:pt x="4744885" y="24904"/>
                </a:lnTo>
                <a:lnTo>
                  <a:pt x="4728235" y="24904"/>
                </a:lnTo>
                <a:lnTo>
                  <a:pt x="4724070" y="22834"/>
                </a:lnTo>
                <a:lnTo>
                  <a:pt x="4724070" y="16598"/>
                </a:lnTo>
                <a:lnTo>
                  <a:pt x="4715738" y="16598"/>
                </a:lnTo>
                <a:lnTo>
                  <a:pt x="4715738" y="33197"/>
                </a:lnTo>
                <a:lnTo>
                  <a:pt x="4707420" y="33197"/>
                </a:lnTo>
                <a:lnTo>
                  <a:pt x="4707420" y="41503"/>
                </a:lnTo>
                <a:lnTo>
                  <a:pt x="4699089" y="41503"/>
                </a:lnTo>
                <a:lnTo>
                  <a:pt x="4699089" y="33197"/>
                </a:lnTo>
                <a:lnTo>
                  <a:pt x="4701171" y="29044"/>
                </a:lnTo>
                <a:lnTo>
                  <a:pt x="4703254" y="24904"/>
                </a:lnTo>
                <a:lnTo>
                  <a:pt x="4699089" y="20751"/>
                </a:lnTo>
                <a:lnTo>
                  <a:pt x="4699089" y="12446"/>
                </a:lnTo>
                <a:lnTo>
                  <a:pt x="4682439" y="12446"/>
                </a:lnTo>
                <a:lnTo>
                  <a:pt x="4682439" y="4152"/>
                </a:lnTo>
                <a:lnTo>
                  <a:pt x="4661624" y="4152"/>
                </a:lnTo>
                <a:lnTo>
                  <a:pt x="4661624" y="12446"/>
                </a:lnTo>
                <a:lnTo>
                  <a:pt x="4661624" y="20751"/>
                </a:lnTo>
                <a:lnTo>
                  <a:pt x="4661624" y="29044"/>
                </a:lnTo>
                <a:lnTo>
                  <a:pt x="4657458" y="29044"/>
                </a:lnTo>
                <a:lnTo>
                  <a:pt x="4657458" y="66395"/>
                </a:lnTo>
                <a:lnTo>
                  <a:pt x="4653292" y="70548"/>
                </a:lnTo>
                <a:lnTo>
                  <a:pt x="4649140" y="66395"/>
                </a:lnTo>
                <a:lnTo>
                  <a:pt x="4649140" y="62242"/>
                </a:lnTo>
                <a:lnTo>
                  <a:pt x="4657458" y="66395"/>
                </a:lnTo>
                <a:lnTo>
                  <a:pt x="4657458" y="29044"/>
                </a:lnTo>
                <a:lnTo>
                  <a:pt x="4653292" y="24904"/>
                </a:lnTo>
                <a:lnTo>
                  <a:pt x="4653292" y="20751"/>
                </a:lnTo>
                <a:lnTo>
                  <a:pt x="4661624" y="20751"/>
                </a:lnTo>
                <a:lnTo>
                  <a:pt x="4661624" y="12446"/>
                </a:lnTo>
                <a:lnTo>
                  <a:pt x="4653292" y="12446"/>
                </a:lnTo>
                <a:lnTo>
                  <a:pt x="4653292" y="16598"/>
                </a:lnTo>
                <a:lnTo>
                  <a:pt x="4632477" y="16598"/>
                </a:lnTo>
                <a:lnTo>
                  <a:pt x="4632477" y="0"/>
                </a:lnTo>
                <a:lnTo>
                  <a:pt x="4611662" y="0"/>
                </a:lnTo>
                <a:lnTo>
                  <a:pt x="4611662" y="4152"/>
                </a:lnTo>
                <a:lnTo>
                  <a:pt x="4615827" y="8305"/>
                </a:lnTo>
                <a:lnTo>
                  <a:pt x="4619993" y="8305"/>
                </a:lnTo>
                <a:lnTo>
                  <a:pt x="4619993" y="20751"/>
                </a:lnTo>
                <a:lnTo>
                  <a:pt x="4619993" y="45643"/>
                </a:lnTo>
                <a:lnTo>
                  <a:pt x="4619993" y="49796"/>
                </a:lnTo>
                <a:lnTo>
                  <a:pt x="4619993" y="62242"/>
                </a:lnTo>
                <a:lnTo>
                  <a:pt x="4615827" y="70548"/>
                </a:lnTo>
                <a:lnTo>
                  <a:pt x="4607509" y="70548"/>
                </a:lnTo>
                <a:lnTo>
                  <a:pt x="4607509" y="62242"/>
                </a:lnTo>
                <a:lnTo>
                  <a:pt x="4619993" y="62242"/>
                </a:lnTo>
                <a:lnTo>
                  <a:pt x="4619993" y="49796"/>
                </a:lnTo>
                <a:lnTo>
                  <a:pt x="4615827" y="49796"/>
                </a:lnTo>
                <a:lnTo>
                  <a:pt x="4615827" y="45643"/>
                </a:lnTo>
                <a:lnTo>
                  <a:pt x="4619993" y="45643"/>
                </a:lnTo>
                <a:lnTo>
                  <a:pt x="4619993" y="20751"/>
                </a:lnTo>
                <a:lnTo>
                  <a:pt x="4611662" y="20751"/>
                </a:lnTo>
                <a:lnTo>
                  <a:pt x="4611662" y="16598"/>
                </a:lnTo>
                <a:lnTo>
                  <a:pt x="4603343" y="16598"/>
                </a:lnTo>
                <a:lnTo>
                  <a:pt x="4603343" y="8305"/>
                </a:lnTo>
                <a:lnTo>
                  <a:pt x="4565878" y="8305"/>
                </a:lnTo>
                <a:lnTo>
                  <a:pt x="4565878" y="16598"/>
                </a:lnTo>
                <a:lnTo>
                  <a:pt x="4565878" y="62242"/>
                </a:lnTo>
                <a:lnTo>
                  <a:pt x="4565878" y="70548"/>
                </a:lnTo>
                <a:lnTo>
                  <a:pt x="4557547" y="70548"/>
                </a:lnTo>
                <a:lnTo>
                  <a:pt x="4557547" y="66395"/>
                </a:lnTo>
                <a:lnTo>
                  <a:pt x="4557547" y="62242"/>
                </a:lnTo>
                <a:lnTo>
                  <a:pt x="4565878" y="62242"/>
                </a:lnTo>
                <a:lnTo>
                  <a:pt x="4565878" y="16598"/>
                </a:lnTo>
                <a:lnTo>
                  <a:pt x="4561713" y="20751"/>
                </a:lnTo>
                <a:lnTo>
                  <a:pt x="4553382" y="20751"/>
                </a:lnTo>
                <a:lnTo>
                  <a:pt x="4553382" y="29044"/>
                </a:lnTo>
                <a:lnTo>
                  <a:pt x="4549216" y="33197"/>
                </a:lnTo>
                <a:lnTo>
                  <a:pt x="4549216" y="41503"/>
                </a:lnTo>
                <a:lnTo>
                  <a:pt x="4540897" y="41503"/>
                </a:lnTo>
                <a:lnTo>
                  <a:pt x="4540897" y="33197"/>
                </a:lnTo>
                <a:lnTo>
                  <a:pt x="4536732" y="33197"/>
                </a:lnTo>
                <a:lnTo>
                  <a:pt x="4536732" y="29044"/>
                </a:lnTo>
                <a:lnTo>
                  <a:pt x="4540897" y="24904"/>
                </a:lnTo>
                <a:lnTo>
                  <a:pt x="4545063" y="24904"/>
                </a:lnTo>
                <a:lnTo>
                  <a:pt x="4549216" y="20751"/>
                </a:lnTo>
                <a:lnTo>
                  <a:pt x="4553382" y="20751"/>
                </a:lnTo>
                <a:lnTo>
                  <a:pt x="4553382" y="12446"/>
                </a:lnTo>
                <a:lnTo>
                  <a:pt x="4524248" y="12446"/>
                </a:lnTo>
                <a:lnTo>
                  <a:pt x="4524248" y="8305"/>
                </a:lnTo>
                <a:lnTo>
                  <a:pt x="4515917" y="8305"/>
                </a:lnTo>
                <a:lnTo>
                  <a:pt x="4515917" y="29044"/>
                </a:lnTo>
                <a:lnTo>
                  <a:pt x="4507598" y="29044"/>
                </a:lnTo>
                <a:lnTo>
                  <a:pt x="4507598" y="37350"/>
                </a:lnTo>
                <a:lnTo>
                  <a:pt x="4511751" y="41503"/>
                </a:lnTo>
                <a:lnTo>
                  <a:pt x="4515917" y="33197"/>
                </a:lnTo>
                <a:lnTo>
                  <a:pt x="4520082" y="37350"/>
                </a:lnTo>
                <a:lnTo>
                  <a:pt x="4520082" y="45643"/>
                </a:lnTo>
                <a:lnTo>
                  <a:pt x="4532566" y="45643"/>
                </a:lnTo>
                <a:lnTo>
                  <a:pt x="4532566" y="53949"/>
                </a:lnTo>
                <a:lnTo>
                  <a:pt x="4515917" y="53949"/>
                </a:lnTo>
                <a:lnTo>
                  <a:pt x="4515917" y="49796"/>
                </a:lnTo>
                <a:lnTo>
                  <a:pt x="4507598" y="49796"/>
                </a:lnTo>
                <a:lnTo>
                  <a:pt x="4507598" y="58089"/>
                </a:lnTo>
                <a:lnTo>
                  <a:pt x="4507598" y="74688"/>
                </a:lnTo>
                <a:lnTo>
                  <a:pt x="4507598" y="87147"/>
                </a:lnTo>
                <a:lnTo>
                  <a:pt x="4499267" y="87147"/>
                </a:lnTo>
                <a:lnTo>
                  <a:pt x="4499267" y="78841"/>
                </a:lnTo>
                <a:lnTo>
                  <a:pt x="4490936" y="78841"/>
                </a:lnTo>
                <a:lnTo>
                  <a:pt x="4490936" y="70548"/>
                </a:lnTo>
                <a:lnTo>
                  <a:pt x="4495101" y="70548"/>
                </a:lnTo>
                <a:lnTo>
                  <a:pt x="4499267" y="66395"/>
                </a:lnTo>
                <a:lnTo>
                  <a:pt x="4499267" y="70548"/>
                </a:lnTo>
                <a:lnTo>
                  <a:pt x="4503432" y="70548"/>
                </a:lnTo>
                <a:lnTo>
                  <a:pt x="4503432" y="74688"/>
                </a:lnTo>
                <a:lnTo>
                  <a:pt x="4507598" y="74688"/>
                </a:lnTo>
                <a:lnTo>
                  <a:pt x="4507598" y="58089"/>
                </a:lnTo>
                <a:lnTo>
                  <a:pt x="4486783" y="58089"/>
                </a:lnTo>
                <a:lnTo>
                  <a:pt x="4486783" y="53949"/>
                </a:lnTo>
                <a:lnTo>
                  <a:pt x="4490936" y="49796"/>
                </a:lnTo>
                <a:lnTo>
                  <a:pt x="4507598" y="49796"/>
                </a:lnTo>
                <a:lnTo>
                  <a:pt x="4507598" y="45643"/>
                </a:lnTo>
                <a:lnTo>
                  <a:pt x="4507598" y="41503"/>
                </a:lnTo>
                <a:lnTo>
                  <a:pt x="4503432" y="41503"/>
                </a:lnTo>
                <a:lnTo>
                  <a:pt x="4490936" y="45643"/>
                </a:lnTo>
                <a:lnTo>
                  <a:pt x="4486783" y="45643"/>
                </a:lnTo>
                <a:lnTo>
                  <a:pt x="4486783" y="41503"/>
                </a:lnTo>
                <a:lnTo>
                  <a:pt x="4486783" y="24904"/>
                </a:lnTo>
                <a:lnTo>
                  <a:pt x="4474286" y="24904"/>
                </a:lnTo>
                <a:lnTo>
                  <a:pt x="4474286" y="16598"/>
                </a:lnTo>
                <a:lnTo>
                  <a:pt x="4457636" y="16598"/>
                </a:lnTo>
                <a:lnTo>
                  <a:pt x="4457636" y="24904"/>
                </a:lnTo>
                <a:lnTo>
                  <a:pt x="4449305" y="24904"/>
                </a:lnTo>
                <a:lnTo>
                  <a:pt x="4449305" y="70548"/>
                </a:lnTo>
                <a:lnTo>
                  <a:pt x="4449305" y="78841"/>
                </a:lnTo>
                <a:lnTo>
                  <a:pt x="4440987" y="78841"/>
                </a:lnTo>
                <a:lnTo>
                  <a:pt x="4440987" y="70548"/>
                </a:lnTo>
                <a:lnTo>
                  <a:pt x="4449305" y="70548"/>
                </a:lnTo>
                <a:lnTo>
                  <a:pt x="4449305" y="24904"/>
                </a:lnTo>
                <a:lnTo>
                  <a:pt x="4445152" y="24904"/>
                </a:lnTo>
                <a:lnTo>
                  <a:pt x="4445152" y="12446"/>
                </a:lnTo>
                <a:lnTo>
                  <a:pt x="4440987" y="12446"/>
                </a:lnTo>
                <a:lnTo>
                  <a:pt x="4436821" y="16598"/>
                </a:lnTo>
                <a:lnTo>
                  <a:pt x="4436821" y="24904"/>
                </a:lnTo>
                <a:lnTo>
                  <a:pt x="4428490" y="24904"/>
                </a:lnTo>
                <a:lnTo>
                  <a:pt x="4428490" y="33197"/>
                </a:lnTo>
                <a:lnTo>
                  <a:pt x="4436821" y="33197"/>
                </a:lnTo>
                <a:lnTo>
                  <a:pt x="4436821" y="41503"/>
                </a:lnTo>
                <a:lnTo>
                  <a:pt x="4428490" y="41503"/>
                </a:lnTo>
                <a:lnTo>
                  <a:pt x="4428490" y="33197"/>
                </a:lnTo>
                <a:lnTo>
                  <a:pt x="4416006" y="33197"/>
                </a:lnTo>
                <a:lnTo>
                  <a:pt x="4416006" y="20751"/>
                </a:lnTo>
                <a:lnTo>
                  <a:pt x="4424337" y="20751"/>
                </a:lnTo>
                <a:lnTo>
                  <a:pt x="4424337" y="12446"/>
                </a:lnTo>
                <a:lnTo>
                  <a:pt x="4395190" y="12446"/>
                </a:lnTo>
                <a:lnTo>
                  <a:pt x="4395190" y="49796"/>
                </a:lnTo>
                <a:lnTo>
                  <a:pt x="4386859" y="49796"/>
                </a:lnTo>
                <a:lnTo>
                  <a:pt x="4386859" y="70281"/>
                </a:lnTo>
                <a:lnTo>
                  <a:pt x="4374375" y="70281"/>
                </a:lnTo>
                <a:lnTo>
                  <a:pt x="4374375" y="61391"/>
                </a:lnTo>
                <a:lnTo>
                  <a:pt x="4361891" y="61391"/>
                </a:lnTo>
                <a:lnTo>
                  <a:pt x="4361891" y="57581"/>
                </a:lnTo>
                <a:lnTo>
                  <a:pt x="4361891" y="48691"/>
                </a:lnTo>
                <a:lnTo>
                  <a:pt x="4366057" y="48691"/>
                </a:lnTo>
                <a:lnTo>
                  <a:pt x="4366057" y="41071"/>
                </a:lnTo>
                <a:lnTo>
                  <a:pt x="4361891" y="41071"/>
                </a:lnTo>
                <a:lnTo>
                  <a:pt x="4357725" y="44881"/>
                </a:lnTo>
                <a:lnTo>
                  <a:pt x="4357725" y="48691"/>
                </a:lnTo>
                <a:lnTo>
                  <a:pt x="4353560" y="48691"/>
                </a:lnTo>
                <a:lnTo>
                  <a:pt x="4349394" y="53771"/>
                </a:lnTo>
                <a:lnTo>
                  <a:pt x="4345241" y="53771"/>
                </a:lnTo>
                <a:lnTo>
                  <a:pt x="4345241" y="57581"/>
                </a:lnTo>
                <a:lnTo>
                  <a:pt x="4336910" y="57581"/>
                </a:lnTo>
                <a:lnTo>
                  <a:pt x="4336910" y="61391"/>
                </a:lnTo>
                <a:lnTo>
                  <a:pt x="4336910" y="70281"/>
                </a:lnTo>
                <a:lnTo>
                  <a:pt x="4328579" y="70281"/>
                </a:lnTo>
                <a:lnTo>
                  <a:pt x="4328579" y="61391"/>
                </a:lnTo>
                <a:lnTo>
                  <a:pt x="4336910" y="61391"/>
                </a:lnTo>
                <a:lnTo>
                  <a:pt x="4336910" y="57581"/>
                </a:lnTo>
                <a:lnTo>
                  <a:pt x="4332744" y="57581"/>
                </a:lnTo>
                <a:lnTo>
                  <a:pt x="4332744" y="53771"/>
                </a:lnTo>
                <a:lnTo>
                  <a:pt x="4324426" y="53771"/>
                </a:lnTo>
                <a:lnTo>
                  <a:pt x="4324426" y="61391"/>
                </a:lnTo>
                <a:lnTo>
                  <a:pt x="4320260" y="61391"/>
                </a:lnTo>
                <a:lnTo>
                  <a:pt x="4316095" y="57581"/>
                </a:lnTo>
                <a:lnTo>
                  <a:pt x="4316095" y="53771"/>
                </a:lnTo>
                <a:lnTo>
                  <a:pt x="4282795" y="53771"/>
                </a:lnTo>
                <a:lnTo>
                  <a:pt x="4282795" y="57581"/>
                </a:lnTo>
                <a:lnTo>
                  <a:pt x="4278630" y="57581"/>
                </a:lnTo>
                <a:lnTo>
                  <a:pt x="4274464" y="53771"/>
                </a:lnTo>
                <a:lnTo>
                  <a:pt x="4274464" y="48691"/>
                </a:lnTo>
                <a:lnTo>
                  <a:pt x="4261980" y="48691"/>
                </a:lnTo>
                <a:lnTo>
                  <a:pt x="4261980" y="61391"/>
                </a:lnTo>
                <a:lnTo>
                  <a:pt x="4249483" y="61391"/>
                </a:lnTo>
                <a:lnTo>
                  <a:pt x="4249483" y="57581"/>
                </a:lnTo>
                <a:lnTo>
                  <a:pt x="4241165" y="57581"/>
                </a:lnTo>
                <a:lnTo>
                  <a:pt x="4241165" y="53771"/>
                </a:lnTo>
                <a:lnTo>
                  <a:pt x="4228668" y="53771"/>
                </a:lnTo>
                <a:lnTo>
                  <a:pt x="4228668" y="57581"/>
                </a:lnTo>
                <a:lnTo>
                  <a:pt x="4220349" y="57581"/>
                </a:lnTo>
                <a:lnTo>
                  <a:pt x="4220349" y="53771"/>
                </a:lnTo>
                <a:lnTo>
                  <a:pt x="4220349" y="48691"/>
                </a:lnTo>
                <a:lnTo>
                  <a:pt x="4212018" y="48691"/>
                </a:lnTo>
                <a:lnTo>
                  <a:pt x="4212018" y="44881"/>
                </a:lnTo>
                <a:lnTo>
                  <a:pt x="4203700" y="41071"/>
                </a:lnTo>
                <a:lnTo>
                  <a:pt x="4199534" y="44881"/>
                </a:lnTo>
                <a:lnTo>
                  <a:pt x="4191203" y="44881"/>
                </a:lnTo>
                <a:lnTo>
                  <a:pt x="4191203" y="53771"/>
                </a:lnTo>
                <a:lnTo>
                  <a:pt x="4187037" y="53771"/>
                </a:lnTo>
                <a:lnTo>
                  <a:pt x="4187037" y="44881"/>
                </a:lnTo>
                <a:lnTo>
                  <a:pt x="4174553" y="44881"/>
                </a:lnTo>
                <a:lnTo>
                  <a:pt x="4174553" y="41071"/>
                </a:lnTo>
                <a:lnTo>
                  <a:pt x="4187037" y="41071"/>
                </a:lnTo>
                <a:lnTo>
                  <a:pt x="4187037" y="28371"/>
                </a:lnTo>
                <a:lnTo>
                  <a:pt x="4174553" y="28371"/>
                </a:lnTo>
                <a:lnTo>
                  <a:pt x="4174553" y="37261"/>
                </a:lnTo>
                <a:lnTo>
                  <a:pt x="4157903" y="37261"/>
                </a:lnTo>
                <a:lnTo>
                  <a:pt x="4157903" y="41071"/>
                </a:lnTo>
                <a:lnTo>
                  <a:pt x="4153738" y="44881"/>
                </a:lnTo>
                <a:lnTo>
                  <a:pt x="4137088" y="44881"/>
                </a:lnTo>
                <a:lnTo>
                  <a:pt x="4137088" y="48691"/>
                </a:lnTo>
                <a:lnTo>
                  <a:pt x="4141254" y="48691"/>
                </a:lnTo>
                <a:lnTo>
                  <a:pt x="4141254" y="57581"/>
                </a:lnTo>
                <a:lnTo>
                  <a:pt x="4137088" y="61391"/>
                </a:lnTo>
                <a:lnTo>
                  <a:pt x="4137088" y="65201"/>
                </a:lnTo>
                <a:lnTo>
                  <a:pt x="4124591" y="65201"/>
                </a:lnTo>
                <a:lnTo>
                  <a:pt x="4124591" y="74091"/>
                </a:lnTo>
                <a:lnTo>
                  <a:pt x="4116273" y="74091"/>
                </a:lnTo>
                <a:lnTo>
                  <a:pt x="4116273" y="65201"/>
                </a:lnTo>
                <a:lnTo>
                  <a:pt x="4112107" y="70281"/>
                </a:lnTo>
                <a:lnTo>
                  <a:pt x="4103776" y="70281"/>
                </a:lnTo>
                <a:lnTo>
                  <a:pt x="4103776" y="61391"/>
                </a:lnTo>
                <a:lnTo>
                  <a:pt x="4107942" y="61391"/>
                </a:lnTo>
                <a:lnTo>
                  <a:pt x="4107942" y="65201"/>
                </a:lnTo>
                <a:lnTo>
                  <a:pt x="4112107" y="61391"/>
                </a:lnTo>
                <a:lnTo>
                  <a:pt x="4116273" y="61391"/>
                </a:lnTo>
                <a:lnTo>
                  <a:pt x="4124591" y="61391"/>
                </a:lnTo>
                <a:lnTo>
                  <a:pt x="4124591" y="57581"/>
                </a:lnTo>
                <a:lnTo>
                  <a:pt x="4124591" y="41071"/>
                </a:lnTo>
                <a:lnTo>
                  <a:pt x="4124591" y="32181"/>
                </a:lnTo>
                <a:lnTo>
                  <a:pt x="4120438" y="28371"/>
                </a:lnTo>
                <a:lnTo>
                  <a:pt x="4116273" y="28371"/>
                </a:lnTo>
                <a:lnTo>
                  <a:pt x="4116273" y="41071"/>
                </a:lnTo>
                <a:lnTo>
                  <a:pt x="4103776" y="41071"/>
                </a:lnTo>
                <a:lnTo>
                  <a:pt x="4103776" y="37261"/>
                </a:lnTo>
                <a:lnTo>
                  <a:pt x="4099623" y="37261"/>
                </a:lnTo>
                <a:lnTo>
                  <a:pt x="4095458" y="41071"/>
                </a:lnTo>
                <a:lnTo>
                  <a:pt x="4095458" y="61391"/>
                </a:lnTo>
                <a:lnTo>
                  <a:pt x="4082961" y="61391"/>
                </a:lnTo>
                <a:lnTo>
                  <a:pt x="4082961" y="48691"/>
                </a:lnTo>
                <a:lnTo>
                  <a:pt x="4078808" y="44881"/>
                </a:lnTo>
                <a:lnTo>
                  <a:pt x="4062158" y="44881"/>
                </a:lnTo>
                <a:lnTo>
                  <a:pt x="4062158" y="57581"/>
                </a:lnTo>
                <a:lnTo>
                  <a:pt x="4074642" y="57581"/>
                </a:lnTo>
                <a:lnTo>
                  <a:pt x="4074642" y="70281"/>
                </a:lnTo>
                <a:lnTo>
                  <a:pt x="4066311" y="70281"/>
                </a:lnTo>
                <a:lnTo>
                  <a:pt x="4066311" y="65201"/>
                </a:lnTo>
                <a:lnTo>
                  <a:pt x="4045496" y="65201"/>
                </a:lnTo>
                <a:lnTo>
                  <a:pt x="4045496" y="57581"/>
                </a:lnTo>
                <a:lnTo>
                  <a:pt x="4049661" y="57581"/>
                </a:lnTo>
                <a:lnTo>
                  <a:pt x="4049661" y="48691"/>
                </a:lnTo>
                <a:lnTo>
                  <a:pt x="4041343" y="48691"/>
                </a:lnTo>
                <a:lnTo>
                  <a:pt x="4041343" y="57581"/>
                </a:lnTo>
                <a:lnTo>
                  <a:pt x="4028846" y="57581"/>
                </a:lnTo>
                <a:lnTo>
                  <a:pt x="4028846" y="41071"/>
                </a:lnTo>
                <a:lnTo>
                  <a:pt x="4020528" y="41071"/>
                </a:lnTo>
                <a:lnTo>
                  <a:pt x="4020528" y="65201"/>
                </a:lnTo>
                <a:lnTo>
                  <a:pt x="4012196" y="65201"/>
                </a:lnTo>
                <a:lnTo>
                  <a:pt x="4008031" y="61391"/>
                </a:lnTo>
                <a:lnTo>
                  <a:pt x="4008031" y="53771"/>
                </a:lnTo>
                <a:lnTo>
                  <a:pt x="4012196" y="48691"/>
                </a:lnTo>
                <a:lnTo>
                  <a:pt x="4012196" y="44881"/>
                </a:lnTo>
                <a:lnTo>
                  <a:pt x="3987215" y="44881"/>
                </a:lnTo>
                <a:lnTo>
                  <a:pt x="3987215" y="57581"/>
                </a:lnTo>
                <a:lnTo>
                  <a:pt x="3995547" y="57581"/>
                </a:lnTo>
                <a:lnTo>
                  <a:pt x="3995547" y="48691"/>
                </a:lnTo>
                <a:lnTo>
                  <a:pt x="4003865" y="48691"/>
                </a:lnTo>
                <a:lnTo>
                  <a:pt x="4003865" y="57581"/>
                </a:lnTo>
                <a:lnTo>
                  <a:pt x="3995547" y="57581"/>
                </a:lnTo>
                <a:lnTo>
                  <a:pt x="3995547" y="77901"/>
                </a:lnTo>
                <a:lnTo>
                  <a:pt x="3987215" y="77901"/>
                </a:lnTo>
                <a:lnTo>
                  <a:pt x="3987215" y="99491"/>
                </a:lnTo>
                <a:lnTo>
                  <a:pt x="4003865" y="99491"/>
                </a:lnTo>
                <a:lnTo>
                  <a:pt x="4008031" y="94411"/>
                </a:lnTo>
                <a:lnTo>
                  <a:pt x="4008031" y="86791"/>
                </a:lnTo>
                <a:lnTo>
                  <a:pt x="4020528" y="86791"/>
                </a:lnTo>
                <a:lnTo>
                  <a:pt x="4020528" y="77901"/>
                </a:lnTo>
                <a:lnTo>
                  <a:pt x="4028846" y="77901"/>
                </a:lnTo>
                <a:lnTo>
                  <a:pt x="4028846" y="70281"/>
                </a:lnTo>
                <a:lnTo>
                  <a:pt x="4024680" y="70281"/>
                </a:lnTo>
                <a:lnTo>
                  <a:pt x="4024680" y="65201"/>
                </a:lnTo>
                <a:lnTo>
                  <a:pt x="4028846" y="65201"/>
                </a:lnTo>
                <a:lnTo>
                  <a:pt x="4028846" y="70281"/>
                </a:lnTo>
                <a:lnTo>
                  <a:pt x="4031780" y="70281"/>
                </a:lnTo>
                <a:lnTo>
                  <a:pt x="4033532" y="76631"/>
                </a:lnTo>
                <a:lnTo>
                  <a:pt x="4032948" y="94411"/>
                </a:lnTo>
                <a:lnTo>
                  <a:pt x="4028846" y="127431"/>
                </a:lnTo>
                <a:lnTo>
                  <a:pt x="4053827" y="127431"/>
                </a:lnTo>
                <a:lnTo>
                  <a:pt x="4053827" y="116001"/>
                </a:lnTo>
                <a:lnTo>
                  <a:pt x="4066311" y="116001"/>
                </a:lnTo>
                <a:lnTo>
                  <a:pt x="4066311" y="149021"/>
                </a:lnTo>
                <a:lnTo>
                  <a:pt x="4078808" y="149021"/>
                </a:lnTo>
                <a:lnTo>
                  <a:pt x="4078808" y="152831"/>
                </a:lnTo>
                <a:lnTo>
                  <a:pt x="4070477" y="152831"/>
                </a:lnTo>
                <a:lnTo>
                  <a:pt x="4066311" y="156641"/>
                </a:lnTo>
                <a:lnTo>
                  <a:pt x="4066311" y="165531"/>
                </a:lnTo>
                <a:lnTo>
                  <a:pt x="4087126" y="165531"/>
                </a:lnTo>
                <a:lnTo>
                  <a:pt x="4087126" y="156641"/>
                </a:lnTo>
                <a:lnTo>
                  <a:pt x="4107942" y="156641"/>
                </a:lnTo>
                <a:lnTo>
                  <a:pt x="4107942" y="149021"/>
                </a:lnTo>
                <a:lnTo>
                  <a:pt x="4124591" y="149021"/>
                </a:lnTo>
                <a:lnTo>
                  <a:pt x="4124591" y="136321"/>
                </a:lnTo>
                <a:lnTo>
                  <a:pt x="4132923" y="136321"/>
                </a:lnTo>
                <a:lnTo>
                  <a:pt x="4132923" y="140131"/>
                </a:lnTo>
                <a:lnTo>
                  <a:pt x="4137088" y="145211"/>
                </a:lnTo>
                <a:lnTo>
                  <a:pt x="4137088" y="156641"/>
                </a:lnTo>
                <a:lnTo>
                  <a:pt x="4157903" y="156641"/>
                </a:lnTo>
                <a:lnTo>
                  <a:pt x="4157903" y="145211"/>
                </a:lnTo>
                <a:lnTo>
                  <a:pt x="4170388" y="145211"/>
                </a:lnTo>
                <a:lnTo>
                  <a:pt x="4170388" y="136321"/>
                </a:lnTo>
                <a:lnTo>
                  <a:pt x="4170388" y="119811"/>
                </a:lnTo>
                <a:lnTo>
                  <a:pt x="4166222" y="119811"/>
                </a:lnTo>
                <a:lnTo>
                  <a:pt x="4166222" y="116001"/>
                </a:lnTo>
                <a:lnTo>
                  <a:pt x="4166222" y="110921"/>
                </a:lnTo>
                <a:lnTo>
                  <a:pt x="4174553" y="110921"/>
                </a:lnTo>
                <a:lnTo>
                  <a:pt x="4174553" y="103301"/>
                </a:lnTo>
                <a:lnTo>
                  <a:pt x="4178719" y="103301"/>
                </a:lnTo>
                <a:lnTo>
                  <a:pt x="4178719" y="119811"/>
                </a:lnTo>
                <a:lnTo>
                  <a:pt x="4182884" y="123621"/>
                </a:lnTo>
                <a:lnTo>
                  <a:pt x="4191203" y="123621"/>
                </a:lnTo>
                <a:lnTo>
                  <a:pt x="4191203" y="132511"/>
                </a:lnTo>
                <a:lnTo>
                  <a:pt x="4199534" y="132511"/>
                </a:lnTo>
                <a:lnTo>
                  <a:pt x="4199534" y="136321"/>
                </a:lnTo>
                <a:lnTo>
                  <a:pt x="4203700" y="140131"/>
                </a:lnTo>
                <a:lnTo>
                  <a:pt x="4220349" y="140131"/>
                </a:lnTo>
                <a:lnTo>
                  <a:pt x="4220349" y="149021"/>
                </a:lnTo>
                <a:lnTo>
                  <a:pt x="4228668" y="149021"/>
                </a:lnTo>
                <a:lnTo>
                  <a:pt x="4228668" y="140131"/>
                </a:lnTo>
                <a:lnTo>
                  <a:pt x="4241165" y="140131"/>
                </a:lnTo>
                <a:lnTo>
                  <a:pt x="4241165" y="149021"/>
                </a:lnTo>
                <a:lnTo>
                  <a:pt x="4245318" y="149021"/>
                </a:lnTo>
                <a:lnTo>
                  <a:pt x="4249483" y="145211"/>
                </a:lnTo>
                <a:lnTo>
                  <a:pt x="4249483" y="132511"/>
                </a:lnTo>
                <a:lnTo>
                  <a:pt x="4261980" y="132511"/>
                </a:lnTo>
                <a:lnTo>
                  <a:pt x="4261980" y="152831"/>
                </a:lnTo>
                <a:lnTo>
                  <a:pt x="4270299" y="152831"/>
                </a:lnTo>
                <a:lnTo>
                  <a:pt x="4270299" y="132511"/>
                </a:lnTo>
                <a:lnTo>
                  <a:pt x="4278630" y="132511"/>
                </a:lnTo>
                <a:lnTo>
                  <a:pt x="4278630" y="145211"/>
                </a:lnTo>
                <a:lnTo>
                  <a:pt x="4303611" y="145211"/>
                </a:lnTo>
                <a:lnTo>
                  <a:pt x="4307764" y="140131"/>
                </a:lnTo>
                <a:lnTo>
                  <a:pt x="4307764" y="132511"/>
                </a:lnTo>
                <a:lnTo>
                  <a:pt x="4299445" y="132511"/>
                </a:lnTo>
                <a:lnTo>
                  <a:pt x="4299445" y="119811"/>
                </a:lnTo>
                <a:lnTo>
                  <a:pt x="4286948" y="119811"/>
                </a:lnTo>
                <a:lnTo>
                  <a:pt x="4286948" y="110921"/>
                </a:lnTo>
                <a:lnTo>
                  <a:pt x="4295279" y="110921"/>
                </a:lnTo>
                <a:lnTo>
                  <a:pt x="4299445" y="116001"/>
                </a:lnTo>
                <a:lnTo>
                  <a:pt x="4299445" y="119811"/>
                </a:lnTo>
                <a:lnTo>
                  <a:pt x="4307764" y="119811"/>
                </a:lnTo>
                <a:lnTo>
                  <a:pt x="4307764" y="127431"/>
                </a:lnTo>
                <a:lnTo>
                  <a:pt x="4316095" y="127431"/>
                </a:lnTo>
                <a:lnTo>
                  <a:pt x="4316095" y="140131"/>
                </a:lnTo>
                <a:lnTo>
                  <a:pt x="4345241" y="140131"/>
                </a:lnTo>
                <a:lnTo>
                  <a:pt x="4345241" y="127431"/>
                </a:lnTo>
                <a:lnTo>
                  <a:pt x="4353560" y="127431"/>
                </a:lnTo>
                <a:lnTo>
                  <a:pt x="4357725" y="123621"/>
                </a:lnTo>
                <a:lnTo>
                  <a:pt x="4357725" y="116001"/>
                </a:lnTo>
                <a:lnTo>
                  <a:pt x="4370209" y="116001"/>
                </a:lnTo>
                <a:lnTo>
                  <a:pt x="4370209" y="110921"/>
                </a:lnTo>
                <a:lnTo>
                  <a:pt x="4370209" y="103301"/>
                </a:lnTo>
                <a:lnTo>
                  <a:pt x="4374375" y="103301"/>
                </a:lnTo>
                <a:lnTo>
                  <a:pt x="4378541" y="99491"/>
                </a:lnTo>
                <a:lnTo>
                  <a:pt x="4378541" y="90601"/>
                </a:lnTo>
                <a:lnTo>
                  <a:pt x="4370209" y="90601"/>
                </a:lnTo>
                <a:lnTo>
                  <a:pt x="4370209" y="82981"/>
                </a:lnTo>
                <a:lnTo>
                  <a:pt x="4374375" y="82981"/>
                </a:lnTo>
                <a:lnTo>
                  <a:pt x="4378541" y="86791"/>
                </a:lnTo>
                <a:lnTo>
                  <a:pt x="4378541" y="87147"/>
                </a:lnTo>
                <a:lnTo>
                  <a:pt x="4378541" y="90601"/>
                </a:lnTo>
                <a:lnTo>
                  <a:pt x="4391025" y="90601"/>
                </a:lnTo>
                <a:lnTo>
                  <a:pt x="4395190" y="86791"/>
                </a:lnTo>
                <a:lnTo>
                  <a:pt x="4391025" y="82981"/>
                </a:lnTo>
                <a:lnTo>
                  <a:pt x="4391025" y="74091"/>
                </a:lnTo>
                <a:lnTo>
                  <a:pt x="4391025" y="70548"/>
                </a:lnTo>
                <a:lnTo>
                  <a:pt x="4395190" y="70548"/>
                </a:lnTo>
                <a:lnTo>
                  <a:pt x="4399356" y="74688"/>
                </a:lnTo>
                <a:lnTo>
                  <a:pt x="4399356" y="91287"/>
                </a:lnTo>
                <a:lnTo>
                  <a:pt x="4420171" y="91287"/>
                </a:lnTo>
                <a:lnTo>
                  <a:pt x="4420171" y="99593"/>
                </a:lnTo>
                <a:lnTo>
                  <a:pt x="4445152" y="99593"/>
                </a:lnTo>
                <a:lnTo>
                  <a:pt x="4449305" y="95440"/>
                </a:lnTo>
                <a:lnTo>
                  <a:pt x="4449305" y="91287"/>
                </a:lnTo>
                <a:lnTo>
                  <a:pt x="4457636" y="91287"/>
                </a:lnTo>
                <a:lnTo>
                  <a:pt x="4457636" y="78841"/>
                </a:lnTo>
                <a:lnTo>
                  <a:pt x="4457636" y="74688"/>
                </a:lnTo>
                <a:lnTo>
                  <a:pt x="4461802" y="70548"/>
                </a:lnTo>
                <a:lnTo>
                  <a:pt x="4474286" y="70548"/>
                </a:lnTo>
                <a:lnTo>
                  <a:pt x="4474286" y="62242"/>
                </a:lnTo>
                <a:lnTo>
                  <a:pt x="4482617" y="62242"/>
                </a:lnTo>
                <a:lnTo>
                  <a:pt x="4482617" y="112039"/>
                </a:lnTo>
                <a:lnTo>
                  <a:pt x="4486783" y="112039"/>
                </a:lnTo>
                <a:lnTo>
                  <a:pt x="4490936" y="107886"/>
                </a:lnTo>
                <a:lnTo>
                  <a:pt x="4490936" y="99593"/>
                </a:lnTo>
                <a:lnTo>
                  <a:pt x="4511751" y="99593"/>
                </a:lnTo>
                <a:lnTo>
                  <a:pt x="4511751" y="91287"/>
                </a:lnTo>
                <a:lnTo>
                  <a:pt x="4515917" y="91287"/>
                </a:lnTo>
                <a:lnTo>
                  <a:pt x="4515917" y="87147"/>
                </a:lnTo>
                <a:lnTo>
                  <a:pt x="4520082" y="82994"/>
                </a:lnTo>
                <a:lnTo>
                  <a:pt x="4520082" y="70548"/>
                </a:lnTo>
                <a:lnTo>
                  <a:pt x="4528413" y="70548"/>
                </a:lnTo>
                <a:lnTo>
                  <a:pt x="4528413" y="78841"/>
                </a:lnTo>
                <a:lnTo>
                  <a:pt x="4549216" y="78841"/>
                </a:lnTo>
                <a:lnTo>
                  <a:pt x="4549216" y="91287"/>
                </a:lnTo>
                <a:lnTo>
                  <a:pt x="4561713" y="91287"/>
                </a:lnTo>
                <a:lnTo>
                  <a:pt x="4561713" y="112039"/>
                </a:lnTo>
                <a:lnTo>
                  <a:pt x="4565878" y="116192"/>
                </a:lnTo>
                <a:lnTo>
                  <a:pt x="4570031" y="116192"/>
                </a:lnTo>
                <a:lnTo>
                  <a:pt x="4570031" y="107886"/>
                </a:lnTo>
                <a:lnTo>
                  <a:pt x="4586694" y="107886"/>
                </a:lnTo>
                <a:lnTo>
                  <a:pt x="4586694" y="95440"/>
                </a:lnTo>
                <a:lnTo>
                  <a:pt x="4578362" y="95440"/>
                </a:lnTo>
                <a:lnTo>
                  <a:pt x="4578362" y="82994"/>
                </a:lnTo>
                <a:lnTo>
                  <a:pt x="4582528" y="82994"/>
                </a:lnTo>
                <a:lnTo>
                  <a:pt x="4586694" y="87147"/>
                </a:lnTo>
                <a:lnTo>
                  <a:pt x="4586694" y="95440"/>
                </a:lnTo>
                <a:lnTo>
                  <a:pt x="4607509" y="95440"/>
                </a:lnTo>
                <a:lnTo>
                  <a:pt x="4607509" y="103746"/>
                </a:lnTo>
                <a:lnTo>
                  <a:pt x="4619993" y="103746"/>
                </a:lnTo>
                <a:lnTo>
                  <a:pt x="4619993" y="112039"/>
                </a:lnTo>
                <a:lnTo>
                  <a:pt x="4628324" y="112039"/>
                </a:lnTo>
                <a:lnTo>
                  <a:pt x="4628324" y="91287"/>
                </a:lnTo>
                <a:lnTo>
                  <a:pt x="4636643" y="91287"/>
                </a:lnTo>
                <a:lnTo>
                  <a:pt x="4636643" y="103746"/>
                </a:lnTo>
                <a:lnTo>
                  <a:pt x="4661624" y="103746"/>
                </a:lnTo>
                <a:lnTo>
                  <a:pt x="4661624" y="91287"/>
                </a:lnTo>
                <a:lnTo>
                  <a:pt x="4661624" y="82994"/>
                </a:lnTo>
                <a:lnTo>
                  <a:pt x="4669955" y="82994"/>
                </a:lnTo>
                <a:lnTo>
                  <a:pt x="4669955" y="103746"/>
                </a:lnTo>
                <a:lnTo>
                  <a:pt x="4661624" y="103746"/>
                </a:lnTo>
                <a:lnTo>
                  <a:pt x="4665789" y="107886"/>
                </a:lnTo>
                <a:lnTo>
                  <a:pt x="4690757" y="107886"/>
                </a:lnTo>
                <a:lnTo>
                  <a:pt x="4690757" y="87147"/>
                </a:lnTo>
                <a:lnTo>
                  <a:pt x="4703254" y="87147"/>
                </a:lnTo>
                <a:lnTo>
                  <a:pt x="4703254" y="99593"/>
                </a:lnTo>
                <a:lnTo>
                  <a:pt x="4724070" y="99593"/>
                </a:lnTo>
                <a:lnTo>
                  <a:pt x="4724070" y="87147"/>
                </a:lnTo>
                <a:lnTo>
                  <a:pt x="4736554" y="87147"/>
                </a:lnTo>
                <a:lnTo>
                  <a:pt x="4736554" y="91287"/>
                </a:lnTo>
                <a:lnTo>
                  <a:pt x="4749050" y="91287"/>
                </a:lnTo>
                <a:lnTo>
                  <a:pt x="4749050" y="87147"/>
                </a:lnTo>
                <a:lnTo>
                  <a:pt x="4749050" y="82994"/>
                </a:lnTo>
                <a:lnTo>
                  <a:pt x="4749050" y="78841"/>
                </a:lnTo>
                <a:lnTo>
                  <a:pt x="4753203" y="78841"/>
                </a:lnTo>
                <a:lnTo>
                  <a:pt x="4757369" y="82994"/>
                </a:lnTo>
                <a:lnTo>
                  <a:pt x="4757369" y="87147"/>
                </a:lnTo>
                <a:lnTo>
                  <a:pt x="4761535" y="87147"/>
                </a:lnTo>
                <a:lnTo>
                  <a:pt x="4761535" y="91287"/>
                </a:lnTo>
                <a:lnTo>
                  <a:pt x="4782350" y="91287"/>
                </a:lnTo>
                <a:lnTo>
                  <a:pt x="4782350" y="78841"/>
                </a:lnTo>
                <a:lnTo>
                  <a:pt x="4794834" y="78841"/>
                </a:lnTo>
                <a:lnTo>
                  <a:pt x="4794834" y="87147"/>
                </a:lnTo>
                <a:lnTo>
                  <a:pt x="4803165" y="87147"/>
                </a:lnTo>
                <a:lnTo>
                  <a:pt x="4803165" y="78841"/>
                </a:lnTo>
                <a:lnTo>
                  <a:pt x="4811496" y="78841"/>
                </a:lnTo>
                <a:lnTo>
                  <a:pt x="4811496" y="87147"/>
                </a:lnTo>
                <a:lnTo>
                  <a:pt x="4819815" y="87147"/>
                </a:lnTo>
                <a:lnTo>
                  <a:pt x="4819815" y="78841"/>
                </a:lnTo>
                <a:lnTo>
                  <a:pt x="4828146" y="78841"/>
                </a:lnTo>
                <a:lnTo>
                  <a:pt x="4828146" y="99593"/>
                </a:lnTo>
                <a:lnTo>
                  <a:pt x="4836465" y="99593"/>
                </a:lnTo>
                <a:lnTo>
                  <a:pt x="4836465" y="107886"/>
                </a:lnTo>
                <a:lnTo>
                  <a:pt x="4865611" y="107886"/>
                </a:lnTo>
                <a:lnTo>
                  <a:pt x="4865611" y="99593"/>
                </a:lnTo>
                <a:lnTo>
                  <a:pt x="4857280" y="99593"/>
                </a:lnTo>
                <a:lnTo>
                  <a:pt x="4853114" y="95440"/>
                </a:lnTo>
                <a:lnTo>
                  <a:pt x="4848961" y="95440"/>
                </a:lnTo>
                <a:lnTo>
                  <a:pt x="4848961" y="91287"/>
                </a:lnTo>
                <a:lnTo>
                  <a:pt x="4853114" y="91287"/>
                </a:lnTo>
                <a:lnTo>
                  <a:pt x="4853114" y="78841"/>
                </a:lnTo>
                <a:lnTo>
                  <a:pt x="4861445" y="78841"/>
                </a:lnTo>
                <a:lnTo>
                  <a:pt x="4865611" y="82994"/>
                </a:lnTo>
                <a:lnTo>
                  <a:pt x="4865611" y="91287"/>
                </a:lnTo>
                <a:lnTo>
                  <a:pt x="4869777" y="95440"/>
                </a:lnTo>
                <a:lnTo>
                  <a:pt x="4894745" y="95440"/>
                </a:lnTo>
                <a:lnTo>
                  <a:pt x="4894745" y="99593"/>
                </a:lnTo>
                <a:lnTo>
                  <a:pt x="4898910" y="99593"/>
                </a:lnTo>
                <a:lnTo>
                  <a:pt x="4903076" y="103746"/>
                </a:lnTo>
                <a:lnTo>
                  <a:pt x="4915560" y="103746"/>
                </a:lnTo>
                <a:lnTo>
                  <a:pt x="4915560" y="116192"/>
                </a:lnTo>
                <a:lnTo>
                  <a:pt x="4944707" y="116192"/>
                </a:lnTo>
                <a:lnTo>
                  <a:pt x="4948872" y="120332"/>
                </a:lnTo>
                <a:lnTo>
                  <a:pt x="4953038" y="120332"/>
                </a:lnTo>
                <a:lnTo>
                  <a:pt x="4953038" y="124485"/>
                </a:lnTo>
                <a:lnTo>
                  <a:pt x="4961356" y="124485"/>
                </a:lnTo>
                <a:lnTo>
                  <a:pt x="4961356" y="120332"/>
                </a:lnTo>
                <a:lnTo>
                  <a:pt x="4965522" y="116192"/>
                </a:lnTo>
                <a:lnTo>
                  <a:pt x="4965522" y="103746"/>
                </a:lnTo>
                <a:lnTo>
                  <a:pt x="4969688" y="103746"/>
                </a:lnTo>
                <a:lnTo>
                  <a:pt x="4973853" y="99593"/>
                </a:lnTo>
                <a:lnTo>
                  <a:pt x="4986337" y="99593"/>
                </a:lnTo>
                <a:lnTo>
                  <a:pt x="4986337" y="91287"/>
                </a:lnTo>
                <a:close/>
              </a:path>
              <a:path w="5278120" h="215900">
                <a:moveTo>
                  <a:pt x="4994656" y="66395"/>
                </a:moveTo>
                <a:lnTo>
                  <a:pt x="4986337" y="66395"/>
                </a:lnTo>
                <a:lnTo>
                  <a:pt x="4986337" y="58089"/>
                </a:lnTo>
                <a:lnTo>
                  <a:pt x="4978006" y="58089"/>
                </a:lnTo>
                <a:lnTo>
                  <a:pt x="4978006" y="70548"/>
                </a:lnTo>
                <a:lnTo>
                  <a:pt x="4986337" y="70548"/>
                </a:lnTo>
                <a:lnTo>
                  <a:pt x="4986337" y="74688"/>
                </a:lnTo>
                <a:lnTo>
                  <a:pt x="4994656" y="66395"/>
                </a:lnTo>
                <a:close/>
              </a:path>
              <a:path w="5278120" h="215900">
                <a:moveTo>
                  <a:pt x="4994656" y="49796"/>
                </a:moveTo>
                <a:lnTo>
                  <a:pt x="4990503" y="49796"/>
                </a:lnTo>
                <a:lnTo>
                  <a:pt x="4990503" y="58089"/>
                </a:lnTo>
                <a:lnTo>
                  <a:pt x="4994656" y="53949"/>
                </a:lnTo>
                <a:lnTo>
                  <a:pt x="4994656" y="49796"/>
                </a:lnTo>
                <a:close/>
              </a:path>
              <a:path w="5278120" h="215900">
                <a:moveTo>
                  <a:pt x="5007153" y="99593"/>
                </a:moveTo>
                <a:lnTo>
                  <a:pt x="5002987" y="99593"/>
                </a:lnTo>
                <a:lnTo>
                  <a:pt x="4998821" y="107886"/>
                </a:lnTo>
                <a:lnTo>
                  <a:pt x="5002987" y="107886"/>
                </a:lnTo>
                <a:lnTo>
                  <a:pt x="5007153" y="103746"/>
                </a:lnTo>
                <a:lnTo>
                  <a:pt x="5007153" y="99593"/>
                </a:lnTo>
                <a:close/>
              </a:path>
              <a:path w="5278120" h="215900">
                <a:moveTo>
                  <a:pt x="5036286" y="87147"/>
                </a:moveTo>
                <a:lnTo>
                  <a:pt x="5023802" y="87147"/>
                </a:lnTo>
                <a:lnTo>
                  <a:pt x="5023802" y="74688"/>
                </a:lnTo>
                <a:lnTo>
                  <a:pt x="5032133" y="74688"/>
                </a:lnTo>
                <a:lnTo>
                  <a:pt x="5032133" y="53949"/>
                </a:lnTo>
                <a:lnTo>
                  <a:pt x="5011318" y="53949"/>
                </a:lnTo>
                <a:lnTo>
                  <a:pt x="5011318" y="74688"/>
                </a:lnTo>
                <a:lnTo>
                  <a:pt x="4998821" y="74688"/>
                </a:lnTo>
                <a:lnTo>
                  <a:pt x="4998821" y="70548"/>
                </a:lnTo>
                <a:lnTo>
                  <a:pt x="4994656" y="66395"/>
                </a:lnTo>
                <a:lnTo>
                  <a:pt x="4994656" y="78841"/>
                </a:lnTo>
                <a:lnTo>
                  <a:pt x="5019637" y="78841"/>
                </a:lnTo>
                <a:lnTo>
                  <a:pt x="5019637" y="91287"/>
                </a:lnTo>
                <a:lnTo>
                  <a:pt x="5032133" y="91287"/>
                </a:lnTo>
                <a:lnTo>
                  <a:pt x="5032133" y="99593"/>
                </a:lnTo>
                <a:lnTo>
                  <a:pt x="5036286" y="99593"/>
                </a:lnTo>
                <a:lnTo>
                  <a:pt x="5036286" y="87147"/>
                </a:lnTo>
                <a:close/>
              </a:path>
              <a:path w="5278120" h="215900">
                <a:moveTo>
                  <a:pt x="5048783" y="99593"/>
                </a:moveTo>
                <a:lnTo>
                  <a:pt x="5044618" y="99593"/>
                </a:lnTo>
                <a:lnTo>
                  <a:pt x="5040452" y="103746"/>
                </a:lnTo>
                <a:lnTo>
                  <a:pt x="5040452" y="107886"/>
                </a:lnTo>
                <a:lnTo>
                  <a:pt x="5044618" y="112039"/>
                </a:lnTo>
                <a:lnTo>
                  <a:pt x="5048783" y="112039"/>
                </a:lnTo>
                <a:lnTo>
                  <a:pt x="5048783" y="99593"/>
                </a:lnTo>
                <a:close/>
              </a:path>
              <a:path w="5278120" h="215900">
                <a:moveTo>
                  <a:pt x="5057102" y="78841"/>
                </a:moveTo>
                <a:lnTo>
                  <a:pt x="5048783" y="78841"/>
                </a:lnTo>
                <a:lnTo>
                  <a:pt x="5048783" y="91287"/>
                </a:lnTo>
                <a:lnTo>
                  <a:pt x="5057102" y="91287"/>
                </a:lnTo>
                <a:lnTo>
                  <a:pt x="5057102" y="78841"/>
                </a:lnTo>
                <a:close/>
              </a:path>
              <a:path w="5278120" h="215900">
                <a:moveTo>
                  <a:pt x="5077917" y="45643"/>
                </a:moveTo>
                <a:lnTo>
                  <a:pt x="5069598" y="41503"/>
                </a:lnTo>
                <a:lnTo>
                  <a:pt x="5069598" y="45643"/>
                </a:lnTo>
                <a:lnTo>
                  <a:pt x="5073764" y="49796"/>
                </a:lnTo>
                <a:lnTo>
                  <a:pt x="5077917" y="49796"/>
                </a:lnTo>
                <a:lnTo>
                  <a:pt x="5077917" y="45643"/>
                </a:lnTo>
                <a:close/>
              </a:path>
              <a:path w="5278120" h="215900">
                <a:moveTo>
                  <a:pt x="5077917" y="41503"/>
                </a:moveTo>
                <a:lnTo>
                  <a:pt x="5073764" y="41503"/>
                </a:lnTo>
                <a:lnTo>
                  <a:pt x="5077917" y="45643"/>
                </a:lnTo>
                <a:lnTo>
                  <a:pt x="5077917" y="41503"/>
                </a:lnTo>
                <a:close/>
              </a:path>
              <a:path w="5278120" h="215900">
                <a:moveTo>
                  <a:pt x="5111229" y="70548"/>
                </a:moveTo>
                <a:lnTo>
                  <a:pt x="5102898" y="70548"/>
                </a:lnTo>
                <a:lnTo>
                  <a:pt x="5098732" y="74688"/>
                </a:lnTo>
                <a:lnTo>
                  <a:pt x="5098732" y="78841"/>
                </a:lnTo>
                <a:lnTo>
                  <a:pt x="5107063" y="78841"/>
                </a:lnTo>
                <a:lnTo>
                  <a:pt x="5111229" y="74688"/>
                </a:lnTo>
                <a:lnTo>
                  <a:pt x="5111229" y="70548"/>
                </a:lnTo>
                <a:close/>
              </a:path>
              <a:path w="5278120" h="215900">
                <a:moveTo>
                  <a:pt x="5136197" y="70548"/>
                </a:moveTo>
                <a:lnTo>
                  <a:pt x="5127879" y="70548"/>
                </a:lnTo>
                <a:lnTo>
                  <a:pt x="5127879" y="78841"/>
                </a:lnTo>
                <a:lnTo>
                  <a:pt x="5136197" y="78841"/>
                </a:lnTo>
                <a:lnTo>
                  <a:pt x="5136197" y="70548"/>
                </a:lnTo>
                <a:close/>
              </a:path>
              <a:path w="5278120" h="215900">
                <a:moveTo>
                  <a:pt x="5140363" y="49796"/>
                </a:moveTo>
                <a:lnTo>
                  <a:pt x="5115395" y="49796"/>
                </a:lnTo>
                <a:lnTo>
                  <a:pt x="5115395" y="53949"/>
                </a:lnTo>
                <a:lnTo>
                  <a:pt x="5119548" y="58089"/>
                </a:lnTo>
                <a:lnTo>
                  <a:pt x="5140363" y="58089"/>
                </a:lnTo>
                <a:lnTo>
                  <a:pt x="5140363" y="49796"/>
                </a:lnTo>
                <a:close/>
              </a:path>
              <a:path w="5278120" h="215900">
                <a:moveTo>
                  <a:pt x="5177828" y="70548"/>
                </a:moveTo>
                <a:lnTo>
                  <a:pt x="5157013" y="70548"/>
                </a:lnTo>
                <a:lnTo>
                  <a:pt x="5157013" y="91287"/>
                </a:lnTo>
                <a:lnTo>
                  <a:pt x="5161178" y="99593"/>
                </a:lnTo>
                <a:lnTo>
                  <a:pt x="5161178" y="103746"/>
                </a:lnTo>
                <a:lnTo>
                  <a:pt x="5169509" y="103746"/>
                </a:lnTo>
                <a:lnTo>
                  <a:pt x="5169509" y="95440"/>
                </a:lnTo>
                <a:lnTo>
                  <a:pt x="5173675" y="95440"/>
                </a:lnTo>
                <a:lnTo>
                  <a:pt x="5177828" y="91287"/>
                </a:lnTo>
                <a:lnTo>
                  <a:pt x="5177828" y="70548"/>
                </a:lnTo>
                <a:close/>
              </a:path>
              <a:path w="5278120" h="215900">
                <a:moveTo>
                  <a:pt x="5198643" y="45643"/>
                </a:moveTo>
                <a:lnTo>
                  <a:pt x="5194490" y="49796"/>
                </a:lnTo>
                <a:lnTo>
                  <a:pt x="5194490" y="45643"/>
                </a:lnTo>
                <a:lnTo>
                  <a:pt x="5186159" y="45643"/>
                </a:lnTo>
                <a:lnTo>
                  <a:pt x="5186159" y="62242"/>
                </a:lnTo>
                <a:lnTo>
                  <a:pt x="5198643" y="62242"/>
                </a:lnTo>
                <a:lnTo>
                  <a:pt x="5198643" y="49796"/>
                </a:lnTo>
                <a:lnTo>
                  <a:pt x="5198643" y="45643"/>
                </a:lnTo>
                <a:close/>
              </a:path>
              <a:path w="5278120" h="215900">
                <a:moveTo>
                  <a:pt x="5236121" y="74688"/>
                </a:moveTo>
                <a:lnTo>
                  <a:pt x="5231955" y="70548"/>
                </a:lnTo>
                <a:lnTo>
                  <a:pt x="5227790" y="74688"/>
                </a:lnTo>
                <a:lnTo>
                  <a:pt x="5231955" y="78841"/>
                </a:lnTo>
                <a:lnTo>
                  <a:pt x="5236121" y="74688"/>
                </a:lnTo>
                <a:close/>
              </a:path>
              <a:path w="5278120" h="215900">
                <a:moveTo>
                  <a:pt x="5244439" y="49796"/>
                </a:moveTo>
                <a:lnTo>
                  <a:pt x="5240274" y="49796"/>
                </a:lnTo>
                <a:lnTo>
                  <a:pt x="5240274" y="53949"/>
                </a:lnTo>
                <a:lnTo>
                  <a:pt x="5244439" y="49796"/>
                </a:lnTo>
                <a:close/>
              </a:path>
              <a:path w="5278120" h="215900">
                <a:moveTo>
                  <a:pt x="5248605" y="58089"/>
                </a:moveTo>
                <a:lnTo>
                  <a:pt x="5244439" y="49796"/>
                </a:lnTo>
                <a:lnTo>
                  <a:pt x="5240274" y="58089"/>
                </a:lnTo>
                <a:lnTo>
                  <a:pt x="5248605" y="58089"/>
                </a:lnTo>
                <a:close/>
              </a:path>
              <a:path w="5278120" h="215900">
                <a:moveTo>
                  <a:pt x="5277739" y="70548"/>
                </a:moveTo>
                <a:lnTo>
                  <a:pt x="5256936" y="70548"/>
                </a:lnTo>
                <a:lnTo>
                  <a:pt x="5256936" y="78841"/>
                </a:lnTo>
                <a:lnTo>
                  <a:pt x="5273586" y="78841"/>
                </a:lnTo>
                <a:lnTo>
                  <a:pt x="5273586" y="74688"/>
                </a:lnTo>
                <a:lnTo>
                  <a:pt x="5277739" y="74688"/>
                </a:lnTo>
                <a:lnTo>
                  <a:pt x="5277739" y="70548"/>
                </a:lnTo>
                <a:close/>
              </a:path>
            </a:pathLst>
          </a:custGeom>
          <a:solidFill>
            <a:srgbClr val="2A59D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64250" y="7205505"/>
            <a:ext cx="2690802" cy="251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23289"/>
            <a:ext cx="6467490" cy="6463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337862" y="1144651"/>
            <a:ext cx="6013450" cy="13042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350" spc="3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200" spc="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8350" spc="310">
                <a:solidFill>
                  <a:srgbClr val="FFFFFF"/>
                </a:solidFill>
                <a:latin typeface="Arial"/>
                <a:cs typeface="Arial"/>
              </a:rPr>
              <a:t>oblem</a:t>
            </a:r>
            <a:r>
              <a:rPr dirty="0" sz="83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50" spc="1255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dirty="0" sz="8200" spc="125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0554" y="2496527"/>
            <a:ext cx="6844665" cy="281940"/>
          </a:xfrm>
          <a:custGeom>
            <a:avLst/>
            <a:gdLst/>
            <a:ahLst/>
            <a:cxnLst/>
            <a:rect l="l" t="t" r="r" b="b"/>
            <a:pathLst>
              <a:path w="6844665" h="281939">
                <a:moveTo>
                  <a:pt x="21170" y="107708"/>
                </a:moveTo>
                <a:lnTo>
                  <a:pt x="15773" y="102628"/>
                </a:lnTo>
                <a:lnTo>
                  <a:pt x="10363" y="107708"/>
                </a:lnTo>
                <a:lnTo>
                  <a:pt x="15773" y="112788"/>
                </a:lnTo>
                <a:lnTo>
                  <a:pt x="21170" y="112788"/>
                </a:lnTo>
                <a:lnTo>
                  <a:pt x="21170" y="107708"/>
                </a:lnTo>
                <a:close/>
              </a:path>
              <a:path w="6844665" h="281939">
                <a:moveTo>
                  <a:pt x="42786" y="91198"/>
                </a:moveTo>
                <a:lnTo>
                  <a:pt x="26581" y="91198"/>
                </a:lnTo>
                <a:lnTo>
                  <a:pt x="26581" y="102628"/>
                </a:lnTo>
                <a:lnTo>
                  <a:pt x="42786" y="102628"/>
                </a:lnTo>
                <a:lnTo>
                  <a:pt x="42786" y="91198"/>
                </a:lnTo>
                <a:close/>
              </a:path>
              <a:path w="6844665" h="281939">
                <a:moveTo>
                  <a:pt x="86004" y="81038"/>
                </a:moveTo>
                <a:lnTo>
                  <a:pt x="69799" y="81038"/>
                </a:lnTo>
                <a:lnTo>
                  <a:pt x="69799" y="86118"/>
                </a:lnTo>
                <a:lnTo>
                  <a:pt x="75196" y="86118"/>
                </a:lnTo>
                <a:lnTo>
                  <a:pt x="75196" y="107708"/>
                </a:lnTo>
                <a:lnTo>
                  <a:pt x="86004" y="107708"/>
                </a:lnTo>
                <a:lnTo>
                  <a:pt x="86004" y="81038"/>
                </a:lnTo>
                <a:close/>
              </a:path>
              <a:path w="6844665" h="281939">
                <a:moveTo>
                  <a:pt x="113017" y="112788"/>
                </a:moveTo>
                <a:lnTo>
                  <a:pt x="107607" y="107708"/>
                </a:lnTo>
                <a:lnTo>
                  <a:pt x="102209" y="112788"/>
                </a:lnTo>
                <a:lnTo>
                  <a:pt x="113017" y="112788"/>
                </a:lnTo>
                <a:close/>
              </a:path>
              <a:path w="6844665" h="281939">
                <a:moveTo>
                  <a:pt x="782904" y="112788"/>
                </a:moveTo>
                <a:lnTo>
                  <a:pt x="777506" y="112788"/>
                </a:lnTo>
                <a:lnTo>
                  <a:pt x="777506" y="119138"/>
                </a:lnTo>
                <a:lnTo>
                  <a:pt x="782904" y="119138"/>
                </a:lnTo>
                <a:lnTo>
                  <a:pt x="782904" y="112788"/>
                </a:lnTo>
                <a:close/>
              </a:path>
              <a:path w="6844665" h="281939">
                <a:moveTo>
                  <a:pt x="1123251" y="238594"/>
                </a:moveTo>
                <a:lnTo>
                  <a:pt x="1112456" y="238594"/>
                </a:lnTo>
                <a:lnTo>
                  <a:pt x="1112456" y="244017"/>
                </a:lnTo>
                <a:lnTo>
                  <a:pt x="1117854" y="244017"/>
                </a:lnTo>
                <a:lnTo>
                  <a:pt x="1123251" y="238594"/>
                </a:lnTo>
                <a:close/>
              </a:path>
              <a:path w="6844665" h="281939">
                <a:moveTo>
                  <a:pt x="1150264" y="102628"/>
                </a:moveTo>
                <a:lnTo>
                  <a:pt x="1139469" y="102628"/>
                </a:lnTo>
                <a:lnTo>
                  <a:pt x="1139469" y="112788"/>
                </a:lnTo>
                <a:lnTo>
                  <a:pt x="1150264" y="112788"/>
                </a:lnTo>
                <a:lnTo>
                  <a:pt x="1150264" y="102628"/>
                </a:lnTo>
                <a:close/>
              </a:path>
              <a:path w="6844665" h="281939">
                <a:moveTo>
                  <a:pt x="1301534" y="112788"/>
                </a:moveTo>
                <a:lnTo>
                  <a:pt x="1290726" y="112788"/>
                </a:lnTo>
                <a:lnTo>
                  <a:pt x="1290726" y="119138"/>
                </a:lnTo>
                <a:lnTo>
                  <a:pt x="1301534" y="119138"/>
                </a:lnTo>
                <a:lnTo>
                  <a:pt x="1301534" y="112788"/>
                </a:lnTo>
                <a:close/>
              </a:path>
              <a:path w="6844665" h="281939">
                <a:moveTo>
                  <a:pt x="1501419" y="254863"/>
                </a:moveTo>
                <a:lnTo>
                  <a:pt x="1490611" y="254863"/>
                </a:lnTo>
                <a:lnTo>
                  <a:pt x="1496021" y="260286"/>
                </a:lnTo>
                <a:lnTo>
                  <a:pt x="1501419" y="260286"/>
                </a:lnTo>
                <a:lnTo>
                  <a:pt x="1501419" y="254863"/>
                </a:lnTo>
                <a:close/>
              </a:path>
              <a:path w="6844665" h="281939">
                <a:moveTo>
                  <a:pt x="1544637" y="254863"/>
                </a:moveTo>
                <a:lnTo>
                  <a:pt x="1539240" y="249440"/>
                </a:lnTo>
                <a:lnTo>
                  <a:pt x="1533829" y="249440"/>
                </a:lnTo>
                <a:lnTo>
                  <a:pt x="1528432" y="254863"/>
                </a:lnTo>
                <a:lnTo>
                  <a:pt x="1528432" y="260286"/>
                </a:lnTo>
                <a:lnTo>
                  <a:pt x="1533829" y="260286"/>
                </a:lnTo>
                <a:lnTo>
                  <a:pt x="1544637" y="254863"/>
                </a:lnTo>
                <a:close/>
              </a:path>
              <a:path w="6844665" h="281939">
                <a:moveTo>
                  <a:pt x="1641881" y="238594"/>
                </a:moveTo>
                <a:lnTo>
                  <a:pt x="1636483" y="238594"/>
                </a:lnTo>
                <a:lnTo>
                  <a:pt x="1636483" y="244017"/>
                </a:lnTo>
                <a:lnTo>
                  <a:pt x="1641881" y="238594"/>
                </a:lnTo>
                <a:close/>
              </a:path>
              <a:path w="6844665" h="281939">
                <a:moveTo>
                  <a:pt x="1982228" y="188988"/>
                </a:moveTo>
                <a:lnTo>
                  <a:pt x="1976831" y="188988"/>
                </a:lnTo>
                <a:lnTo>
                  <a:pt x="1976831" y="194068"/>
                </a:lnTo>
                <a:lnTo>
                  <a:pt x="1982228" y="194068"/>
                </a:lnTo>
                <a:lnTo>
                  <a:pt x="1982228" y="188988"/>
                </a:lnTo>
                <a:close/>
              </a:path>
              <a:path w="6844665" h="281939">
                <a:moveTo>
                  <a:pt x="2236203" y="119138"/>
                </a:moveTo>
                <a:close/>
              </a:path>
              <a:path w="6844665" h="281939">
                <a:moveTo>
                  <a:pt x="2241550" y="124218"/>
                </a:moveTo>
                <a:lnTo>
                  <a:pt x="2236203" y="119189"/>
                </a:lnTo>
                <a:lnTo>
                  <a:pt x="2236203" y="129298"/>
                </a:lnTo>
                <a:lnTo>
                  <a:pt x="2241550" y="129298"/>
                </a:lnTo>
                <a:lnTo>
                  <a:pt x="2241550" y="124218"/>
                </a:lnTo>
                <a:close/>
              </a:path>
              <a:path w="6844665" h="281939">
                <a:moveTo>
                  <a:pt x="2344191" y="124218"/>
                </a:moveTo>
                <a:lnTo>
                  <a:pt x="2338794" y="119138"/>
                </a:lnTo>
                <a:lnTo>
                  <a:pt x="2338794" y="124218"/>
                </a:lnTo>
                <a:lnTo>
                  <a:pt x="2344191" y="124218"/>
                </a:lnTo>
                <a:close/>
              </a:path>
              <a:path w="6844665" h="281939">
                <a:moveTo>
                  <a:pt x="2354999" y="227749"/>
                </a:moveTo>
                <a:lnTo>
                  <a:pt x="2344191" y="227749"/>
                </a:lnTo>
                <a:lnTo>
                  <a:pt x="2349589" y="233172"/>
                </a:lnTo>
                <a:lnTo>
                  <a:pt x="2354999" y="233172"/>
                </a:lnTo>
                <a:lnTo>
                  <a:pt x="2354999" y="227749"/>
                </a:lnTo>
                <a:close/>
              </a:path>
              <a:path w="6844665" h="281939">
                <a:moveTo>
                  <a:pt x="2382012" y="129298"/>
                </a:moveTo>
                <a:lnTo>
                  <a:pt x="2371204" y="129298"/>
                </a:lnTo>
                <a:lnTo>
                  <a:pt x="2371204" y="134378"/>
                </a:lnTo>
                <a:lnTo>
                  <a:pt x="2382012" y="134378"/>
                </a:lnTo>
                <a:lnTo>
                  <a:pt x="2382012" y="129298"/>
                </a:lnTo>
                <a:close/>
              </a:path>
              <a:path w="6844665" h="281939">
                <a:moveTo>
                  <a:pt x="2490114" y="129298"/>
                </a:moveTo>
                <a:close/>
              </a:path>
              <a:path w="6844665" h="281939">
                <a:moveTo>
                  <a:pt x="2500858" y="238594"/>
                </a:moveTo>
                <a:lnTo>
                  <a:pt x="2495461" y="238594"/>
                </a:lnTo>
                <a:lnTo>
                  <a:pt x="2495461" y="233172"/>
                </a:lnTo>
                <a:lnTo>
                  <a:pt x="2490051" y="233172"/>
                </a:lnTo>
                <a:lnTo>
                  <a:pt x="2495461" y="244017"/>
                </a:lnTo>
                <a:lnTo>
                  <a:pt x="2500858" y="238594"/>
                </a:lnTo>
                <a:close/>
              </a:path>
              <a:path w="6844665" h="281939">
                <a:moveTo>
                  <a:pt x="2500858" y="216903"/>
                </a:moveTo>
                <a:lnTo>
                  <a:pt x="2490051" y="211480"/>
                </a:lnTo>
                <a:lnTo>
                  <a:pt x="2490051" y="222326"/>
                </a:lnTo>
                <a:lnTo>
                  <a:pt x="2495461" y="222326"/>
                </a:lnTo>
                <a:lnTo>
                  <a:pt x="2500858" y="216903"/>
                </a:lnTo>
                <a:close/>
              </a:path>
              <a:path w="6844665" h="281939">
                <a:moveTo>
                  <a:pt x="2500858" y="211480"/>
                </a:moveTo>
                <a:lnTo>
                  <a:pt x="2495461" y="211480"/>
                </a:lnTo>
                <a:lnTo>
                  <a:pt x="2500858" y="216903"/>
                </a:lnTo>
                <a:lnTo>
                  <a:pt x="2500858" y="211480"/>
                </a:lnTo>
                <a:close/>
              </a:path>
              <a:path w="6844665" h="281939">
                <a:moveTo>
                  <a:pt x="2538679" y="233172"/>
                </a:moveTo>
                <a:lnTo>
                  <a:pt x="2533269" y="233172"/>
                </a:lnTo>
                <a:lnTo>
                  <a:pt x="2527871" y="238594"/>
                </a:lnTo>
                <a:lnTo>
                  <a:pt x="2527871" y="244017"/>
                </a:lnTo>
                <a:lnTo>
                  <a:pt x="2538679" y="244017"/>
                </a:lnTo>
                <a:lnTo>
                  <a:pt x="2538679" y="238594"/>
                </a:lnTo>
                <a:lnTo>
                  <a:pt x="2538679" y="233172"/>
                </a:lnTo>
                <a:close/>
              </a:path>
              <a:path w="6844665" h="281939">
                <a:moveTo>
                  <a:pt x="2565692" y="238594"/>
                </a:moveTo>
                <a:lnTo>
                  <a:pt x="2560282" y="238594"/>
                </a:lnTo>
                <a:lnTo>
                  <a:pt x="2560282" y="244017"/>
                </a:lnTo>
                <a:lnTo>
                  <a:pt x="2565692" y="244017"/>
                </a:lnTo>
                <a:lnTo>
                  <a:pt x="2565692" y="238594"/>
                </a:lnTo>
                <a:close/>
              </a:path>
              <a:path w="6844665" h="281939">
                <a:moveTo>
                  <a:pt x="2565692" y="107708"/>
                </a:moveTo>
                <a:lnTo>
                  <a:pt x="2560282" y="107708"/>
                </a:lnTo>
                <a:lnTo>
                  <a:pt x="2554884" y="102628"/>
                </a:lnTo>
                <a:lnTo>
                  <a:pt x="2560282" y="119138"/>
                </a:lnTo>
                <a:lnTo>
                  <a:pt x="2565692" y="119138"/>
                </a:lnTo>
                <a:lnTo>
                  <a:pt x="2565692" y="107708"/>
                </a:lnTo>
                <a:close/>
              </a:path>
              <a:path w="6844665" h="281939">
                <a:moveTo>
                  <a:pt x="2587294" y="97548"/>
                </a:moveTo>
                <a:lnTo>
                  <a:pt x="2581897" y="91198"/>
                </a:lnTo>
                <a:lnTo>
                  <a:pt x="2581897" y="102628"/>
                </a:lnTo>
                <a:lnTo>
                  <a:pt x="2587294" y="97548"/>
                </a:lnTo>
                <a:close/>
              </a:path>
              <a:path w="6844665" h="281939">
                <a:moveTo>
                  <a:pt x="2668333" y="70497"/>
                </a:moveTo>
                <a:lnTo>
                  <a:pt x="2657525" y="70497"/>
                </a:lnTo>
                <a:lnTo>
                  <a:pt x="2657525" y="92189"/>
                </a:lnTo>
                <a:lnTo>
                  <a:pt x="2668333" y="92189"/>
                </a:lnTo>
                <a:lnTo>
                  <a:pt x="2668333" y="70497"/>
                </a:lnTo>
                <a:close/>
              </a:path>
              <a:path w="6844665" h="281939">
                <a:moveTo>
                  <a:pt x="2684538" y="119138"/>
                </a:moveTo>
                <a:lnTo>
                  <a:pt x="2657525" y="119138"/>
                </a:lnTo>
                <a:lnTo>
                  <a:pt x="2657525" y="129298"/>
                </a:lnTo>
                <a:lnTo>
                  <a:pt x="2684538" y="129298"/>
                </a:lnTo>
                <a:lnTo>
                  <a:pt x="2684538" y="119138"/>
                </a:lnTo>
                <a:close/>
              </a:path>
              <a:path w="6844665" h="281939">
                <a:moveTo>
                  <a:pt x="2770975" y="91198"/>
                </a:moveTo>
                <a:lnTo>
                  <a:pt x="2760167" y="91198"/>
                </a:lnTo>
                <a:lnTo>
                  <a:pt x="2760167" y="102628"/>
                </a:lnTo>
                <a:lnTo>
                  <a:pt x="2770975" y="102628"/>
                </a:lnTo>
                <a:lnTo>
                  <a:pt x="2770975" y="91198"/>
                </a:lnTo>
                <a:close/>
              </a:path>
              <a:path w="6844665" h="281939">
                <a:moveTo>
                  <a:pt x="2862821" y="102628"/>
                </a:moveTo>
                <a:lnTo>
                  <a:pt x="2857411" y="102628"/>
                </a:lnTo>
                <a:lnTo>
                  <a:pt x="2852013" y="107708"/>
                </a:lnTo>
                <a:lnTo>
                  <a:pt x="2852013" y="112788"/>
                </a:lnTo>
                <a:lnTo>
                  <a:pt x="2857411" y="112788"/>
                </a:lnTo>
                <a:lnTo>
                  <a:pt x="2862821" y="107708"/>
                </a:lnTo>
                <a:lnTo>
                  <a:pt x="2862821" y="102628"/>
                </a:lnTo>
                <a:close/>
              </a:path>
              <a:path w="6844665" h="281939">
                <a:moveTo>
                  <a:pt x="2976270" y="107708"/>
                </a:moveTo>
                <a:lnTo>
                  <a:pt x="2970860" y="102628"/>
                </a:lnTo>
                <a:lnTo>
                  <a:pt x="2970860" y="107708"/>
                </a:lnTo>
                <a:lnTo>
                  <a:pt x="2965462" y="112788"/>
                </a:lnTo>
                <a:lnTo>
                  <a:pt x="2970923" y="112788"/>
                </a:lnTo>
                <a:lnTo>
                  <a:pt x="2970923" y="107708"/>
                </a:lnTo>
                <a:lnTo>
                  <a:pt x="2976270" y="107708"/>
                </a:lnTo>
                <a:close/>
              </a:path>
              <a:path w="6844665" h="281939">
                <a:moveTo>
                  <a:pt x="3257194" y="69608"/>
                </a:moveTo>
                <a:lnTo>
                  <a:pt x="3251784" y="69608"/>
                </a:lnTo>
                <a:lnTo>
                  <a:pt x="3251784" y="81038"/>
                </a:lnTo>
                <a:lnTo>
                  <a:pt x="3257194" y="81038"/>
                </a:lnTo>
                <a:lnTo>
                  <a:pt x="3257194" y="69608"/>
                </a:lnTo>
                <a:close/>
              </a:path>
              <a:path w="6844665" h="281939">
                <a:moveTo>
                  <a:pt x="3354438" y="86118"/>
                </a:moveTo>
                <a:lnTo>
                  <a:pt x="3343630" y="86118"/>
                </a:lnTo>
                <a:lnTo>
                  <a:pt x="3343630" y="97548"/>
                </a:lnTo>
                <a:lnTo>
                  <a:pt x="3343630" y="107708"/>
                </a:lnTo>
                <a:lnTo>
                  <a:pt x="3343681" y="97548"/>
                </a:lnTo>
                <a:lnTo>
                  <a:pt x="3354438" y="97548"/>
                </a:lnTo>
                <a:lnTo>
                  <a:pt x="3354438" y="86118"/>
                </a:lnTo>
                <a:close/>
              </a:path>
              <a:path w="6844665" h="281939">
                <a:moveTo>
                  <a:pt x="3376041" y="81038"/>
                </a:moveTo>
                <a:lnTo>
                  <a:pt x="3370643" y="81038"/>
                </a:lnTo>
                <a:lnTo>
                  <a:pt x="3370643" y="86118"/>
                </a:lnTo>
                <a:lnTo>
                  <a:pt x="3376041" y="81038"/>
                </a:lnTo>
                <a:close/>
              </a:path>
              <a:path w="6844665" h="281939">
                <a:moveTo>
                  <a:pt x="3381451" y="81038"/>
                </a:moveTo>
                <a:lnTo>
                  <a:pt x="3370643" y="86118"/>
                </a:lnTo>
                <a:lnTo>
                  <a:pt x="3381451" y="91198"/>
                </a:lnTo>
                <a:lnTo>
                  <a:pt x="3381451" y="81038"/>
                </a:lnTo>
                <a:close/>
              </a:path>
              <a:path w="6844665" h="281939">
                <a:moveTo>
                  <a:pt x="3462591" y="112788"/>
                </a:moveTo>
                <a:lnTo>
                  <a:pt x="3462477" y="102628"/>
                </a:lnTo>
                <a:lnTo>
                  <a:pt x="3462477" y="112788"/>
                </a:lnTo>
                <a:close/>
              </a:path>
              <a:path w="6844665" h="281939">
                <a:moveTo>
                  <a:pt x="3527310" y="69608"/>
                </a:moveTo>
                <a:lnTo>
                  <a:pt x="3521913" y="64528"/>
                </a:lnTo>
                <a:lnTo>
                  <a:pt x="3516503" y="64528"/>
                </a:lnTo>
                <a:lnTo>
                  <a:pt x="3511105" y="69608"/>
                </a:lnTo>
                <a:lnTo>
                  <a:pt x="3511105" y="74688"/>
                </a:lnTo>
                <a:lnTo>
                  <a:pt x="3527310" y="74688"/>
                </a:lnTo>
                <a:lnTo>
                  <a:pt x="3527310" y="69608"/>
                </a:lnTo>
                <a:close/>
              </a:path>
              <a:path w="6844665" h="281939">
                <a:moveTo>
                  <a:pt x="3981221" y="200418"/>
                </a:moveTo>
                <a:lnTo>
                  <a:pt x="3970413" y="200418"/>
                </a:lnTo>
                <a:lnTo>
                  <a:pt x="3970413" y="210578"/>
                </a:lnTo>
                <a:lnTo>
                  <a:pt x="3981221" y="210578"/>
                </a:lnTo>
                <a:lnTo>
                  <a:pt x="3981221" y="200418"/>
                </a:lnTo>
                <a:close/>
              </a:path>
              <a:path w="6844665" h="281939">
                <a:moveTo>
                  <a:pt x="4018927" y="173532"/>
                </a:moveTo>
                <a:lnTo>
                  <a:pt x="4002722" y="173532"/>
                </a:lnTo>
                <a:lnTo>
                  <a:pt x="4002722" y="184378"/>
                </a:lnTo>
                <a:lnTo>
                  <a:pt x="4008120" y="184378"/>
                </a:lnTo>
                <a:lnTo>
                  <a:pt x="4018927" y="173532"/>
                </a:lnTo>
                <a:close/>
              </a:path>
              <a:path w="6844665" h="281939">
                <a:moveTo>
                  <a:pt x="4029837" y="194068"/>
                </a:moveTo>
                <a:lnTo>
                  <a:pt x="4019029" y="194068"/>
                </a:lnTo>
                <a:lnTo>
                  <a:pt x="4019029" y="205498"/>
                </a:lnTo>
                <a:lnTo>
                  <a:pt x="4024439" y="205498"/>
                </a:lnTo>
                <a:lnTo>
                  <a:pt x="4024439" y="210578"/>
                </a:lnTo>
                <a:lnTo>
                  <a:pt x="4029837" y="205498"/>
                </a:lnTo>
                <a:lnTo>
                  <a:pt x="4029837" y="194068"/>
                </a:lnTo>
                <a:close/>
              </a:path>
              <a:path w="6844665" h="281939">
                <a:moveTo>
                  <a:pt x="4159389" y="31508"/>
                </a:moveTo>
                <a:lnTo>
                  <a:pt x="4153979" y="31508"/>
                </a:lnTo>
                <a:lnTo>
                  <a:pt x="4153979" y="37858"/>
                </a:lnTo>
                <a:lnTo>
                  <a:pt x="4148582" y="42938"/>
                </a:lnTo>
                <a:lnTo>
                  <a:pt x="4148582" y="48018"/>
                </a:lnTo>
                <a:lnTo>
                  <a:pt x="4154093" y="42938"/>
                </a:lnTo>
                <a:lnTo>
                  <a:pt x="4159389" y="42938"/>
                </a:lnTo>
                <a:lnTo>
                  <a:pt x="4159389" y="31508"/>
                </a:lnTo>
                <a:close/>
              </a:path>
              <a:path w="6844665" h="281939">
                <a:moveTo>
                  <a:pt x="4202709" y="129298"/>
                </a:moveTo>
                <a:lnTo>
                  <a:pt x="4202607" y="134378"/>
                </a:lnTo>
                <a:lnTo>
                  <a:pt x="4202709" y="129298"/>
                </a:lnTo>
                <a:close/>
              </a:path>
              <a:path w="6844665" h="281939">
                <a:moveTo>
                  <a:pt x="4299851" y="157264"/>
                </a:moveTo>
                <a:lnTo>
                  <a:pt x="4294441" y="157264"/>
                </a:lnTo>
                <a:lnTo>
                  <a:pt x="4294441" y="168109"/>
                </a:lnTo>
                <a:lnTo>
                  <a:pt x="4299851" y="162687"/>
                </a:lnTo>
                <a:lnTo>
                  <a:pt x="4299851" y="157264"/>
                </a:lnTo>
                <a:close/>
              </a:path>
              <a:path w="6844665" h="281939">
                <a:moveTo>
                  <a:pt x="4343070" y="146418"/>
                </a:moveTo>
                <a:lnTo>
                  <a:pt x="4337659" y="140995"/>
                </a:lnTo>
                <a:lnTo>
                  <a:pt x="4326864" y="140995"/>
                </a:lnTo>
                <a:lnTo>
                  <a:pt x="4326864" y="146418"/>
                </a:lnTo>
                <a:lnTo>
                  <a:pt x="4332262" y="151841"/>
                </a:lnTo>
                <a:lnTo>
                  <a:pt x="4337659" y="151841"/>
                </a:lnTo>
                <a:lnTo>
                  <a:pt x="4343070" y="146418"/>
                </a:lnTo>
                <a:close/>
              </a:path>
              <a:path w="6844665" h="281939">
                <a:moveTo>
                  <a:pt x="4613186" y="119303"/>
                </a:moveTo>
                <a:lnTo>
                  <a:pt x="4607788" y="113880"/>
                </a:lnTo>
                <a:lnTo>
                  <a:pt x="4602378" y="113880"/>
                </a:lnTo>
                <a:lnTo>
                  <a:pt x="4602378" y="130149"/>
                </a:lnTo>
                <a:lnTo>
                  <a:pt x="4613186" y="130149"/>
                </a:lnTo>
                <a:lnTo>
                  <a:pt x="4613186" y="119303"/>
                </a:lnTo>
                <a:close/>
              </a:path>
              <a:path w="6844665" h="281939">
                <a:moveTo>
                  <a:pt x="4910315" y="135572"/>
                </a:moveTo>
                <a:lnTo>
                  <a:pt x="4904918" y="130149"/>
                </a:lnTo>
                <a:lnTo>
                  <a:pt x="4883302" y="130149"/>
                </a:lnTo>
                <a:lnTo>
                  <a:pt x="4883302" y="140995"/>
                </a:lnTo>
                <a:lnTo>
                  <a:pt x="4910315" y="140995"/>
                </a:lnTo>
                <a:lnTo>
                  <a:pt x="4910315" y="135572"/>
                </a:lnTo>
                <a:close/>
              </a:path>
              <a:path w="6844665" h="281939">
                <a:moveTo>
                  <a:pt x="4969738" y="10845"/>
                </a:moveTo>
                <a:lnTo>
                  <a:pt x="4953533" y="10845"/>
                </a:lnTo>
                <a:lnTo>
                  <a:pt x="4953533" y="27114"/>
                </a:lnTo>
                <a:lnTo>
                  <a:pt x="4964341" y="27114"/>
                </a:lnTo>
                <a:lnTo>
                  <a:pt x="4969738" y="21691"/>
                </a:lnTo>
                <a:lnTo>
                  <a:pt x="4969738" y="10845"/>
                </a:lnTo>
                <a:close/>
              </a:path>
              <a:path w="6844665" h="281939">
                <a:moveTo>
                  <a:pt x="4975250" y="64528"/>
                </a:moveTo>
                <a:lnTo>
                  <a:pt x="4953647" y="64528"/>
                </a:lnTo>
                <a:lnTo>
                  <a:pt x="4948237" y="59448"/>
                </a:lnTo>
                <a:lnTo>
                  <a:pt x="4948237" y="53098"/>
                </a:lnTo>
                <a:lnTo>
                  <a:pt x="4948136" y="64528"/>
                </a:lnTo>
                <a:lnTo>
                  <a:pt x="4948136" y="69608"/>
                </a:lnTo>
                <a:lnTo>
                  <a:pt x="4942725" y="64528"/>
                </a:lnTo>
                <a:lnTo>
                  <a:pt x="4948136" y="74688"/>
                </a:lnTo>
                <a:lnTo>
                  <a:pt x="4942725" y="74688"/>
                </a:lnTo>
                <a:lnTo>
                  <a:pt x="4937328" y="69608"/>
                </a:lnTo>
                <a:lnTo>
                  <a:pt x="4942725" y="64528"/>
                </a:lnTo>
                <a:lnTo>
                  <a:pt x="4948136" y="64528"/>
                </a:lnTo>
                <a:lnTo>
                  <a:pt x="4948136" y="53009"/>
                </a:lnTo>
                <a:lnTo>
                  <a:pt x="4942840" y="48018"/>
                </a:lnTo>
                <a:lnTo>
                  <a:pt x="4932032" y="48018"/>
                </a:lnTo>
                <a:lnTo>
                  <a:pt x="4932032" y="31508"/>
                </a:lnTo>
                <a:lnTo>
                  <a:pt x="4921224" y="31508"/>
                </a:lnTo>
                <a:lnTo>
                  <a:pt x="4921224" y="48018"/>
                </a:lnTo>
                <a:lnTo>
                  <a:pt x="4915827" y="48018"/>
                </a:lnTo>
                <a:lnTo>
                  <a:pt x="4915827" y="59448"/>
                </a:lnTo>
                <a:lnTo>
                  <a:pt x="4915827" y="69608"/>
                </a:lnTo>
                <a:lnTo>
                  <a:pt x="4905019" y="69608"/>
                </a:lnTo>
                <a:lnTo>
                  <a:pt x="4905019" y="59448"/>
                </a:lnTo>
                <a:lnTo>
                  <a:pt x="4915827" y="59448"/>
                </a:lnTo>
                <a:lnTo>
                  <a:pt x="4915827" y="48018"/>
                </a:lnTo>
                <a:lnTo>
                  <a:pt x="4905019" y="48018"/>
                </a:lnTo>
                <a:lnTo>
                  <a:pt x="4905019" y="31508"/>
                </a:lnTo>
                <a:lnTo>
                  <a:pt x="4915827" y="31508"/>
                </a:lnTo>
                <a:lnTo>
                  <a:pt x="4915827" y="21348"/>
                </a:lnTo>
                <a:lnTo>
                  <a:pt x="4899507" y="21348"/>
                </a:lnTo>
                <a:lnTo>
                  <a:pt x="4899507" y="37858"/>
                </a:lnTo>
                <a:lnTo>
                  <a:pt x="4899507" y="42938"/>
                </a:lnTo>
                <a:lnTo>
                  <a:pt x="4894110" y="48018"/>
                </a:lnTo>
                <a:lnTo>
                  <a:pt x="4888700" y="42938"/>
                </a:lnTo>
                <a:lnTo>
                  <a:pt x="4894110" y="37858"/>
                </a:lnTo>
                <a:lnTo>
                  <a:pt x="4899507" y="37858"/>
                </a:lnTo>
                <a:lnTo>
                  <a:pt x="4899507" y="21348"/>
                </a:lnTo>
                <a:lnTo>
                  <a:pt x="4888814" y="21348"/>
                </a:lnTo>
                <a:lnTo>
                  <a:pt x="4888814" y="31508"/>
                </a:lnTo>
                <a:lnTo>
                  <a:pt x="4878006" y="31508"/>
                </a:lnTo>
                <a:lnTo>
                  <a:pt x="4878006" y="16268"/>
                </a:lnTo>
                <a:lnTo>
                  <a:pt x="4807775" y="16268"/>
                </a:lnTo>
                <a:lnTo>
                  <a:pt x="4807775" y="26428"/>
                </a:lnTo>
                <a:lnTo>
                  <a:pt x="4807775" y="37858"/>
                </a:lnTo>
                <a:lnTo>
                  <a:pt x="4807674" y="97548"/>
                </a:lnTo>
                <a:lnTo>
                  <a:pt x="4807674" y="119138"/>
                </a:lnTo>
                <a:lnTo>
                  <a:pt x="4807674" y="124218"/>
                </a:lnTo>
                <a:lnTo>
                  <a:pt x="4796866" y="124218"/>
                </a:lnTo>
                <a:lnTo>
                  <a:pt x="4796866" y="112788"/>
                </a:lnTo>
                <a:lnTo>
                  <a:pt x="4796866" y="102628"/>
                </a:lnTo>
                <a:lnTo>
                  <a:pt x="4796866" y="97548"/>
                </a:lnTo>
                <a:lnTo>
                  <a:pt x="4807674" y="97548"/>
                </a:lnTo>
                <a:lnTo>
                  <a:pt x="4807674" y="37858"/>
                </a:lnTo>
                <a:lnTo>
                  <a:pt x="4796968" y="37858"/>
                </a:lnTo>
                <a:lnTo>
                  <a:pt x="4796968" y="26428"/>
                </a:lnTo>
                <a:lnTo>
                  <a:pt x="4807775" y="26428"/>
                </a:lnTo>
                <a:lnTo>
                  <a:pt x="4807775" y="16268"/>
                </a:lnTo>
                <a:lnTo>
                  <a:pt x="4791570" y="16268"/>
                </a:lnTo>
                <a:lnTo>
                  <a:pt x="4791570" y="26428"/>
                </a:lnTo>
                <a:lnTo>
                  <a:pt x="4786173" y="26428"/>
                </a:lnTo>
                <a:lnTo>
                  <a:pt x="4786173" y="16268"/>
                </a:lnTo>
                <a:lnTo>
                  <a:pt x="4769853" y="16268"/>
                </a:lnTo>
                <a:lnTo>
                  <a:pt x="4769853" y="102628"/>
                </a:lnTo>
                <a:lnTo>
                  <a:pt x="4769853" y="112788"/>
                </a:lnTo>
                <a:lnTo>
                  <a:pt x="4759045" y="112788"/>
                </a:lnTo>
                <a:lnTo>
                  <a:pt x="4759045" y="102628"/>
                </a:lnTo>
                <a:lnTo>
                  <a:pt x="4769853" y="102628"/>
                </a:lnTo>
                <a:lnTo>
                  <a:pt x="4769853" y="16268"/>
                </a:lnTo>
                <a:lnTo>
                  <a:pt x="4742840" y="16268"/>
                </a:lnTo>
                <a:lnTo>
                  <a:pt x="4742840" y="107708"/>
                </a:lnTo>
                <a:lnTo>
                  <a:pt x="4742840" y="112788"/>
                </a:lnTo>
                <a:lnTo>
                  <a:pt x="4737443" y="119138"/>
                </a:lnTo>
                <a:lnTo>
                  <a:pt x="4732032" y="112788"/>
                </a:lnTo>
                <a:lnTo>
                  <a:pt x="4732032" y="107708"/>
                </a:lnTo>
                <a:lnTo>
                  <a:pt x="4742840" y="107708"/>
                </a:lnTo>
                <a:lnTo>
                  <a:pt x="4742840" y="16268"/>
                </a:lnTo>
                <a:lnTo>
                  <a:pt x="4715827" y="16268"/>
                </a:lnTo>
                <a:lnTo>
                  <a:pt x="4715827" y="42938"/>
                </a:lnTo>
                <a:lnTo>
                  <a:pt x="4715827" y="53098"/>
                </a:lnTo>
                <a:lnTo>
                  <a:pt x="4699622" y="53098"/>
                </a:lnTo>
                <a:lnTo>
                  <a:pt x="4694225" y="48018"/>
                </a:lnTo>
                <a:lnTo>
                  <a:pt x="4688814" y="48018"/>
                </a:lnTo>
                <a:lnTo>
                  <a:pt x="4688814" y="42938"/>
                </a:lnTo>
                <a:lnTo>
                  <a:pt x="4715827" y="42938"/>
                </a:lnTo>
                <a:lnTo>
                  <a:pt x="4715827" y="16268"/>
                </a:lnTo>
                <a:lnTo>
                  <a:pt x="4710531" y="16268"/>
                </a:lnTo>
                <a:lnTo>
                  <a:pt x="4710531" y="31508"/>
                </a:lnTo>
                <a:lnTo>
                  <a:pt x="4683518" y="31508"/>
                </a:lnTo>
                <a:lnTo>
                  <a:pt x="4683518" y="21348"/>
                </a:lnTo>
                <a:lnTo>
                  <a:pt x="4678019" y="21348"/>
                </a:lnTo>
                <a:lnTo>
                  <a:pt x="4678019" y="53098"/>
                </a:lnTo>
                <a:lnTo>
                  <a:pt x="4678019" y="59448"/>
                </a:lnTo>
                <a:lnTo>
                  <a:pt x="4667212" y="64528"/>
                </a:lnTo>
                <a:lnTo>
                  <a:pt x="4667212" y="53098"/>
                </a:lnTo>
                <a:lnTo>
                  <a:pt x="4678019" y="53098"/>
                </a:lnTo>
                <a:lnTo>
                  <a:pt x="4678019" y="21348"/>
                </a:lnTo>
                <a:lnTo>
                  <a:pt x="4629391" y="21348"/>
                </a:lnTo>
                <a:lnTo>
                  <a:pt x="4629391" y="69608"/>
                </a:lnTo>
                <a:lnTo>
                  <a:pt x="4623994" y="74688"/>
                </a:lnTo>
                <a:lnTo>
                  <a:pt x="4613186" y="74688"/>
                </a:lnTo>
                <a:lnTo>
                  <a:pt x="4618583" y="69608"/>
                </a:lnTo>
                <a:lnTo>
                  <a:pt x="4629391" y="69608"/>
                </a:lnTo>
                <a:lnTo>
                  <a:pt x="4629391" y="21348"/>
                </a:lnTo>
                <a:lnTo>
                  <a:pt x="4624095" y="21348"/>
                </a:lnTo>
                <a:lnTo>
                  <a:pt x="4618698" y="26428"/>
                </a:lnTo>
                <a:lnTo>
                  <a:pt x="4618698" y="31508"/>
                </a:lnTo>
                <a:lnTo>
                  <a:pt x="4602492" y="31508"/>
                </a:lnTo>
                <a:lnTo>
                  <a:pt x="4602492" y="42938"/>
                </a:lnTo>
                <a:lnTo>
                  <a:pt x="4597082" y="42938"/>
                </a:lnTo>
                <a:lnTo>
                  <a:pt x="4597082" y="37858"/>
                </a:lnTo>
                <a:lnTo>
                  <a:pt x="4597082" y="16268"/>
                </a:lnTo>
                <a:lnTo>
                  <a:pt x="4591570" y="16268"/>
                </a:lnTo>
                <a:lnTo>
                  <a:pt x="4591570" y="64528"/>
                </a:lnTo>
                <a:lnTo>
                  <a:pt x="4591570" y="74688"/>
                </a:lnTo>
                <a:lnTo>
                  <a:pt x="4586173" y="74688"/>
                </a:lnTo>
                <a:lnTo>
                  <a:pt x="4580775" y="81038"/>
                </a:lnTo>
                <a:lnTo>
                  <a:pt x="4580775" y="86118"/>
                </a:lnTo>
                <a:lnTo>
                  <a:pt x="4575365" y="86118"/>
                </a:lnTo>
                <a:lnTo>
                  <a:pt x="4575365" y="64528"/>
                </a:lnTo>
                <a:lnTo>
                  <a:pt x="4591570" y="64528"/>
                </a:lnTo>
                <a:lnTo>
                  <a:pt x="4591570" y="16268"/>
                </a:lnTo>
                <a:lnTo>
                  <a:pt x="4580877" y="16268"/>
                </a:lnTo>
                <a:lnTo>
                  <a:pt x="4580877" y="26428"/>
                </a:lnTo>
                <a:lnTo>
                  <a:pt x="4569968" y="26428"/>
                </a:lnTo>
                <a:lnTo>
                  <a:pt x="4569968" y="91198"/>
                </a:lnTo>
                <a:lnTo>
                  <a:pt x="4569968" y="97548"/>
                </a:lnTo>
                <a:lnTo>
                  <a:pt x="4553763" y="97548"/>
                </a:lnTo>
                <a:lnTo>
                  <a:pt x="4553763" y="107708"/>
                </a:lnTo>
                <a:lnTo>
                  <a:pt x="4537557" y="107708"/>
                </a:lnTo>
                <a:lnTo>
                  <a:pt x="4537557" y="119138"/>
                </a:lnTo>
                <a:lnTo>
                  <a:pt x="4526750" y="119138"/>
                </a:lnTo>
                <a:lnTo>
                  <a:pt x="4526750" y="112788"/>
                </a:lnTo>
                <a:lnTo>
                  <a:pt x="4521339" y="112788"/>
                </a:lnTo>
                <a:lnTo>
                  <a:pt x="4521339" y="107708"/>
                </a:lnTo>
                <a:lnTo>
                  <a:pt x="4537557" y="107708"/>
                </a:lnTo>
                <a:lnTo>
                  <a:pt x="4537557" y="91198"/>
                </a:lnTo>
                <a:lnTo>
                  <a:pt x="4521339" y="91198"/>
                </a:lnTo>
                <a:lnTo>
                  <a:pt x="4521339" y="86118"/>
                </a:lnTo>
                <a:lnTo>
                  <a:pt x="4526750" y="81038"/>
                </a:lnTo>
                <a:lnTo>
                  <a:pt x="4548352" y="81038"/>
                </a:lnTo>
                <a:lnTo>
                  <a:pt x="4548352" y="64528"/>
                </a:lnTo>
                <a:lnTo>
                  <a:pt x="4548352" y="53098"/>
                </a:lnTo>
                <a:lnTo>
                  <a:pt x="4559160" y="53098"/>
                </a:lnTo>
                <a:lnTo>
                  <a:pt x="4559160" y="81038"/>
                </a:lnTo>
                <a:lnTo>
                  <a:pt x="4569968" y="91198"/>
                </a:lnTo>
                <a:lnTo>
                  <a:pt x="4569968" y="26428"/>
                </a:lnTo>
                <a:lnTo>
                  <a:pt x="4553864" y="26428"/>
                </a:lnTo>
                <a:lnTo>
                  <a:pt x="4553864" y="16268"/>
                </a:lnTo>
                <a:lnTo>
                  <a:pt x="4543056" y="16268"/>
                </a:lnTo>
                <a:lnTo>
                  <a:pt x="4543056" y="26428"/>
                </a:lnTo>
                <a:lnTo>
                  <a:pt x="4510544" y="26428"/>
                </a:lnTo>
                <a:lnTo>
                  <a:pt x="4510544" y="64528"/>
                </a:lnTo>
                <a:lnTo>
                  <a:pt x="4510544" y="74688"/>
                </a:lnTo>
                <a:lnTo>
                  <a:pt x="4505134" y="74688"/>
                </a:lnTo>
                <a:lnTo>
                  <a:pt x="4499737" y="69608"/>
                </a:lnTo>
                <a:lnTo>
                  <a:pt x="4499737" y="64528"/>
                </a:lnTo>
                <a:lnTo>
                  <a:pt x="4510544" y="64528"/>
                </a:lnTo>
                <a:lnTo>
                  <a:pt x="4510544" y="26428"/>
                </a:lnTo>
                <a:lnTo>
                  <a:pt x="4483532" y="26428"/>
                </a:lnTo>
                <a:lnTo>
                  <a:pt x="4483532" y="42938"/>
                </a:lnTo>
                <a:lnTo>
                  <a:pt x="4483532" y="69608"/>
                </a:lnTo>
                <a:lnTo>
                  <a:pt x="4478121" y="69608"/>
                </a:lnTo>
                <a:lnTo>
                  <a:pt x="4472724" y="64528"/>
                </a:lnTo>
                <a:lnTo>
                  <a:pt x="4472724" y="59448"/>
                </a:lnTo>
                <a:lnTo>
                  <a:pt x="4472724" y="42938"/>
                </a:lnTo>
                <a:lnTo>
                  <a:pt x="4483532" y="42938"/>
                </a:lnTo>
                <a:lnTo>
                  <a:pt x="4483532" y="26428"/>
                </a:lnTo>
                <a:lnTo>
                  <a:pt x="4467326" y="26428"/>
                </a:lnTo>
                <a:lnTo>
                  <a:pt x="4467326" y="74688"/>
                </a:lnTo>
                <a:lnTo>
                  <a:pt x="4467326" y="102628"/>
                </a:lnTo>
                <a:lnTo>
                  <a:pt x="4456519" y="102628"/>
                </a:lnTo>
                <a:lnTo>
                  <a:pt x="4456519" y="91198"/>
                </a:lnTo>
                <a:lnTo>
                  <a:pt x="4456519" y="86118"/>
                </a:lnTo>
                <a:lnTo>
                  <a:pt x="4451108" y="81038"/>
                </a:lnTo>
                <a:lnTo>
                  <a:pt x="4451108" y="74688"/>
                </a:lnTo>
                <a:lnTo>
                  <a:pt x="4467326" y="74688"/>
                </a:lnTo>
                <a:lnTo>
                  <a:pt x="4467326" y="26428"/>
                </a:lnTo>
                <a:lnTo>
                  <a:pt x="4461916" y="26428"/>
                </a:lnTo>
                <a:lnTo>
                  <a:pt x="4461916" y="37858"/>
                </a:lnTo>
                <a:lnTo>
                  <a:pt x="4461916" y="59448"/>
                </a:lnTo>
                <a:lnTo>
                  <a:pt x="4456519" y="53098"/>
                </a:lnTo>
                <a:lnTo>
                  <a:pt x="4456519" y="59448"/>
                </a:lnTo>
                <a:lnTo>
                  <a:pt x="4445711" y="59448"/>
                </a:lnTo>
                <a:lnTo>
                  <a:pt x="4445711" y="37858"/>
                </a:lnTo>
                <a:lnTo>
                  <a:pt x="4461916" y="37858"/>
                </a:lnTo>
                <a:lnTo>
                  <a:pt x="4461916" y="26428"/>
                </a:lnTo>
                <a:lnTo>
                  <a:pt x="4418812" y="26428"/>
                </a:lnTo>
                <a:lnTo>
                  <a:pt x="4418812" y="91198"/>
                </a:lnTo>
                <a:lnTo>
                  <a:pt x="4408005" y="91198"/>
                </a:lnTo>
                <a:lnTo>
                  <a:pt x="4408005" y="81038"/>
                </a:lnTo>
                <a:lnTo>
                  <a:pt x="4408005" y="74688"/>
                </a:lnTo>
                <a:lnTo>
                  <a:pt x="4408005" y="53098"/>
                </a:lnTo>
                <a:lnTo>
                  <a:pt x="4397197" y="53098"/>
                </a:lnTo>
                <a:lnTo>
                  <a:pt x="4391799" y="48018"/>
                </a:lnTo>
                <a:lnTo>
                  <a:pt x="4391799" y="42938"/>
                </a:lnTo>
                <a:lnTo>
                  <a:pt x="4408005" y="42938"/>
                </a:lnTo>
                <a:lnTo>
                  <a:pt x="4408005" y="31508"/>
                </a:lnTo>
                <a:lnTo>
                  <a:pt x="4391685" y="31508"/>
                </a:lnTo>
                <a:lnTo>
                  <a:pt x="4391685" y="42938"/>
                </a:lnTo>
                <a:lnTo>
                  <a:pt x="4391685" y="53098"/>
                </a:lnTo>
                <a:lnTo>
                  <a:pt x="4386288" y="53098"/>
                </a:lnTo>
                <a:lnTo>
                  <a:pt x="4386288" y="48018"/>
                </a:lnTo>
                <a:lnTo>
                  <a:pt x="4380877" y="48018"/>
                </a:lnTo>
                <a:lnTo>
                  <a:pt x="4380877" y="42938"/>
                </a:lnTo>
                <a:lnTo>
                  <a:pt x="4391685" y="42938"/>
                </a:lnTo>
                <a:lnTo>
                  <a:pt x="4391685" y="31508"/>
                </a:lnTo>
                <a:lnTo>
                  <a:pt x="4370082" y="31508"/>
                </a:lnTo>
                <a:lnTo>
                  <a:pt x="4370082" y="64528"/>
                </a:lnTo>
                <a:lnTo>
                  <a:pt x="4370082" y="74688"/>
                </a:lnTo>
                <a:lnTo>
                  <a:pt x="4353877" y="74688"/>
                </a:lnTo>
                <a:lnTo>
                  <a:pt x="4353877" y="64528"/>
                </a:lnTo>
                <a:lnTo>
                  <a:pt x="4370082" y="64528"/>
                </a:lnTo>
                <a:lnTo>
                  <a:pt x="4370082" y="31508"/>
                </a:lnTo>
                <a:lnTo>
                  <a:pt x="4359376" y="31508"/>
                </a:lnTo>
                <a:lnTo>
                  <a:pt x="4359376" y="42938"/>
                </a:lnTo>
                <a:lnTo>
                  <a:pt x="4353979" y="42938"/>
                </a:lnTo>
                <a:lnTo>
                  <a:pt x="4348581" y="37858"/>
                </a:lnTo>
                <a:lnTo>
                  <a:pt x="4348581" y="31508"/>
                </a:lnTo>
                <a:lnTo>
                  <a:pt x="4305363" y="31508"/>
                </a:lnTo>
                <a:lnTo>
                  <a:pt x="4305363" y="42938"/>
                </a:lnTo>
                <a:lnTo>
                  <a:pt x="4299953" y="42938"/>
                </a:lnTo>
                <a:lnTo>
                  <a:pt x="4299953" y="26428"/>
                </a:lnTo>
                <a:lnTo>
                  <a:pt x="4299851" y="42938"/>
                </a:lnTo>
                <a:lnTo>
                  <a:pt x="4299851" y="64528"/>
                </a:lnTo>
                <a:lnTo>
                  <a:pt x="4289044" y="64528"/>
                </a:lnTo>
                <a:lnTo>
                  <a:pt x="4289044" y="53098"/>
                </a:lnTo>
                <a:lnTo>
                  <a:pt x="4289044" y="42938"/>
                </a:lnTo>
                <a:lnTo>
                  <a:pt x="4299851" y="42938"/>
                </a:lnTo>
                <a:lnTo>
                  <a:pt x="4299851" y="26428"/>
                </a:lnTo>
                <a:lnTo>
                  <a:pt x="4256633" y="26428"/>
                </a:lnTo>
                <a:lnTo>
                  <a:pt x="4256633" y="74688"/>
                </a:lnTo>
                <a:lnTo>
                  <a:pt x="4256633" y="91198"/>
                </a:lnTo>
                <a:lnTo>
                  <a:pt x="4240415" y="91198"/>
                </a:lnTo>
                <a:lnTo>
                  <a:pt x="4240415" y="86118"/>
                </a:lnTo>
                <a:lnTo>
                  <a:pt x="4245229" y="81038"/>
                </a:lnTo>
                <a:lnTo>
                  <a:pt x="4251223" y="74688"/>
                </a:lnTo>
                <a:lnTo>
                  <a:pt x="4256633" y="74688"/>
                </a:lnTo>
                <a:lnTo>
                  <a:pt x="4256633" y="26428"/>
                </a:lnTo>
                <a:lnTo>
                  <a:pt x="4240530" y="26428"/>
                </a:lnTo>
                <a:lnTo>
                  <a:pt x="4240530" y="48018"/>
                </a:lnTo>
                <a:lnTo>
                  <a:pt x="4232427" y="48018"/>
                </a:lnTo>
                <a:lnTo>
                  <a:pt x="4233773" y="50558"/>
                </a:lnTo>
                <a:lnTo>
                  <a:pt x="4236745" y="53098"/>
                </a:lnTo>
                <a:lnTo>
                  <a:pt x="4224325" y="53098"/>
                </a:lnTo>
                <a:lnTo>
                  <a:pt x="4224325" y="59448"/>
                </a:lnTo>
                <a:lnTo>
                  <a:pt x="4213517" y="59448"/>
                </a:lnTo>
                <a:lnTo>
                  <a:pt x="4213517" y="53098"/>
                </a:lnTo>
                <a:lnTo>
                  <a:pt x="4213517" y="48018"/>
                </a:lnTo>
                <a:lnTo>
                  <a:pt x="4197312" y="48018"/>
                </a:lnTo>
                <a:lnTo>
                  <a:pt x="4197312" y="53098"/>
                </a:lnTo>
                <a:lnTo>
                  <a:pt x="4197197" y="102628"/>
                </a:lnTo>
                <a:lnTo>
                  <a:pt x="4197197" y="107708"/>
                </a:lnTo>
                <a:lnTo>
                  <a:pt x="4191800" y="112788"/>
                </a:lnTo>
                <a:lnTo>
                  <a:pt x="4186402" y="112788"/>
                </a:lnTo>
                <a:lnTo>
                  <a:pt x="4186402" y="107708"/>
                </a:lnTo>
                <a:lnTo>
                  <a:pt x="4191800" y="107708"/>
                </a:lnTo>
                <a:lnTo>
                  <a:pt x="4191800" y="102628"/>
                </a:lnTo>
                <a:lnTo>
                  <a:pt x="4197197" y="102628"/>
                </a:lnTo>
                <a:lnTo>
                  <a:pt x="4197197" y="53098"/>
                </a:lnTo>
                <a:lnTo>
                  <a:pt x="4186504" y="53098"/>
                </a:lnTo>
                <a:lnTo>
                  <a:pt x="4186504" y="48018"/>
                </a:lnTo>
                <a:lnTo>
                  <a:pt x="4181106" y="42938"/>
                </a:lnTo>
                <a:lnTo>
                  <a:pt x="4159389" y="42938"/>
                </a:lnTo>
                <a:lnTo>
                  <a:pt x="4159389" y="48018"/>
                </a:lnTo>
                <a:lnTo>
                  <a:pt x="4148683" y="48018"/>
                </a:lnTo>
                <a:lnTo>
                  <a:pt x="4148683" y="53098"/>
                </a:lnTo>
                <a:lnTo>
                  <a:pt x="4143286" y="59448"/>
                </a:lnTo>
                <a:lnTo>
                  <a:pt x="4137888" y="59448"/>
                </a:lnTo>
                <a:lnTo>
                  <a:pt x="4137888" y="53098"/>
                </a:lnTo>
                <a:lnTo>
                  <a:pt x="4137888" y="48018"/>
                </a:lnTo>
                <a:lnTo>
                  <a:pt x="4137888" y="42938"/>
                </a:lnTo>
                <a:lnTo>
                  <a:pt x="4116273" y="42938"/>
                </a:lnTo>
                <a:lnTo>
                  <a:pt x="4116273" y="48018"/>
                </a:lnTo>
                <a:lnTo>
                  <a:pt x="4105465" y="48018"/>
                </a:lnTo>
                <a:lnTo>
                  <a:pt x="4105465" y="37858"/>
                </a:lnTo>
                <a:lnTo>
                  <a:pt x="4105364" y="134378"/>
                </a:lnTo>
                <a:lnTo>
                  <a:pt x="4105364" y="140728"/>
                </a:lnTo>
                <a:lnTo>
                  <a:pt x="4094556" y="140728"/>
                </a:lnTo>
                <a:lnTo>
                  <a:pt x="4094556" y="129298"/>
                </a:lnTo>
                <a:lnTo>
                  <a:pt x="4105364" y="134378"/>
                </a:lnTo>
                <a:lnTo>
                  <a:pt x="4105364" y="37858"/>
                </a:lnTo>
                <a:lnTo>
                  <a:pt x="4083748" y="37858"/>
                </a:lnTo>
                <a:lnTo>
                  <a:pt x="4083748" y="119138"/>
                </a:lnTo>
                <a:lnTo>
                  <a:pt x="4083748" y="124218"/>
                </a:lnTo>
                <a:lnTo>
                  <a:pt x="4072953" y="129298"/>
                </a:lnTo>
                <a:lnTo>
                  <a:pt x="4072953" y="119138"/>
                </a:lnTo>
                <a:lnTo>
                  <a:pt x="4083748" y="124218"/>
                </a:lnTo>
                <a:lnTo>
                  <a:pt x="4078351" y="119138"/>
                </a:lnTo>
                <a:lnTo>
                  <a:pt x="4083748" y="119138"/>
                </a:lnTo>
                <a:lnTo>
                  <a:pt x="4083748" y="37858"/>
                </a:lnTo>
                <a:lnTo>
                  <a:pt x="4078452" y="37858"/>
                </a:lnTo>
                <a:lnTo>
                  <a:pt x="4078452" y="53098"/>
                </a:lnTo>
                <a:lnTo>
                  <a:pt x="4062247" y="53098"/>
                </a:lnTo>
                <a:lnTo>
                  <a:pt x="4062247" y="42938"/>
                </a:lnTo>
                <a:lnTo>
                  <a:pt x="4046042" y="42938"/>
                </a:lnTo>
                <a:lnTo>
                  <a:pt x="4046042" y="59448"/>
                </a:lnTo>
                <a:lnTo>
                  <a:pt x="4029735" y="59448"/>
                </a:lnTo>
                <a:lnTo>
                  <a:pt x="4029735" y="86118"/>
                </a:lnTo>
                <a:lnTo>
                  <a:pt x="4029735" y="91198"/>
                </a:lnTo>
                <a:lnTo>
                  <a:pt x="4018927" y="91198"/>
                </a:lnTo>
                <a:lnTo>
                  <a:pt x="4018927" y="81038"/>
                </a:lnTo>
                <a:lnTo>
                  <a:pt x="4024325" y="81038"/>
                </a:lnTo>
                <a:lnTo>
                  <a:pt x="4029735" y="86118"/>
                </a:lnTo>
                <a:lnTo>
                  <a:pt x="4029735" y="59448"/>
                </a:lnTo>
                <a:lnTo>
                  <a:pt x="4002722" y="59448"/>
                </a:lnTo>
                <a:lnTo>
                  <a:pt x="4002722" y="119138"/>
                </a:lnTo>
                <a:lnTo>
                  <a:pt x="4002722" y="140728"/>
                </a:lnTo>
                <a:lnTo>
                  <a:pt x="3997312" y="145808"/>
                </a:lnTo>
                <a:lnTo>
                  <a:pt x="3991914" y="140728"/>
                </a:lnTo>
                <a:lnTo>
                  <a:pt x="3991914" y="119138"/>
                </a:lnTo>
                <a:lnTo>
                  <a:pt x="4002722" y="119138"/>
                </a:lnTo>
                <a:lnTo>
                  <a:pt x="4002722" y="59448"/>
                </a:lnTo>
                <a:lnTo>
                  <a:pt x="3997312" y="59448"/>
                </a:lnTo>
                <a:lnTo>
                  <a:pt x="3997312" y="64528"/>
                </a:lnTo>
                <a:lnTo>
                  <a:pt x="3981107" y="64528"/>
                </a:lnTo>
                <a:lnTo>
                  <a:pt x="3981107" y="59448"/>
                </a:lnTo>
                <a:lnTo>
                  <a:pt x="3997312" y="59448"/>
                </a:lnTo>
                <a:lnTo>
                  <a:pt x="3997312" y="48018"/>
                </a:lnTo>
                <a:lnTo>
                  <a:pt x="3986504" y="48018"/>
                </a:lnTo>
                <a:lnTo>
                  <a:pt x="3975709" y="53098"/>
                </a:lnTo>
                <a:lnTo>
                  <a:pt x="3959504" y="53098"/>
                </a:lnTo>
                <a:lnTo>
                  <a:pt x="3954094" y="59448"/>
                </a:lnTo>
                <a:lnTo>
                  <a:pt x="3954208" y="64528"/>
                </a:lnTo>
                <a:lnTo>
                  <a:pt x="3965003" y="64528"/>
                </a:lnTo>
                <a:lnTo>
                  <a:pt x="3965003" y="59448"/>
                </a:lnTo>
                <a:lnTo>
                  <a:pt x="3975709" y="59448"/>
                </a:lnTo>
                <a:lnTo>
                  <a:pt x="3975709" y="64528"/>
                </a:lnTo>
                <a:lnTo>
                  <a:pt x="3975709" y="81038"/>
                </a:lnTo>
                <a:lnTo>
                  <a:pt x="3975709" y="91198"/>
                </a:lnTo>
                <a:lnTo>
                  <a:pt x="3964902" y="91198"/>
                </a:lnTo>
                <a:lnTo>
                  <a:pt x="3964902" y="86118"/>
                </a:lnTo>
                <a:lnTo>
                  <a:pt x="3964902" y="81038"/>
                </a:lnTo>
                <a:lnTo>
                  <a:pt x="3975709" y="81038"/>
                </a:lnTo>
                <a:lnTo>
                  <a:pt x="3975709" y="64528"/>
                </a:lnTo>
                <a:lnTo>
                  <a:pt x="3965003" y="64528"/>
                </a:lnTo>
                <a:lnTo>
                  <a:pt x="3965003" y="69608"/>
                </a:lnTo>
                <a:lnTo>
                  <a:pt x="3959606" y="69608"/>
                </a:lnTo>
                <a:lnTo>
                  <a:pt x="3948798" y="59448"/>
                </a:lnTo>
                <a:lnTo>
                  <a:pt x="3948798" y="42938"/>
                </a:lnTo>
                <a:lnTo>
                  <a:pt x="3943400" y="42938"/>
                </a:lnTo>
                <a:lnTo>
                  <a:pt x="3943286" y="119138"/>
                </a:lnTo>
                <a:lnTo>
                  <a:pt x="3943286" y="129298"/>
                </a:lnTo>
                <a:lnTo>
                  <a:pt x="3927081" y="129298"/>
                </a:lnTo>
                <a:lnTo>
                  <a:pt x="3927081" y="124218"/>
                </a:lnTo>
                <a:lnTo>
                  <a:pt x="3932491" y="119138"/>
                </a:lnTo>
                <a:lnTo>
                  <a:pt x="3943286" y="119138"/>
                </a:lnTo>
                <a:lnTo>
                  <a:pt x="3943286" y="43053"/>
                </a:lnTo>
                <a:lnTo>
                  <a:pt x="3938003" y="48018"/>
                </a:lnTo>
                <a:lnTo>
                  <a:pt x="3938003" y="59448"/>
                </a:lnTo>
                <a:lnTo>
                  <a:pt x="3840759" y="59448"/>
                </a:lnTo>
                <a:lnTo>
                  <a:pt x="3840759" y="74688"/>
                </a:lnTo>
                <a:lnTo>
                  <a:pt x="3835247" y="74688"/>
                </a:lnTo>
                <a:lnTo>
                  <a:pt x="3835247" y="91198"/>
                </a:lnTo>
                <a:lnTo>
                  <a:pt x="3835247" y="102628"/>
                </a:lnTo>
                <a:lnTo>
                  <a:pt x="3824440" y="102628"/>
                </a:lnTo>
                <a:lnTo>
                  <a:pt x="3829837" y="97548"/>
                </a:lnTo>
                <a:lnTo>
                  <a:pt x="3829837" y="91198"/>
                </a:lnTo>
                <a:lnTo>
                  <a:pt x="3835247" y="91198"/>
                </a:lnTo>
                <a:lnTo>
                  <a:pt x="3835247" y="74688"/>
                </a:lnTo>
                <a:lnTo>
                  <a:pt x="3829837" y="74688"/>
                </a:lnTo>
                <a:lnTo>
                  <a:pt x="3829837" y="69608"/>
                </a:lnTo>
                <a:lnTo>
                  <a:pt x="3835247" y="69608"/>
                </a:lnTo>
                <a:lnTo>
                  <a:pt x="3835247" y="64528"/>
                </a:lnTo>
                <a:lnTo>
                  <a:pt x="3824440" y="64528"/>
                </a:lnTo>
                <a:lnTo>
                  <a:pt x="3824440" y="74688"/>
                </a:lnTo>
                <a:lnTo>
                  <a:pt x="3813746" y="74688"/>
                </a:lnTo>
                <a:lnTo>
                  <a:pt x="3813746" y="69608"/>
                </a:lnTo>
                <a:lnTo>
                  <a:pt x="3813746" y="64528"/>
                </a:lnTo>
                <a:lnTo>
                  <a:pt x="3813632" y="86118"/>
                </a:lnTo>
                <a:lnTo>
                  <a:pt x="3813632" y="107708"/>
                </a:lnTo>
                <a:lnTo>
                  <a:pt x="3797427" y="107708"/>
                </a:lnTo>
                <a:lnTo>
                  <a:pt x="3797427" y="102628"/>
                </a:lnTo>
                <a:lnTo>
                  <a:pt x="3797427" y="97548"/>
                </a:lnTo>
                <a:lnTo>
                  <a:pt x="3797427" y="86118"/>
                </a:lnTo>
                <a:lnTo>
                  <a:pt x="3802824" y="91198"/>
                </a:lnTo>
                <a:lnTo>
                  <a:pt x="3808234" y="86118"/>
                </a:lnTo>
                <a:lnTo>
                  <a:pt x="3813632" y="86118"/>
                </a:lnTo>
                <a:lnTo>
                  <a:pt x="3813632" y="64528"/>
                </a:lnTo>
                <a:lnTo>
                  <a:pt x="3786619" y="64528"/>
                </a:lnTo>
                <a:lnTo>
                  <a:pt x="3786619" y="81038"/>
                </a:lnTo>
                <a:lnTo>
                  <a:pt x="3786619" y="91198"/>
                </a:lnTo>
                <a:lnTo>
                  <a:pt x="3781221" y="91198"/>
                </a:lnTo>
                <a:lnTo>
                  <a:pt x="3781221" y="97548"/>
                </a:lnTo>
                <a:lnTo>
                  <a:pt x="3770414" y="97548"/>
                </a:lnTo>
                <a:lnTo>
                  <a:pt x="3770414" y="119138"/>
                </a:lnTo>
                <a:lnTo>
                  <a:pt x="3770414" y="129298"/>
                </a:lnTo>
                <a:lnTo>
                  <a:pt x="3765016" y="129298"/>
                </a:lnTo>
                <a:lnTo>
                  <a:pt x="3759606" y="124218"/>
                </a:lnTo>
                <a:lnTo>
                  <a:pt x="3765016" y="119138"/>
                </a:lnTo>
                <a:lnTo>
                  <a:pt x="3770414" y="119138"/>
                </a:lnTo>
                <a:lnTo>
                  <a:pt x="3770414" y="97548"/>
                </a:lnTo>
                <a:lnTo>
                  <a:pt x="3770414" y="81038"/>
                </a:lnTo>
                <a:lnTo>
                  <a:pt x="3786619" y="81038"/>
                </a:lnTo>
                <a:lnTo>
                  <a:pt x="3786619" y="64528"/>
                </a:lnTo>
                <a:lnTo>
                  <a:pt x="3770528" y="64528"/>
                </a:lnTo>
                <a:lnTo>
                  <a:pt x="3770528" y="69608"/>
                </a:lnTo>
                <a:lnTo>
                  <a:pt x="3765118" y="69608"/>
                </a:lnTo>
                <a:lnTo>
                  <a:pt x="3765118" y="59448"/>
                </a:lnTo>
                <a:lnTo>
                  <a:pt x="3721900" y="59448"/>
                </a:lnTo>
                <a:lnTo>
                  <a:pt x="3721900" y="64528"/>
                </a:lnTo>
                <a:lnTo>
                  <a:pt x="3716502" y="69608"/>
                </a:lnTo>
                <a:lnTo>
                  <a:pt x="3700297" y="69608"/>
                </a:lnTo>
                <a:lnTo>
                  <a:pt x="3700297" y="59448"/>
                </a:lnTo>
                <a:lnTo>
                  <a:pt x="3694785" y="59448"/>
                </a:lnTo>
                <a:lnTo>
                  <a:pt x="3694785" y="97548"/>
                </a:lnTo>
                <a:lnTo>
                  <a:pt x="3694785" y="102628"/>
                </a:lnTo>
                <a:lnTo>
                  <a:pt x="3694785" y="129298"/>
                </a:lnTo>
                <a:lnTo>
                  <a:pt x="3694785" y="140728"/>
                </a:lnTo>
                <a:lnTo>
                  <a:pt x="3689375" y="140728"/>
                </a:lnTo>
                <a:lnTo>
                  <a:pt x="3694785" y="145808"/>
                </a:lnTo>
                <a:lnTo>
                  <a:pt x="3683978" y="145808"/>
                </a:lnTo>
                <a:lnTo>
                  <a:pt x="3683978" y="129298"/>
                </a:lnTo>
                <a:lnTo>
                  <a:pt x="3694785" y="129298"/>
                </a:lnTo>
                <a:lnTo>
                  <a:pt x="3694785" y="102628"/>
                </a:lnTo>
                <a:lnTo>
                  <a:pt x="3689375" y="102628"/>
                </a:lnTo>
                <a:lnTo>
                  <a:pt x="3694785" y="97548"/>
                </a:lnTo>
                <a:lnTo>
                  <a:pt x="3683978" y="102628"/>
                </a:lnTo>
                <a:lnTo>
                  <a:pt x="3683978" y="91198"/>
                </a:lnTo>
                <a:lnTo>
                  <a:pt x="3694785" y="97548"/>
                </a:lnTo>
                <a:lnTo>
                  <a:pt x="3694785" y="59448"/>
                </a:lnTo>
                <a:lnTo>
                  <a:pt x="3667772" y="59448"/>
                </a:lnTo>
                <a:lnTo>
                  <a:pt x="3667772" y="112788"/>
                </a:lnTo>
                <a:lnTo>
                  <a:pt x="3667772" y="129298"/>
                </a:lnTo>
                <a:lnTo>
                  <a:pt x="3656965" y="129298"/>
                </a:lnTo>
                <a:lnTo>
                  <a:pt x="3656965" y="124218"/>
                </a:lnTo>
                <a:lnTo>
                  <a:pt x="3656965" y="112788"/>
                </a:lnTo>
                <a:lnTo>
                  <a:pt x="3667772" y="112788"/>
                </a:lnTo>
                <a:lnTo>
                  <a:pt x="3667772" y="59448"/>
                </a:lnTo>
                <a:lnTo>
                  <a:pt x="3657079" y="59448"/>
                </a:lnTo>
                <a:lnTo>
                  <a:pt x="3651783" y="64427"/>
                </a:lnTo>
                <a:lnTo>
                  <a:pt x="3651669" y="74688"/>
                </a:lnTo>
                <a:lnTo>
                  <a:pt x="3651567" y="112788"/>
                </a:lnTo>
                <a:lnTo>
                  <a:pt x="3646157" y="112788"/>
                </a:lnTo>
                <a:lnTo>
                  <a:pt x="3646157" y="107708"/>
                </a:lnTo>
                <a:lnTo>
                  <a:pt x="3651567" y="112788"/>
                </a:lnTo>
                <a:lnTo>
                  <a:pt x="3651567" y="74688"/>
                </a:lnTo>
                <a:lnTo>
                  <a:pt x="3635464" y="74688"/>
                </a:lnTo>
                <a:lnTo>
                  <a:pt x="3635464" y="69608"/>
                </a:lnTo>
                <a:lnTo>
                  <a:pt x="3624554" y="69608"/>
                </a:lnTo>
                <a:lnTo>
                  <a:pt x="3624554" y="81038"/>
                </a:lnTo>
                <a:lnTo>
                  <a:pt x="3624554" y="91198"/>
                </a:lnTo>
                <a:lnTo>
                  <a:pt x="3619144" y="91198"/>
                </a:lnTo>
                <a:lnTo>
                  <a:pt x="3619144" y="86118"/>
                </a:lnTo>
                <a:lnTo>
                  <a:pt x="3624554" y="81038"/>
                </a:lnTo>
                <a:lnTo>
                  <a:pt x="3624554" y="69608"/>
                </a:lnTo>
                <a:lnTo>
                  <a:pt x="3532822" y="69608"/>
                </a:lnTo>
                <a:lnTo>
                  <a:pt x="3527412" y="74688"/>
                </a:lnTo>
                <a:lnTo>
                  <a:pt x="3527412" y="86118"/>
                </a:lnTo>
                <a:lnTo>
                  <a:pt x="3511207" y="86118"/>
                </a:lnTo>
                <a:lnTo>
                  <a:pt x="3511207" y="81038"/>
                </a:lnTo>
                <a:lnTo>
                  <a:pt x="3505809" y="81038"/>
                </a:lnTo>
                <a:lnTo>
                  <a:pt x="3500399" y="86118"/>
                </a:lnTo>
                <a:lnTo>
                  <a:pt x="3500399" y="97548"/>
                </a:lnTo>
                <a:lnTo>
                  <a:pt x="3489604" y="97548"/>
                </a:lnTo>
                <a:lnTo>
                  <a:pt x="3489604" y="86118"/>
                </a:lnTo>
                <a:lnTo>
                  <a:pt x="3478796" y="86118"/>
                </a:lnTo>
                <a:lnTo>
                  <a:pt x="3478796" y="97548"/>
                </a:lnTo>
                <a:lnTo>
                  <a:pt x="3467989" y="97548"/>
                </a:lnTo>
                <a:lnTo>
                  <a:pt x="3462591" y="102628"/>
                </a:lnTo>
                <a:lnTo>
                  <a:pt x="3467887" y="107708"/>
                </a:lnTo>
                <a:lnTo>
                  <a:pt x="3473285" y="107708"/>
                </a:lnTo>
                <a:lnTo>
                  <a:pt x="3473285" y="112788"/>
                </a:lnTo>
                <a:lnTo>
                  <a:pt x="3467887" y="119138"/>
                </a:lnTo>
                <a:lnTo>
                  <a:pt x="3462477" y="119138"/>
                </a:lnTo>
                <a:lnTo>
                  <a:pt x="3462477" y="112788"/>
                </a:lnTo>
                <a:lnTo>
                  <a:pt x="3451783" y="112788"/>
                </a:lnTo>
                <a:lnTo>
                  <a:pt x="3451783" y="97548"/>
                </a:lnTo>
                <a:lnTo>
                  <a:pt x="3451682" y="124218"/>
                </a:lnTo>
                <a:lnTo>
                  <a:pt x="3451682" y="140728"/>
                </a:lnTo>
                <a:lnTo>
                  <a:pt x="3435464" y="140728"/>
                </a:lnTo>
                <a:lnTo>
                  <a:pt x="3435464" y="129298"/>
                </a:lnTo>
                <a:lnTo>
                  <a:pt x="3440874" y="124218"/>
                </a:lnTo>
                <a:lnTo>
                  <a:pt x="3451682" y="124218"/>
                </a:lnTo>
                <a:lnTo>
                  <a:pt x="3451682" y="97548"/>
                </a:lnTo>
                <a:lnTo>
                  <a:pt x="3446386" y="97548"/>
                </a:lnTo>
                <a:lnTo>
                  <a:pt x="3435578" y="86118"/>
                </a:lnTo>
                <a:lnTo>
                  <a:pt x="3413963" y="86118"/>
                </a:lnTo>
                <a:lnTo>
                  <a:pt x="3413963" y="97548"/>
                </a:lnTo>
                <a:lnTo>
                  <a:pt x="3354438" y="97548"/>
                </a:lnTo>
                <a:lnTo>
                  <a:pt x="3354438" y="112788"/>
                </a:lnTo>
                <a:lnTo>
                  <a:pt x="3343630" y="112788"/>
                </a:lnTo>
                <a:lnTo>
                  <a:pt x="3343630" y="107708"/>
                </a:lnTo>
                <a:lnTo>
                  <a:pt x="3332873" y="107708"/>
                </a:lnTo>
                <a:lnTo>
                  <a:pt x="3332873" y="102628"/>
                </a:lnTo>
                <a:lnTo>
                  <a:pt x="3332873" y="97548"/>
                </a:lnTo>
                <a:lnTo>
                  <a:pt x="3316617" y="97548"/>
                </a:lnTo>
                <a:lnTo>
                  <a:pt x="3316617" y="119138"/>
                </a:lnTo>
                <a:lnTo>
                  <a:pt x="3316617" y="129298"/>
                </a:lnTo>
                <a:lnTo>
                  <a:pt x="3311220" y="124218"/>
                </a:lnTo>
                <a:lnTo>
                  <a:pt x="3305810" y="124218"/>
                </a:lnTo>
                <a:lnTo>
                  <a:pt x="3305810" y="119138"/>
                </a:lnTo>
                <a:lnTo>
                  <a:pt x="3316617" y="119138"/>
                </a:lnTo>
                <a:lnTo>
                  <a:pt x="3316617" y="97548"/>
                </a:lnTo>
                <a:lnTo>
                  <a:pt x="3262592" y="97548"/>
                </a:lnTo>
                <a:lnTo>
                  <a:pt x="3262592" y="119138"/>
                </a:lnTo>
                <a:lnTo>
                  <a:pt x="3262592" y="129298"/>
                </a:lnTo>
                <a:lnTo>
                  <a:pt x="3257194" y="129298"/>
                </a:lnTo>
                <a:lnTo>
                  <a:pt x="3257194" y="124218"/>
                </a:lnTo>
                <a:lnTo>
                  <a:pt x="3251784" y="124218"/>
                </a:lnTo>
                <a:lnTo>
                  <a:pt x="3251784" y="119138"/>
                </a:lnTo>
                <a:lnTo>
                  <a:pt x="3262592" y="119138"/>
                </a:lnTo>
                <a:lnTo>
                  <a:pt x="3262592" y="97548"/>
                </a:lnTo>
                <a:lnTo>
                  <a:pt x="3251784" y="97548"/>
                </a:lnTo>
                <a:lnTo>
                  <a:pt x="3251784" y="81038"/>
                </a:lnTo>
                <a:lnTo>
                  <a:pt x="3235579" y="81038"/>
                </a:lnTo>
                <a:lnTo>
                  <a:pt x="3235579" y="91198"/>
                </a:lnTo>
                <a:lnTo>
                  <a:pt x="3240989" y="97548"/>
                </a:lnTo>
                <a:lnTo>
                  <a:pt x="3224771" y="97548"/>
                </a:lnTo>
                <a:lnTo>
                  <a:pt x="3224771" y="102628"/>
                </a:lnTo>
                <a:lnTo>
                  <a:pt x="3224771" y="112788"/>
                </a:lnTo>
                <a:lnTo>
                  <a:pt x="3213976" y="112788"/>
                </a:lnTo>
                <a:lnTo>
                  <a:pt x="3213976" y="107708"/>
                </a:lnTo>
                <a:lnTo>
                  <a:pt x="3219373" y="102628"/>
                </a:lnTo>
                <a:lnTo>
                  <a:pt x="3224771" y="102628"/>
                </a:lnTo>
                <a:lnTo>
                  <a:pt x="3224771" y="97548"/>
                </a:lnTo>
                <a:lnTo>
                  <a:pt x="3176155" y="97548"/>
                </a:lnTo>
                <a:lnTo>
                  <a:pt x="3176155" y="150888"/>
                </a:lnTo>
                <a:lnTo>
                  <a:pt x="3176155" y="157238"/>
                </a:lnTo>
                <a:lnTo>
                  <a:pt x="3170758" y="157238"/>
                </a:lnTo>
                <a:lnTo>
                  <a:pt x="3165348" y="150888"/>
                </a:lnTo>
                <a:lnTo>
                  <a:pt x="3170758" y="145808"/>
                </a:lnTo>
                <a:lnTo>
                  <a:pt x="3176155" y="150888"/>
                </a:lnTo>
                <a:lnTo>
                  <a:pt x="3176155" y="97548"/>
                </a:lnTo>
                <a:lnTo>
                  <a:pt x="3084309" y="97548"/>
                </a:lnTo>
                <a:lnTo>
                  <a:pt x="3084309" y="150888"/>
                </a:lnTo>
                <a:lnTo>
                  <a:pt x="3084309" y="167398"/>
                </a:lnTo>
                <a:lnTo>
                  <a:pt x="3073514" y="162318"/>
                </a:lnTo>
                <a:lnTo>
                  <a:pt x="3073514" y="150888"/>
                </a:lnTo>
                <a:lnTo>
                  <a:pt x="3084309" y="150888"/>
                </a:lnTo>
                <a:lnTo>
                  <a:pt x="3084309" y="97548"/>
                </a:lnTo>
                <a:lnTo>
                  <a:pt x="3078962" y="97548"/>
                </a:lnTo>
                <a:lnTo>
                  <a:pt x="3073565" y="102628"/>
                </a:lnTo>
                <a:lnTo>
                  <a:pt x="3073565" y="107708"/>
                </a:lnTo>
                <a:lnTo>
                  <a:pt x="3057309" y="107708"/>
                </a:lnTo>
                <a:lnTo>
                  <a:pt x="3057309" y="150888"/>
                </a:lnTo>
                <a:lnTo>
                  <a:pt x="3057309" y="162318"/>
                </a:lnTo>
                <a:lnTo>
                  <a:pt x="3051899" y="167398"/>
                </a:lnTo>
                <a:lnTo>
                  <a:pt x="3035693" y="167398"/>
                </a:lnTo>
                <a:lnTo>
                  <a:pt x="3035693" y="150888"/>
                </a:lnTo>
                <a:lnTo>
                  <a:pt x="3041091" y="145808"/>
                </a:lnTo>
                <a:lnTo>
                  <a:pt x="3046501" y="150888"/>
                </a:lnTo>
                <a:lnTo>
                  <a:pt x="3057309" y="150888"/>
                </a:lnTo>
                <a:lnTo>
                  <a:pt x="3057309" y="107708"/>
                </a:lnTo>
                <a:lnTo>
                  <a:pt x="3051949" y="107708"/>
                </a:lnTo>
                <a:lnTo>
                  <a:pt x="3046552" y="102628"/>
                </a:lnTo>
                <a:lnTo>
                  <a:pt x="3024949" y="102628"/>
                </a:lnTo>
                <a:lnTo>
                  <a:pt x="3024949" y="112788"/>
                </a:lnTo>
                <a:lnTo>
                  <a:pt x="3019488" y="112788"/>
                </a:lnTo>
                <a:lnTo>
                  <a:pt x="3019488" y="124218"/>
                </a:lnTo>
                <a:lnTo>
                  <a:pt x="3019488" y="140728"/>
                </a:lnTo>
                <a:lnTo>
                  <a:pt x="3008680" y="140728"/>
                </a:lnTo>
                <a:lnTo>
                  <a:pt x="3008680" y="157238"/>
                </a:lnTo>
                <a:lnTo>
                  <a:pt x="2992475" y="157238"/>
                </a:lnTo>
                <a:lnTo>
                  <a:pt x="2992475" y="150888"/>
                </a:lnTo>
                <a:lnTo>
                  <a:pt x="2987078" y="150888"/>
                </a:lnTo>
                <a:lnTo>
                  <a:pt x="2987078" y="145808"/>
                </a:lnTo>
                <a:lnTo>
                  <a:pt x="2987078" y="140728"/>
                </a:lnTo>
                <a:lnTo>
                  <a:pt x="3008680" y="140728"/>
                </a:lnTo>
                <a:lnTo>
                  <a:pt x="3008680" y="134378"/>
                </a:lnTo>
                <a:lnTo>
                  <a:pt x="3008680" y="124218"/>
                </a:lnTo>
                <a:lnTo>
                  <a:pt x="3019488" y="124218"/>
                </a:lnTo>
                <a:lnTo>
                  <a:pt x="3019488" y="112788"/>
                </a:lnTo>
                <a:lnTo>
                  <a:pt x="2997936" y="112788"/>
                </a:lnTo>
                <a:lnTo>
                  <a:pt x="2997936" y="107708"/>
                </a:lnTo>
                <a:lnTo>
                  <a:pt x="2976270" y="107708"/>
                </a:lnTo>
                <a:lnTo>
                  <a:pt x="2981668" y="112788"/>
                </a:lnTo>
                <a:lnTo>
                  <a:pt x="2970923" y="112788"/>
                </a:lnTo>
                <a:lnTo>
                  <a:pt x="2970923" y="119138"/>
                </a:lnTo>
                <a:lnTo>
                  <a:pt x="2981718" y="119138"/>
                </a:lnTo>
                <a:lnTo>
                  <a:pt x="2981668" y="129349"/>
                </a:lnTo>
                <a:lnTo>
                  <a:pt x="2976321" y="134378"/>
                </a:lnTo>
                <a:lnTo>
                  <a:pt x="2965513" y="134378"/>
                </a:lnTo>
                <a:lnTo>
                  <a:pt x="2965513" y="119138"/>
                </a:lnTo>
                <a:lnTo>
                  <a:pt x="2943860" y="119138"/>
                </a:lnTo>
                <a:lnTo>
                  <a:pt x="2943860" y="145808"/>
                </a:lnTo>
                <a:lnTo>
                  <a:pt x="2943860" y="157238"/>
                </a:lnTo>
                <a:lnTo>
                  <a:pt x="2933052" y="157238"/>
                </a:lnTo>
                <a:lnTo>
                  <a:pt x="2933052" y="145808"/>
                </a:lnTo>
                <a:lnTo>
                  <a:pt x="2943860" y="145808"/>
                </a:lnTo>
                <a:lnTo>
                  <a:pt x="2943860" y="119138"/>
                </a:lnTo>
                <a:lnTo>
                  <a:pt x="2938449" y="119138"/>
                </a:lnTo>
                <a:lnTo>
                  <a:pt x="2938449" y="102628"/>
                </a:lnTo>
                <a:lnTo>
                  <a:pt x="2933052" y="102628"/>
                </a:lnTo>
                <a:lnTo>
                  <a:pt x="2927642" y="112788"/>
                </a:lnTo>
                <a:lnTo>
                  <a:pt x="2927642" y="119138"/>
                </a:lnTo>
                <a:lnTo>
                  <a:pt x="2868218" y="119138"/>
                </a:lnTo>
                <a:lnTo>
                  <a:pt x="2873629" y="124218"/>
                </a:lnTo>
                <a:lnTo>
                  <a:pt x="2868218" y="129298"/>
                </a:lnTo>
                <a:lnTo>
                  <a:pt x="2868218" y="124218"/>
                </a:lnTo>
                <a:lnTo>
                  <a:pt x="2862821" y="124218"/>
                </a:lnTo>
                <a:lnTo>
                  <a:pt x="2862821" y="119138"/>
                </a:lnTo>
                <a:lnTo>
                  <a:pt x="2808795" y="119138"/>
                </a:lnTo>
                <a:lnTo>
                  <a:pt x="2808795" y="145808"/>
                </a:lnTo>
                <a:lnTo>
                  <a:pt x="2803398" y="157238"/>
                </a:lnTo>
                <a:lnTo>
                  <a:pt x="2808795" y="150888"/>
                </a:lnTo>
                <a:lnTo>
                  <a:pt x="2808795" y="157238"/>
                </a:lnTo>
                <a:lnTo>
                  <a:pt x="2808795" y="183908"/>
                </a:lnTo>
                <a:lnTo>
                  <a:pt x="2808795" y="194068"/>
                </a:lnTo>
                <a:lnTo>
                  <a:pt x="2803398" y="194068"/>
                </a:lnTo>
                <a:lnTo>
                  <a:pt x="2803398" y="188988"/>
                </a:lnTo>
                <a:lnTo>
                  <a:pt x="2803398" y="183908"/>
                </a:lnTo>
                <a:lnTo>
                  <a:pt x="2808795" y="183908"/>
                </a:lnTo>
                <a:lnTo>
                  <a:pt x="2808795" y="157238"/>
                </a:lnTo>
                <a:lnTo>
                  <a:pt x="2803398" y="157238"/>
                </a:lnTo>
                <a:lnTo>
                  <a:pt x="2797987" y="150888"/>
                </a:lnTo>
                <a:lnTo>
                  <a:pt x="2797987" y="145808"/>
                </a:lnTo>
                <a:lnTo>
                  <a:pt x="2808795" y="145808"/>
                </a:lnTo>
                <a:lnTo>
                  <a:pt x="2808795" y="119138"/>
                </a:lnTo>
                <a:lnTo>
                  <a:pt x="2797987" y="119138"/>
                </a:lnTo>
                <a:lnTo>
                  <a:pt x="2797987" y="129298"/>
                </a:lnTo>
                <a:lnTo>
                  <a:pt x="2787180" y="129298"/>
                </a:lnTo>
                <a:lnTo>
                  <a:pt x="2787180" y="124218"/>
                </a:lnTo>
                <a:lnTo>
                  <a:pt x="2781782" y="124218"/>
                </a:lnTo>
                <a:lnTo>
                  <a:pt x="2787180" y="119138"/>
                </a:lnTo>
                <a:lnTo>
                  <a:pt x="2695397" y="119138"/>
                </a:lnTo>
                <a:lnTo>
                  <a:pt x="2695397" y="129298"/>
                </a:lnTo>
                <a:lnTo>
                  <a:pt x="2695346" y="157238"/>
                </a:lnTo>
                <a:lnTo>
                  <a:pt x="2695346" y="167398"/>
                </a:lnTo>
                <a:lnTo>
                  <a:pt x="2689936" y="172478"/>
                </a:lnTo>
                <a:lnTo>
                  <a:pt x="2684538" y="172478"/>
                </a:lnTo>
                <a:lnTo>
                  <a:pt x="2679141" y="167398"/>
                </a:lnTo>
                <a:lnTo>
                  <a:pt x="2679141" y="162318"/>
                </a:lnTo>
                <a:lnTo>
                  <a:pt x="2684538" y="157238"/>
                </a:lnTo>
                <a:lnTo>
                  <a:pt x="2695346" y="157238"/>
                </a:lnTo>
                <a:lnTo>
                  <a:pt x="2695346" y="129298"/>
                </a:lnTo>
                <a:lnTo>
                  <a:pt x="2684589" y="129298"/>
                </a:lnTo>
                <a:lnTo>
                  <a:pt x="2684589" y="140728"/>
                </a:lnTo>
                <a:lnTo>
                  <a:pt x="2668384" y="140728"/>
                </a:lnTo>
                <a:lnTo>
                  <a:pt x="2668384" y="157238"/>
                </a:lnTo>
                <a:lnTo>
                  <a:pt x="2657576" y="157238"/>
                </a:lnTo>
                <a:lnTo>
                  <a:pt x="2657576" y="145808"/>
                </a:lnTo>
                <a:lnTo>
                  <a:pt x="2646781" y="145808"/>
                </a:lnTo>
                <a:lnTo>
                  <a:pt x="2646781" y="140728"/>
                </a:lnTo>
                <a:lnTo>
                  <a:pt x="2646781" y="134378"/>
                </a:lnTo>
                <a:lnTo>
                  <a:pt x="2641371" y="129298"/>
                </a:lnTo>
                <a:lnTo>
                  <a:pt x="2630576" y="129298"/>
                </a:lnTo>
                <a:lnTo>
                  <a:pt x="2630576" y="119138"/>
                </a:lnTo>
                <a:lnTo>
                  <a:pt x="2630513" y="134378"/>
                </a:lnTo>
                <a:lnTo>
                  <a:pt x="2619718" y="140728"/>
                </a:lnTo>
                <a:lnTo>
                  <a:pt x="2619718" y="134378"/>
                </a:lnTo>
                <a:lnTo>
                  <a:pt x="2625115" y="129298"/>
                </a:lnTo>
                <a:lnTo>
                  <a:pt x="2630513" y="134378"/>
                </a:lnTo>
                <a:lnTo>
                  <a:pt x="2630513" y="119138"/>
                </a:lnTo>
                <a:lnTo>
                  <a:pt x="2603563" y="119138"/>
                </a:lnTo>
                <a:lnTo>
                  <a:pt x="2598153" y="124218"/>
                </a:lnTo>
                <a:lnTo>
                  <a:pt x="2598153" y="129298"/>
                </a:lnTo>
                <a:lnTo>
                  <a:pt x="2581948" y="129298"/>
                </a:lnTo>
                <a:lnTo>
                  <a:pt x="2581948" y="119138"/>
                </a:lnTo>
                <a:lnTo>
                  <a:pt x="2571140" y="119138"/>
                </a:lnTo>
                <a:lnTo>
                  <a:pt x="2571089" y="129349"/>
                </a:lnTo>
                <a:lnTo>
                  <a:pt x="2565743" y="134378"/>
                </a:lnTo>
                <a:lnTo>
                  <a:pt x="2565743" y="140728"/>
                </a:lnTo>
                <a:lnTo>
                  <a:pt x="2549537" y="140728"/>
                </a:lnTo>
                <a:lnTo>
                  <a:pt x="2549537" y="129298"/>
                </a:lnTo>
                <a:lnTo>
                  <a:pt x="2538679" y="129298"/>
                </a:lnTo>
                <a:lnTo>
                  <a:pt x="2538679" y="157238"/>
                </a:lnTo>
                <a:lnTo>
                  <a:pt x="2538679" y="167398"/>
                </a:lnTo>
                <a:lnTo>
                  <a:pt x="2533269" y="172478"/>
                </a:lnTo>
                <a:lnTo>
                  <a:pt x="2522474" y="172478"/>
                </a:lnTo>
                <a:lnTo>
                  <a:pt x="2522474" y="157238"/>
                </a:lnTo>
                <a:lnTo>
                  <a:pt x="2538679" y="157238"/>
                </a:lnTo>
                <a:lnTo>
                  <a:pt x="2538679" y="129298"/>
                </a:lnTo>
                <a:lnTo>
                  <a:pt x="2511717" y="129298"/>
                </a:lnTo>
                <a:lnTo>
                  <a:pt x="2511717" y="119138"/>
                </a:lnTo>
                <a:lnTo>
                  <a:pt x="2506319" y="119138"/>
                </a:lnTo>
                <a:lnTo>
                  <a:pt x="2500909" y="124218"/>
                </a:lnTo>
                <a:lnTo>
                  <a:pt x="2500909" y="129298"/>
                </a:lnTo>
                <a:lnTo>
                  <a:pt x="2500858" y="134378"/>
                </a:lnTo>
                <a:lnTo>
                  <a:pt x="2495461" y="145808"/>
                </a:lnTo>
                <a:lnTo>
                  <a:pt x="2495461" y="172478"/>
                </a:lnTo>
                <a:lnTo>
                  <a:pt x="2495461" y="183908"/>
                </a:lnTo>
                <a:lnTo>
                  <a:pt x="2479256" y="183908"/>
                </a:lnTo>
                <a:lnTo>
                  <a:pt x="2473845" y="178828"/>
                </a:lnTo>
                <a:lnTo>
                  <a:pt x="2468448" y="178828"/>
                </a:lnTo>
                <a:lnTo>
                  <a:pt x="2468448" y="172478"/>
                </a:lnTo>
                <a:lnTo>
                  <a:pt x="2495461" y="172478"/>
                </a:lnTo>
                <a:lnTo>
                  <a:pt x="2495461" y="145808"/>
                </a:lnTo>
                <a:lnTo>
                  <a:pt x="2493060" y="140728"/>
                </a:lnTo>
                <a:lnTo>
                  <a:pt x="2490051" y="134378"/>
                </a:lnTo>
                <a:lnTo>
                  <a:pt x="2490051" y="129349"/>
                </a:lnTo>
                <a:lnTo>
                  <a:pt x="2484704" y="134378"/>
                </a:lnTo>
                <a:lnTo>
                  <a:pt x="2484704" y="140728"/>
                </a:lnTo>
                <a:lnTo>
                  <a:pt x="2473896" y="140728"/>
                </a:lnTo>
                <a:lnTo>
                  <a:pt x="2473896" y="129298"/>
                </a:lnTo>
                <a:lnTo>
                  <a:pt x="2436025" y="129298"/>
                </a:lnTo>
                <a:lnTo>
                  <a:pt x="2436025" y="183908"/>
                </a:lnTo>
                <a:lnTo>
                  <a:pt x="2436025" y="194068"/>
                </a:lnTo>
                <a:lnTo>
                  <a:pt x="2419820" y="194068"/>
                </a:lnTo>
                <a:lnTo>
                  <a:pt x="2419820" y="172478"/>
                </a:lnTo>
                <a:lnTo>
                  <a:pt x="2419820" y="167398"/>
                </a:lnTo>
                <a:lnTo>
                  <a:pt x="2425230" y="167398"/>
                </a:lnTo>
                <a:lnTo>
                  <a:pt x="2425230" y="183908"/>
                </a:lnTo>
                <a:lnTo>
                  <a:pt x="2436025" y="183908"/>
                </a:lnTo>
                <a:lnTo>
                  <a:pt x="2436025" y="129298"/>
                </a:lnTo>
                <a:lnTo>
                  <a:pt x="2414473" y="129298"/>
                </a:lnTo>
                <a:lnTo>
                  <a:pt x="2409075" y="124218"/>
                </a:lnTo>
                <a:lnTo>
                  <a:pt x="2409075" y="134378"/>
                </a:lnTo>
                <a:lnTo>
                  <a:pt x="2398268" y="134378"/>
                </a:lnTo>
                <a:lnTo>
                  <a:pt x="2398268" y="124218"/>
                </a:lnTo>
                <a:lnTo>
                  <a:pt x="2382062" y="124218"/>
                </a:lnTo>
                <a:lnTo>
                  <a:pt x="2382062" y="134378"/>
                </a:lnTo>
                <a:lnTo>
                  <a:pt x="2382012" y="150888"/>
                </a:lnTo>
                <a:lnTo>
                  <a:pt x="2387409" y="157238"/>
                </a:lnTo>
                <a:lnTo>
                  <a:pt x="2371204" y="157238"/>
                </a:lnTo>
                <a:lnTo>
                  <a:pt x="2371204" y="150888"/>
                </a:lnTo>
                <a:lnTo>
                  <a:pt x="2371204" y="134378"/>
                </a:lnTo>
                <a:lnTo>
                  <a:pt x="2365857" y="134378"/>
                </a:lnTo>
                <a:lnTo>
                  <a:pt x="2365857" y="150888"/>
                </a:lnTo>
                <a:lnTo>
                  <a:pt x="2349652" y="150888"/>
                </a:lnTo>
                <a:lnTo>
                  <a:pt x="2349652" y="140728"/>
                </a:lnTo>
                <a:lnTo>
                  <a:pt x="2349652" y="129298"/>
                </a:lnTo>
                <a:lnTo>
                  <a:pt x="2349652" y="124218"/>
                </a:lnTo>
                <a:lnTo>
                  <a:pt x="2344191" y="124218"/>
                </a:lnTo>
                <a:lnTo>
                  <a:pt x="2338794" y="129298"/>
                </a:lnTo>
                <a:lnTo>
                  <a:pt x="2338794" y="124218"/>
                </a:lnTo>
                <a:lnTo>
                  <a:pt x="2322639" y="124218"/>
                </a:lnTo>
                <a:lnTo>
                  <a:pt x="2322639" y="129298"/>
                </a:lnTo>
                <a:lnTo>
                  <a:pt x="2295626" y="129298"/>
                </a:lnTo>
                <a:lnTo>
                  <a:pt x="2295626" y="119138"/>
                </a:lnTo>
                <a:lnTo>
                  <a:pt x="2284819" y="119138"/>
                </a:lnTo>
                <a:lnTo>
                  <a:pt x="2284819" y="134378"/>
                </a:lnTo>
                <a:lnTo>
                  <a:pt x="2263203" y="134378"/>
                </a:lnTo>
                <a:lnTo>
                  <a:pt x="2263203" y="140728"/>
                </a:lnTo>
                <a:lnTo>
                  <a:pt x="2252408" y="140728"/>
                </a:lnTo>
                <a:lnTo>
                  <a:pt x="2252408" y="134378"/>
                </a:lnTo>
                <a:lnTo>
                  <a:pt x="2246998" y="129298"/>
                </a:lnTo>
                <a:lnTo>
                  <a:pt x="2241550" y="129298"/>
                </a:lnTo>
                <a:lnTo>
                  <a:pt x="2241550" y="134378"/>
                </a:lnTo>
                <a:lnTo>
                  <a:pt x="2236139" y="134378"/>
                </a:lnTo>
                <a:lnTo>
                  <a:pt x="2230793" y="129349"/>
                </a:lnTo>
                <a:lnTo>
                  <a:pt x="2230742" y="119138"/>
                </a:lnTo>
                <a:lnTo>
                  <a:pt x="2219985" y="119138"/>
                </a:lnTo>
                <a:lnTo>
                  <a:pt x="2219985" y="129298"/>
                </a:lnTo>
                <a:lnTo>
                  <a:pt x="2214537" y="129298"/>
                </a:lnTo>
                <a:lnTo>
                  <a:pt x="2214537" y="140728"/>
                </a:lnTo>
                <a:lnTo>
                  <a:pt x="2214537" y="162318"/>
                </a:lnTo>
                <a:lnTo>
                  <a:pt x="2209127" y="167398"/>
                </a:lnTo>
                <a:lnTo>
                  <a:pt x="2203729" y="167398"/>
                </a:lnTo>
                <a:lnTo>
                  <a:pt x="2203729" y="162318"/>
                </a:lnTo>
                <a:lnTo>
                  <a:pt x="2203729" y="157238"/>
                </a:lnTo>
                <a:lnTo>
                  <a:pt x="2209127" y="157238"/>
                </a:lnTo>
                <a:lnTo>
                  <a:pt x="2214537" y="162318"/>
                </a:lnTo>
                <a:lnTo>
                  <a:pt x="2214537" y="140728"/>
                </a:lnTo>
                <a:lnTo>
                  <a:pt x="2203729" y="140728"/>
                </a:lnTo>
                <a:lnTo>
                  <a:pt x="2203729" y="129298"/>
                </a:lnTo>
                <a:lnTo>
                  <a:pt x="2176716" y="129298"/>
                </a:lnTo>
                <a:lnTo>
                  <a:pt x="2176716" y="178828"/>
                </a:lnTo>
                <a:lnTo>
                  <a:pt x="2171319" y="183908"/>
                </a:lnTo>
                <a:lnTo>
                  <a:pt x="2165908" y="183908"/>
                </a:lnTo>
                <a:lnTo>
                  <a:pt x="2165908" y="178828"/>
                </a:lnTo>
                <a:lnTo>
                  <a:pt x="2171319" y="172478"/>
                </a:lnTo>
                <a:lnTo>
                  <a:pt x="2176716" y="178828"/>
                </a:lnTo>
                <a:lnTo>
                  <a:pt x="2176716" y="129298"/>
                </a:lnTo>
                <a:lnTo>
                  <a:pt x="2149703" y="129298"/>
                </a:lnTo>
                <a:lnTo>
                  <a:pt x="2149703" y="172478"/>
                </a:lnTo>
                <a:lnTo>
                  <a:pt x="2149703" y="194068"/>
                </a:lnTo>
                <a:lnTo>
                  <a:pt x="2138896" y="194068"/>
                </a:lnTo>
                <a:lnTo>
                  <a:pt x="2138896" y="172478"/>
                </a:lnTo>
                <a:lnTo>
                  <a:pt x="2149703" y="172478"/>
                </a:lnTo>
                <a:lnTo>
                  <a:pt x="2149703" y="129298"/>
                </a:lnTo>
                <a:lnTo>
                  <a:pt x="2128151" y="129298"/>
                </a:lnTo>
                <a:lnTo>
                  <a:pt x="2128151" y="112788"/>
                </a:lnTo>
                <a:lnTo>
                  <a:pt x="2122754" y="112788"/>
                </a:lnTo>
                <a:lnTo>
                  <a:pt x="2122754" y="119138"/>
                </a:lnTo>
                <a:lnTo>
                  <a:pt x="2084882" y="119138"/>
                </a:lnTo>
                <a:lnTo>
                  <a:pt x="2084882" y="107708"/>
                </a:lnTo>
                <a:lnTo>
                  <a:pt x="2074075" y="107708"/>
                </a:lnTo>
                <a:lnTo>
                  <a:pt x="2074075" y="119138"/>
                </a:lnTo>
                <a:lnTo>
                  <a:pt x="2047113" y="119138"/>
                </a:lnTo>
                <a:lnTo>
                  <a:pt x="2041715" y="112788"/>
                </a:lnTo>
                <a:lnTo>
                  <a:pt x="2041715" y="107708"/>
                </a:lnTo>
                <a:lnTo>
                  <a:pt x="2030907" y="107708"/>
                </a:lnTo>
                <a:lnTo>
                  <a:pt x="2030907" y="119138"/>
                </a:lnTo>
                <a:lnTo>
                  <a:pt x="2020049" y="119138"/>
                </a:lnTo>
                <a:lnTo>
                  <a:pt x="2020049" y="129298"/>
                </a:lnTo>
                <a:lnTo>
                  <a:pt x="2014651" y="124218"/>
                </a:lnTo>
                <a:lnTo>
                  <a:pt x="2009241" y="124218"/>
                </a:lnTo>
                <a:lnTo>
                  <a:pt x="2014651" y="119138"/>
                </a:lnTo>
                <a:lnTo>
                  <a:pt x="1971484" y="119138"/>
                </a:lnTo>
                <a:lnTo>
                  <a:pt x="1971484" y="124218"/>
                </a:lnTo>
                <a:lnTo>
                  <a:pt x="1960676" y="124218"/>
                </a:lnTo>
                <a:lnTo>
                  <a:pt x="1960676" y="112788"/>
                </a:lnTo>
                <a:lnTo>
                  <a:pt x="1960626" y="162318"/>
                </a:lnTo>
                <a:lnTo>
                  <a:pt x="1960626" y="172478"/>
                </a:lnTo>
                <a:lnTo>
                  <a:pt x="1944420" y="172478"/>
                </a:lnTo>
                <a:lnTo>
                  <a:pt x="1944420" y="157238"/>
                </a:lnTo>
                <a:lnTo>
                  <a:pt x="1955215" y="157238"/>
                </a:lnTo>
                <a:lnTo>
                  <a:pt x="1960626" y="162318"/>
                </a:lnTo>
                <a:lnTo>
                  <a:pt x="1960626" y="112788"/>
                </a:lnTo>
                <a:lnTo>
                  <a:pt x="1944471" y="112788"/>
                </a:lnTo>
                <a:lnTo>
                  <a:pt x="1939061" y="107708"/>
                </a:lnTo>
                <a:lnTo>
                  <a:pt x="1928266" y="112788"/>
                </a:lnTo>
                <a:lnTo>
                  <a:pt x="1922856" y="112788"/>
                </a:lnTo>
                <a:lnTo>
                  <a:pt x="1922856" y="140728"/>
                </a:lnTo>
                <a:lnTo>
                  <a:pt x="1912061" y="140728"/>
                </a:lnTo>
                <a:lnTo>
                  <a:pt x="1912061" y="124218"/>
                </a:lnTo>
                <a:lnTo>
                  <a:pt x="1912061" y="112788"/>
                </a:lnTo>
                <a:lnTo>
                  <a:pt x="1912061" y="102628"/>
                </a:lnTo>
                <a:lnTo>
                  <a:pt x="1906600" y="102628"/>
                </a:lnTo>
                <a:lnTo>
                  <a:pt x="1906600" y="178828"/>
                </a:lnTo>
                <a:lnTo>
                  <a:pt x="1906600" y="205498"/>
                </a:lnTo>
                <a:lnTo>
                  <a:pt x="1901202" y="210578"/>
                </a:lnTo>
                <a:lnTo>
                  <a:pt x="1901202" y="205498"/>
                </a:lnTo>
                <a:lnTo>
                  <a:pt x="1879587" y="205498"/>
                </a:lnTo>
                <a:lnTo>
                  <a:pt x="1879587" y="194068"/>
                </a:lnTo>
                <a:lnTo>
                  <a:pt x="1890395" y="194068"/>
                </a:lnTo>
                <a:lnTo>
                  <a:pt x="1890395" y="178828"/>
                </a:lnTo>
                <a:lnTo>
                  <a:pt x="1906600" y="178828"/>
                </a:lnTo>
                <a:lnTo>
                  <a:pt x="1906600" y="102628"/>
                </a:lnTo>
                <a:lnTo>
                  <a:pt x="1885048" y="102628"/>
                </a:lnTo>
                <a:lnTo>
                  <a:pt x="1879638" y="97548"/>
                </a:lnTo>
                <a:lnTo>
                  <a:pt x="1879587" y="124218"/>
                </a:lnTo>
                <a:lnTo>
                  <a:pt x="1879587" y="140728"/>
                </a:lnTo>
                <a:lnTo>
                  <a:pt x="1863382" y="140728"/>
                </a:lnTo>
                <a:lnTo>
                  <a:pt x="1857971" y="134378"/>
                </a:lnTo>
                <a:lnTo>
                  <a:pt x="1852574" y="134378"/>
                </a:lnTo>
                <a:lnTo>
                  <a:pt x="1852574" y="124218"/>
                </a:lnTo>
                <a:lnTo>
                  <a:pt x="1879587" y="124218"/>
                </a:lnTo>
                <a:lnTo>
                  <a:pt x="1879587" y="97574"/>
                </a:lnTo>
                <a:lnTo>
                  <a:pt x="1868830" y="102628"/>
                </a:lnTo>
                <a:lnTo>
                  <a:pt x="1863432" y="102628"/>
                </a:lnTo>
                <a:lnTo>
                  <a:pt x="1863432" y="112788"/>
                </a:lnTo>
                <a:lnTo>
                  <a:pt x="1847227" y="112788"/>
                </a:lnTo>
                <a:lnTo>
                  <a:pt x="1847227" y="107708"/>
                </a:lnTo>
                <a:lnTo>
                  <a:pt x="1847227" y="97548"/>
                </a:lnTo>
                <a:lnTo>
                  <a:pt x="1830971" y="97548"/>
                </a:lnTo>
                <a:lnTo>
                  <a:pt x="1830971" y="200418"/>
                </a:lnTo>
                <a:lnTo>
                  <a:pt x="1830971" y="210578"/>
                </a:lnTo>
                <a:lnTo>
                  <a:pt x="1814753" y="210578"/>
                </a:lnTo>
                <a:lnTo>
                  <a:pt x="1814753" y="194068"/>
                </a:lnTo>
                <a:lnTo>
                  <a:pt x="1825561" y="194068"/>
                </a:lnTo>
                <a:lnTo>
                  <a:pt x="1825561" y="200418"/>
                </a:lnTo>
                <a:lnTo>
                  <a:pt x="1830971" y="200418"/>
                </a:lnTo>
                <a:lnTo>
                  <a:pt x="1830971" y="97548"/>
                </a:lnTo>
                <a:lnTo>
                  <a:pt x="1820214" y="97548"/>
                </a:lnTo>
                <a:lnTo>
                  <a:pt x="1820214" y="107708"/>
                </a:lnTo>
                <a:lnTo>
                  <a:pt x="1809407" y="107708"/>
                </a:lnTo>
                <a:lnTo>
                  <a:pt x="1809407" y="102628"/>
                </a:lnTo>
                <a:lnTo>
                  <a:pt x="1809407" y="91198"/>
                </a:lnTo>
                <a:lnTo>
                  <a:pt x="1793201" y="91198"/>
                </a:lnTo>
                <a:lnTo>
                  <a:pt x="1793201" y="102628"/>
                </a:lnTo>
                <a:lnTo>
                  <a:pt x="1787740" y="102628"/>
                </a:lnTo>
                <a:lnTo>
                  <a:pt x="1787740" y="210578"/>
                </a:lnTo>
                <a:lnTo>
                  <a:pt x="1787740" y="222008"/>
                </a:lnTo>
                <a:lnTo>
                  <a:pt x="1776945" y="222008"/>
                </a:lnTo>
                <a:lnTo>
                  <a:pt x="1776945" y="210578"/>
                </a:lnTo>
                <a:lnTo>
                  <a:pt x="1787740" y="210578"/>
                </a:lnTo>
                <a:lnTo>
                  <a:pt x="1787740" y="102628"/>
                </a:lnTo>
                <a:lnTo>
                  <a:pt x="1782394" y="102628"/>
                </a:lnTo>
                <a:lnTo>
                  <a:pt x="1782394" y="91198"/>
                </a:lnTo>
                <a:lnTo>
                  <a:pt x="1771535" y="91198"/>
                </a:lnTo>
                <a:lnTo>
                  <a:pt x="1771535" y="172478"/>
                </a:lnTo>
                <a:lnTo>
                  <a:pt x="1771535" y="183908"/>
                </a:lnTo>
                <a:lnTo>
                  <a:pt x="1766138" y="178828"/>
                </a:lnTo>
                <a:lnTo>
                  <a:pt x="1766138" y="172478"/>
                </a:lnTo>
                <a:lnTo>
                  <a:pt x="1766138" y="167398"/>
                </a:lnTo>
                <a:lnTo>
                  <a:pt x="1771535" y="172478"/>
                </a:lnTo>
                <a:lnTo>
                  <a:pt x="1771535" y="91198"/>
                </a:lnTo>
                <a:lnTo>
                  <a:pt x="1636534" y="91198"/>
                </a:lnTo>
                <a:lnTo>
                  <a:pt x="1636534" y="102628"/>
                </a:lnTo>
                <a:lnTo>
                  <a:pt x="1620329" y="102628"/>
                </a:lnTo>
                <a:lnTo>
                  <a:pt x="1620329" y="91198"/>
                </a:lnTo>
                <a:lnTo>
                  <a:pt x="1577060" y="91198"/>
                </a:lnTo>
                <a:lnTo>
                  <a:pt x="1577060" y="183908"/>
                </a:lnTo>
                <a:lnTo>
                  <a:pt x="1577060" y="188988"/>
                </a:lnTo>
                <a:lnTo>
                  <a:pt x="1571650" y="194068"/>
                </a:lnTo>
                <a:lnTo>
                  <a:pt x="1571650" y="188988"/>
                </a:lnTo>
                <a:lnTo>
                  <a:pt x="1571650" y="183908"/>
                </a:lnTo>
                <a:lnTo>
                  <a:pt x="1577060" y="183908"/>
                </a:lnTo>
                <a:lnTo>
                  <a:pt x="1577060" y="91198"/>
                </a:lnTo>
                <a:lnTo>
                  <a:pt x="1523085" y="91198"/>
                </a:lnTo>
                <a:lnTo>
                  <a:pt x="1517688" y="97548"/>
                </a:lnTo>
                <a:lnTo>
                  <a:pt x="1517688" y="107708"/>
                </a:lnTo>
                <a:lnTo>
                  <a:pt x="1517624" y="172478"/>
                </a:lnTo>
                <a:lnTo>
                  <a:pt x="1517624" y="178828"/>
                </a:lnTo>
                <a:lnTo>
                  <a:pt x="1512227" y="183908"/>
                </a:lnTo>
                <a:lnTo>
                  <a:pt x="1506829" y="183908"/>
                </a:lnTo>
                <a:lnTo>
                  <a:pt x="1506829" y="178828"/>
                </a:lnTo>
                <a:lnTo>
                  <a:pt x="1506829" y="172478"/>
                </a:lnTo>
                <a:lnTo>
                  <a:pt x="1517624" y="172478"/>
                </a:lnTo>
                <a:lnTo>
                  <a:pt x="1517624" y="107708"/>
                </a:lnTo>
                <a:lnTo>
                  <a:pt x="1479867" y="107708"/>
                </a:lnTo>
                <a:lnTo>
                  <a:pt x="1479867" y="97548"/>
                </a:lnTo>
                <a:lnTo>
                  <a:pt x="1469059" y="97548"/>
                </a:lnTo>
                <a:lnTo>
                  <a:pt x="1469059" y="112788"/>
                </a:lnTo>
                <a:lnTo>
                  <a:pt x="1452854" y="112788"/>
                </a:lnTo>
                <a:lnTo>
                  <a:pt x="1452854" y="102628"/>
                </a:lnTo>
                <a:lnTo>
                  <a:pt x="1425790" y="102628"/>
                </a:lnTo>
                <a:lnTo>
                  <a:pt x="1425790" y="140728"/>
                </a:lnTo>
                <a:lnTo>
                  <a:pt x="1414983" y="140728"/>
                </a:lnTo>
                <a:lnTo>
                  <a:pt x="1414983" y="129298"/>
                </a:lnTo>
                <a:lnTo>
                  <a:pt x="1414983" y="107708"/>
                </a:lnTo>
                <a:lnTo>
                  <a:pt x="1414983" y="102628"/>
                </a:lnTo>
                <a:lnTo>
                  <a:pt x="1409585" y="102628"/>
                </a:lnTo>
                <a:lnTo>
                  <a:pt x="1409585" y="145808"/>
                </a:lnTo>
                <a:lnTo>
                  <a:pt x="1409585" y="157238"/>
                </a:lnTo>
                <a:lnTo>
                  <a:pt x="1398778" y="157238"/>
                </a:lnTo>
                <a:lnTo>
                  <a:pt x="1398778" y="150888"/>
                </a:lnTo>
                <a:lnTo>
                  <a:pt x="1404175" y="145808"/>
                </a:lnTo>
                <a:lnTo>
                  <a:pt x="1409585" y="145808"/>
                </a:lnTo>
                <a:lnTo>
                  <a:pt x="1409585" y="102628"/>
                </a:lnTo>
                <a:lnTo>
                  <a:pt x="1344752" y="102628"/>
                </a:lnTo>
                <a:lnTo>
                  <a:pt x="1344752" y="129298"/>
                </a:lnTo>
                <a:lnTo>
                  <a:pt x="1344752" y="145808"/>
                </a:lnTo>
                <a:lnTo>
                  <a:pt x="1333944" y="145808"/>
                </a:lnTo>
                <a:lnTo>
                  <a:pt x="1333944" y="172478"/>
                </a:lnTo>
                <a:lnTo>
                  <a:pt x="1333944" y="178828"/>
                </a:lnTo>
                <a:lnTo>
                  <a:pt x="1328547" y="178828"/>
                </a:lnTo>
                <a:lnTo>
                  <a:pt x="1333944" y="172478"/>
                </a:lnTo>
                <a:lnTo>
                  <a:pt x="1323149" y="178828"/>
                </a:lnTo>
                <a:lnTo>
                  <a:pt x="1323149" y="167398"/>
                </a:lnTo>
                <a:lnTo>
                  <a:pt x="1333944" y="172478"/>
                </a:lnTo>
                <a:lnTo>
                  <a:pt x="1333944" y="145808"/>
                </a:lnTo>
                <a:lnTo>
                  <a:pt x="1333944" y="134378"/>
                </a:lnTo>
                <a:lnTo>
                  <a:pt x="1333944" y="129298"/>
                </a:lnTo>
                <a:lnTo>
                  <a:pt x="1344752" y="129298"/>
                </a:lnTo>
                <a:lnTo>
                  <a:pt x="1344752" y="102628"/>
                </a:lnTo>
                <a:lnTo>
                  <a:pt x="1339405" y="102628"/>
                </a:lnTo>
                <a:lnTo>
                  <a:pt x="1334008" y="107708"/>
                </a:lnTo>
                <a:lnTo>
                  <a:pt x="1328597" y="102628"/>
                </a:lnTo>
                <a:lnTo>
                  <a:pt x="1328597" y="119138"/>
                </a:lnTo>
                <a:lnTo>
                  <a:pt x="1301534" y="119138"/>
                </a:lnTo>
                <a:lnTo>
                  <a:pt x="1301534" y="134378"/>
                </a:lnTo>
                <a:lnTo>
                  <a:pt x="1296136" y="134378"/>
                </a:lnTo>
                <a:lnTo>
                  <a:pt x="1296136" y="124218"/>
                </a:lnTo>
                <a:lnTo>
                  <a:pt x="1290726" y="119138"/>
                </a:lnTo>
                <a:lnTo>
                  <a:pt x="1285379" y="119138"/>
                </a:lnTo>
                <a:lnTo>
                  <a:pt x="1285379" y="107708"/>
                </a:lnTo>
                <a:lnTo>
                  <a:pt x="1274572" y="107708"/>
                </a:lnTo>
                <a:lnTo>
                  <a:pt x="1274572" y="119138"/>
                </a:lnTo>
                <a:lnTo>
                  <a:pt x="1279918" y="119138"/>
                </a:lnTo>
                <a:lnTo>
                  <a:pt x="1279918" y="167398"/>
                </a:lnTo>
                <a:lnTo>
                  <a:pt x="1263713" y="167398"/>
                </a:lnTo>
                <a:lnTo>
                  <a:pt x="1269123" y="172478"/>
                </a:lnTo>
                <a:lnTo>
                  <a:pt x="1263713" y="172478"/>
                </a:lnTo>
                <a:lnTo>
                  <a:pt x="1263713" y="167398"/>
                </a:lnTo>
                <a:lnTo>
                  <a:pt x="1263713" y="162318"/>
                </a:lnTo>
                <a:lnTo>
                  <a:pt x="1269123" y="162318"/>
                </a:lnTo>
                <a:lnTo>
                  <a:pt x="1269123" y="140728"/>
                </a:lnTo>
                <a:lnTo>
                  <a:pt x="1269123" y="119138"/>
                </a:lnTo>
                <a:lnTo>
                  <a:pt x="1263777" y="119138"/>
                </a:lnTo>
                <a:lnTo>
                  <a:pt x="1263777" y="112788"/>
                </a:lnTo>
                <a:lnTo>
                  <a:pt x="1263777" y="107708"/>
                </a:lnTo>
                <a:lnTo>
                  <a:pt x="1258316" y="107708"/>
                </a:lnTo>
                <a:lnTo>
                  <a:pt x="1258316" y="119138"/>
                </a:lnTo>
                <a:lnTo>
                  <a:pt x="1258316" y="140728"/>
                </a:lnTo>
                <a:lnTo>
                  <a:pt x="1242110" y="140728"/>
                </a:lnTo>
                <a:lnTo>
                  <a:pt x="1242110" y="167398"/>
                </a:lnTo>
                <a:lnTo>
                  <a:pt x="1231303" y="167398"/>
                </a:lnTo>
                <a:lnTo>
                  <a:pt x="1231303" y="162318"/>
                </a:lnTo>
                <a:lnTo>
                  <a:pt x="1236700" y="157238"/>
                </a:lnTo>
                <a:lnTo>
                  <a:pt x="1242110" y="167398"/>
                </a:lnTo>
                <a:lnTo>
                  <a:pt x="1242110" y="140728"/>
                </a:lnTo>
                <a:lnTo>
                  <a:pt x="1247508" y="134378"/>
                </a:lnTo>
                <a:lnTo>
                  <a:pt x="1247508" y="112788"/>
                </a:lnTo>
                <a:lnTo>
                  <a:pt x="1252918" y="112788"/>
                </a:lnTo>
                <a:lnTo>
                  <a:pt x="1258316" y="119138"/>
                </a:lnTo>
                <a:lnTo>
                  <a:pt x="1258316" y="107708"/>
                </a:lnTo>
                <a:lnTo>
                  <a:pt x="1209751" y="107708"/>
                </a:lnTo>
                <a:lnTo>
                  <a:pt x="1209751" y="124218"/>
                </a:lnTo>
                <a:lnTo>
                  <a:pt x="1198943" y="124218"/>
                </a:lnTo>
                <a:lnTo>
                  <a:pt x="1198943" y="140728"/>
                </a:lnTo>
                <a:lnTo>
                  <a:pt x="1182738" y="140728"/>
                </a:lnTo>
                <a:lnTo>
                  <a:pt x="1182738" y="129298"/>
                </a:lnTo>
                <a:lnTo>
                  <a:pt x="1182738" y="124218"/>
                </a:lnTo>
                <a:lnTo>
                  <a:pt x="1198943" y="124218"/>
                </a:lnTo>
                <a:lnTo>
                  <a:pt x="1198943" y="119138"/>
                </a:lnTo>
                <a:lnTo>
                  <a:pt x="1198943" y="112788"/>
                </a:lnTo>
                <a:lnTo>
                  <a:pt x="1177277" y="112788"/>
                </a:lnTo>
                <a:lnTo>
                  <a:pt x="1177277" y="205498"/>
                </a:lnTo>
                <a:lnTo>
                  <a:pt x="1177277" y="215658"/>
                </a:lnTo>
                <a:lnTo>
                  <a:pt x="1150264" y="215658"/>
                </a:lnTo>
                <a:lnTo>
                  <a:pt x="1150264" y="222008"/>
                </a:lnTo>
                <a:lnTo>
                  <a:pt x="1139469" y="222008"/>
                </a:lnTo>
                <a:lnTo>
                  <a:pt x="1139469" y="210578"/>
                </a:lnTo>
                <a:lnTo>
                  <a:pt x="1150264" y="210578"/>
                </a:lnTo>
                <a:lnTo>
                  <a:pt x="1150264" y="205498"/>
                </a:lnTo>
                <a:lnTo>
                  <a:pt x="1144866" y="205498"/>
                </a:lnTo>
                <a:lnTo>
                  <a:pt x="1144866" y="194068"/>
                </a:lnTo>
                <a:lnTo>
                  <a:pt x="1150264" y="194068"/>
                </a:lnTo>
                <a:lnTo>
                  <a:pt x="1150264" y="205498"/>
                </a:lnTo>
                <a:lnTo>
                  <a:pt x="1177277" y="205498"/>
                </a:lnTo>
                <a:lnTo>
                  <a:pt x="1177277" y="112788"/>
                </a:lnTo>
                <a:lnTo>
                  <a:pt x="1166469" y="112788"/>
                </a:lnTo>
                <a:lnTo>
                  <a:pt x="1166469" y="129298"/>
                </a:lnTo>
                <a:lnTo>
                  <a:pt x="1166469" y="157238"/>
                </a:lnTo>
                <a:lnTo>
                  <a:pt x="1155674" y="157238"/>
                </a:lnTo>
                <a:lnTo>
                  <a:pt x="1150264" y="150888"/>
                </a:lnTo>
                <a:lnTo>
                  <a:pt x="1150264" y="140728"/>
                </a:lnTo>
                <a:lnTo>
                  <a:pt x="1155674" y="134378"/>
                </a:lnTo>
                <a:lnTo>
                  <a:pt x="1150264" y="134378"/>
                </a:lnTo>
                <a:lnTo>
                  <a:pt x="1150264" y="129298"/>
                </a:lnTo>
                <a:lnTo>
                  <a:pt x="1166469" y="129298"/>
                </a:lnTo>
                <a:lnTo>
                  <a:pt x="1166469" y="112788"/>
                </a:lnTo>
                <a:lnTo>
                  <a:pt x="1150264" y="112788"/>
                </a:lnTo>
                <a:lnTo>
                  <a:pt x="1144866" y="119138"/>
                </a:lnTo>
                <a:lnTo>
                  <a:pt x="1139469" y="112788"/>
                </a:lnTo>
                <a:lnTo>
                  <a:pt x="1139469" y="194068"/>
                </a:lnTo>
                <a:lnTo>
                  <a:pt x="1139469" y="205498"/>
                </a:lnTo>
                <a:lnTo>
                  <a:pt x="1128661" y="205498"/>
                </a:lnTo>
                <a:lnTo>
                  <a:pt x="1123251" y="200418"/>
                </a:lnTo>
                <a:lnTo>
                  <a:pt x="1128661" y="194068"/>
                </a:lnTo>
                <a:lnTo>
                  <a:pt x="1139469" y="194068"/>
                </a:lnTo>
                <a:lnTo>
                  <a:pt x="1139469" y="112788"/>
                </a:lnTo>
                <a:lnTo>
                  <a:pt x="1123251" y="112788"/>
                </a:lnTo>
                <a:lnTo>
                  <a:pt x="1123251" y="145808"/>
                </a:lnTo>
                <a:lnTo>
                  <a:pt x="1123251" y="150888"/>
                </a:lnTo>
                <a:lnTo>
                  <a:pt x="1117854" y="157238"/>
                </a:lnTo>
                <a:lnTo>
                  <a:pt x="1107046" y="157238"/>
                </a:lnTo>
                <a:lnTo>
                  <a:pt x="1107046" y="167398"/>
                </a:lnTo>
                <a:lnTo>
                  <a:pt x="1085443" y="167398"/>
                </a:lnTo>
                <a:lnTo>
                  <a:pt x="1085443" y="150888"/>
                </a:lnTo>
                <a:lnTo>
                  <a:pt x="1096238" y="150888"/>
                </a:lnTo>
                <a:lnTo>
                  <a:pt x="1101648" y="145808"/>
                </a:lnTo>
                <a:lnTo>
                  <a:pt x="1101648" y="140728"/>
                </a:lnTo>
                <a:lnTo>
                  <a:pt x="1112456" y="140728"/>
                </a:lnTo>
                <a:lnTo>
                  <a:pt x="1112456" y="145808"/>
                </a:lnTo>
                <a:lnTo>
                  <a:pt x="1123251" y="145808"/>
                </a:lnTo>
                <a:lnTo>
                  <a:pt x="1123251" y="112788"/>
                </a:lnTo>
                <a:lnTo>
                  <a:pt x="1053084" y="112788"/>
                </a:lnTo>
                <a:lnTo>
                  <a:pt x="1053084" y="134378"/>
                </a:lnTo>
                <a:lnTo>
                  <a:pt x="1042276" y="134378"/>
                </a:lnTo>
                <a:lnTo>
                  <a:pt x="1042276" y="129298"/>
                </a:lnTo>
                <a:lnTo>
                  <a:pt x="1042276" y="124218"/>
                </a:lnTo>
                <a:lnTo>
                  <a:pt x="1042276" y="107708"/>
                </a:lnTo>
                <a:lnTo>
                  <a:pt x="1036815" y="107708"/>
                </a:lnTo>
                <a:lnTo>
                  <a:pt x="1036815" y="134378"/>
                </a:lnTo>
                <a:lnTo>
                  <a:pt x="1036815" y="140728"/>
                </a:lnTo>
                <a:lnTo>
                  <a:pt x="1031417" y="145808"/>
                </a:lnTo>
                <a:lnTo>
                  <a:pt x="1020610" y="145808"/>
                </a:lnTo>
                <a:lnTo>
                  <a:pt x="1020610" y="172478"/>
                </a:lnTo>
                <a:lnTo>
                  <a:pt x="1020610" y="183908"/>
                </a:lnTo>
                <a:lnTo>
                  <a:pt x="1015212" y="183908"/>
                </a:lnTo>
                <a:lnTo>
                  <a:pt x="1015149" y="238518"/>
                </a:lnTo>
                <a:lnTo>
                  <a:pt x="1015149" y="248678"/>
                </a:lnTo>
                <a:lnTo>
                  <a:pt x="1009751" y="248678"/>
                </a:lnTo>
                <a:lnTo>
                  <a:pt x="1009751" y="238518"/>
                </a:lnTo>
                <a:lnTo>
                  <a:pt x="1015149" y="238518"/>
                </a:lnTo>
                <a:lnTo>
                  <a:pt x="1015149" y="183857"/>
                </a:lnTo>
                <a:lnTo>
                  <a:pt x="1009802" y="178828"/>
                </a:lnTo>
                <a:lnTo>
                  <a:pt x="1009802" y="210578"/>
                </a:lnTo>
                <a:lnTo>
                  <a:pt x="1009802" y="222008"/>
                </a:lnTo>
                <a:lnTo>
                  <a:pt x="1004404" y="227088"/>
                </a:lnTo>
                <a:lnTo>
                  <a:pt x="993597" y="227088"/>
                </a:lnTo>
                <a:lnTo>
                  <a:pt x="993597" y="222008"/>
                </a:lnTo>
                <a:lnTo>
                  <a:pt x="993597" y="210578"/>
                </a:lnTo>
                <a:lnTo>
                  <a:pt x="1009802" y="210578"/>
                </a:lnTo>
                <a:lnTo>
                  <a:pt x="1009802" y="178828"/>
                </a:lnTo>
                <a:lnTo>
                  <a:pt x="1004404" y="178828"/>
                </a:lnTo>
                <a:lnTo>
                  <a:pt x="999007" y="183908"/>
                </a:lnTo>
                <a:lnTo>
                  <a:pt x="993597" y="183908"/>
                </a:lnTo>
                <a:lnTo>
                  <a:pt x="993597" y="172478"/>
                </a:lnTo>
                <a:lnTo>
                  <a:pt x="988199" y="172478"/>
                </a:lnTo>
                <a:lnTo>
                  <a:pt x="988199" y="167398"/>
                </a:lnTo>
                <a:lnTo>
                  <a:pt x="988199" y="162318"/>
                </a:lnTo>
                <a:lnTo>
                  <a:pt x="988199" y="157238"/>
                </a:lnTo>
                <a:lnTo>
                  <a:pt x="999007" y="157238"/>
                </a:lnTo>
                <a:lnTo>
                  <a:pt x="1004404" y="162318"/>
                </a:lnTo>
                <a:lnTo>
                  <a:pt x="1004404" y="172478"/>
                </a:lnTo>
                <a:lnTo>
                  <a:pt x="1020610" y="172478"/>
                </a:lnTo>
                <a:lnTo>
                  <a:pt x="1020610" y="145808"/>
                </a:lnTo>
                <a:lnTo>
                  <a:pt x="1020610" y="129298"/>
                </a:lnTo>
                <a:lnTo>
                  <a:pt x="1031417" y="129298"/>
                </a:lnTo>
                <a:lnTo>
                  <a:pt x="1036815" y="134378"/>
                </a:lnTo>
                <a:lnTo>
                  <a:pt x="1036815" y="107708"/>
                </a:lnTo>
                <a:lnTo>
                  <a:pt x="1009802" y="107708"/>
                </a:lnTo>
                <a:lnTo>
                  <a:pt x="1009802" y="129298"/>
                </a:lnTo>
                <a:lnTo>
                  <a:pt x="1009802" y="145808"/>
                </a:lnTo>
                <a:lnTo>
                  <a:pt x="993597" y="145808"/>
                </a:lnTo>
                <a:lnTo>
                  <a:pt x="993597" y="140728"/>
                </a:lnTo>
                <a:lnTo>
                  <a:pt x="993597" y="129298"/>
                </a:lnTo>
                <a:lnTo>
                  <a:pt x="1009802" y="129298"/>
                </a:lnTo>
                <a:lnTo>
                  <a:pt x="1009802" y="107708"/>
                </a:lnTo>
                <a:lnTo>
                  <a:pt x="982789" y="107708"/>
                </a:lnTo>
                <a:lnTo>
                  <a:pt x="982789" y="178828"/>
                </a:lnTo>
                <a:lnTo>
                  <a:pt x="977392" y="183908"/>
                </a:lnTo>
                <a:lnTo>
                  <a:pt x="971994" y="183908"/>
                </a:lnTo>
                <a:lnTo>
                  <a:pt x="971994" y="178828"/>
                </a:lnTo>
                <a:lnTo>
                  <a:pt x="977392" y="172478"/>
                </a:lnTo>
                <a:lnTo>
                  <a:pt x="982789" y="178828"/>
                </a:lnTo>
                <a:lnTo>
                  <a:pt x="982789" y="107708"/>
                </a:lnTo>
                <a:lnTo>
                  <a:pt x="918019" y="107708"/>
                </a:lnTo>
                <a:lnTo>
                  <a:pt x="918019" y="97548"/>
                </a:lnTo>
                <a:lnTo>
                  <a:pt x="907211" y="97548"/>
                </a:lnTo>
                <a:lnTo>
                  <a:pt x="907211" y="107708"/>
                </a:lnTo>
                <a:lnTo>
                  <a:pt x="896416" y="107708"/>
                </a:lnTo>
                <a:lnTo>
                  <a:pt x="896416" y="119138"/>
                </a:lnTo>
                <a:lnTo>
                  <a:pt x="890955" y="119138"/>
                </a:lnTo>
                <a:lnTo>
                  <a:pt x="890955" y="134378"/>
                </a:lnTo>
                <a:lnTo>
                  <a:pt x="890955" y="157238"/>
                </a:lnTo>
                <a:lnTo>
                  <a:pt x="890955" y="162318"/>
                </a:lnTo>
                <a:lnTo>
                  <a:pt x="885558" y="157238"/>
                </a:lnTo>
                <a:lnTo>
                  <a:pt x="890955" y="167398"/>
                </a:lnTo>
                <a:lnTo>
                  <a:pt x="880148" y="167398"/>
                </a:lnTo>
                <a:lnTo>
                  <a:pt x="880148" y="157238"/>
                </a:lnTo>
                <a:lnTo>
                  <a:pt x="885558" y="157238"/>
                </a:lnTo>
                <a:lnTo>
                  <a:pt x="890955" y="157238"/>
                </a:lnTo>
                <a:lnTo>
                  <a:pt x="890955" y="134378"/>
                </a:lnTo>
                <a:lnTo>
                  <a:pt x="885558" y="140728"/>
                </a:lnTo>
                <a:lnTo>
                  <a:pt x="880148" y="140728"/>
                </a:lnTo>
                <a:lnTo>
                  <a:pt x="880148" y="145808"/>
                </a:lnTo>
                <a:lnTo>
                  <a:pt x="880148" y="150888"/>
                </a:lnTo>
                <a:lnTo>
                  <a:pt x="874750" y="145808"/>
                </a:lnTo>
                <a:lnTo>
                  <a:pt x="880148" y="145808"/>
                </a:lnTo>
                <a:lnTo>
                  <a:pt x="880148" y="140728"/>
                </a:lnTo>
                <a:lnTo>
                  <a:pt x="880148" y="129298"/>
                </a:lnTo>
                <a:lnTo>
                  <a:pt x="890955" y="134378"/>
                </a:lnTo>
                <a:lnTo>
                  <a:pt x="890955" y="119138"/>
                </a:lnTo>
                <a:lnTo>
                  <a:pt x="880148" y="119138"/>
                </a:lnTo>
                <a:lnTo>
                  <a:pt x="874750" y="124218"/>
                </a:lnTo>
                <a:lnTo>
                  <a:pt x="869403" y="119189"/>
                </a:lnTo>
                <a:lnTo>
                  <a:pt x="869340" y="107708"/>
                </a:lnTo>
                <a:lnTo>
                  <a:pt x="842327" y="107708"/>
                </a:lnTo>
                <a:lnTo>
                  <a:pt x="842327" y="112788"/>
                </a:lnTo>
                <a:lnTo>
                  <a:pt x="836930" y="119138"/>
                </a:lnTo>
                <a:lnTo>
                  <a:pt x="836930" y="145808"/>
                </a:lnTo>
                <a:lnTo>
                  <a:pt x="826122" y="145808"/>
                </a:lnTo>
                <a:lnTo>
                  <a:pt x="826122" y="107708"/>
                </a:lnTo>
                <a:lnTo>
                  <a:pt x="782904" y="107708"/>
                </a:lnTo>
                <a:lnTo>
                  <a:pt x="782904" y="112788"/>
                </a:lnTo>
                <a:lnTo>
                  <a:pt x="788314" y="112788"/>
                </a:lnTo>
                <a:lnTo>
                  <a:pt x="788314" y="140728"/>
                </a:lnTo>
                <a:lnTo>
                  <a:pt x="788314" y="172478"/>
                </a:lnTo>
                <a:lnTo>
                  <a:pt x="788314" y="178828"/>
                </a:lnTo>
                <a:lnTo>
                  <a:pt x="782904" y="178828"/>
                </a:lnTo>
                <a:lnTo>
                  <a:pt x="782904" y="172478"/>
                </a:lnTo>
                <a:lnTo>
                  <a:pt x="788314" y="172478"/>
                </a:lnTo>
                <a:lnTo>
                  <a:pt x="788314" y="140728"/>
                </a:lnTo>
                <a:lnTo>
                  <a:pt x="777506" y="140728"/>
                </a:lnTo>
                <a:lnTo>
                  <a:pt x="777506" y="119138"/>
                </a:lnTo>
                <a:lnTo>
                  <a:pt x="772096" y="119138"/>
                </a:lnTo>
                <a:lnTo>
                  <a:pt x="772096" y="102628"/>
                </a:lnTo>
                <a:lnTo>
                  <a:pt x="766699" y="102628"/>
                </a:lnTo>
                <a:lnTo>
                  <a:pt x="766699" y="119138"/>
                </a:lnTo>
                <a:lnTo>
                  <a:pt x="766699" y="129298"/>
                </a:lnTo>
                <a:lnTo>
                  <a:pt x="761301" y="129298"/>
                </a:lnTo>
                <a:lnTo>
                  <a:pt x="761301" y="150888"/>
                </a:lnTo>
                <a:lnTo>
                  <a:pt x="755891" y="157238"/>
                </a:lnTo>
                <a:lnTo>
                  <a:pt x="750493" y="150888"/>
                </a:lnTo>
                <a:lnTo>
                  <a:pt x="750493" y="145808"/>
                </a:lnTo>
                <a:lnTo>
                  <a:pt x="755891" y="145808"/>
                </a:lnTo>
                <a:lnTo>
                  <a:pt x="761301" y="150888"/>
                </a:lnTo>
                <a:lnTo>
                  <a:pt x="761301" y="129298"/>
                </a:lnTo>
                <a:lnTo>
                  <a:pt x="739686" y="129298"/>
                </a:lnTo>
                <a:lnTo>
                  <a:pt x="739686" y="134378"/>
                </a:lnTo>
                <a:lnTo>
                  <a:pt x="739686" y="140728"/>
                </a:lnTo>
                <a:lnTo>
                  <a:pt x="723480" y="140728"/>
                </a:lnTo>
                <a:lnTo>
                  <a:pt x="723480" y="150888"/>
                </a:lnTo>
                <a:lnTo>
                  <a:pt x="728878" y="150888"/>
                </a:lnTo>
                <a:lnTo>
                  <a:pt x="728878" y="157238"/>
                </a:lnTo>
                <a:lnTo>
                  <a:pt x="712673" y="157238"/>
                </a:lnTo>
                <a:lnTo>
                  <a:pt x="712673" y="150888"/>
                </a:lnTo>
                <a:lnTo>
                  <a:pt x="712673" y="140728"/>
                </a:lnTo>
                <a:lnTo>
                  <a:pt x="723480" y="140728"/>
                </a:lnTo>
                <a:lnTo>
                  <a:pt x="723480" y="134378"/>
                </a:lnTo>
                <a:lnTo>
                  <a:pt x="739686" y="134378"/>
                </a:lnTo>
                <a:lnTo>
                  <a:pt x="739686" y="129298"/>
                </a:lnTo>
                <a:lnTo>
                  <a:pt x="739686" y="119138"/>
                </a:lnTo>
                <a:lnTo>
                  <a:pt x="766699" y="119138"/>
                </a:lnTo>
                <a:lnTo>
                  <a:pt x="766699" y="102628"/>
                </a:lnTo>
                <a:lnTo>
                  <a:pt x="734288" y="102628"/>
                </a:lnTo>
                <a:lnTo>
                  <a:pt x="734288" y="91198"/>
                </a:lnTo>
                <a:lnTo>
                  <a:pt x="712673" y="91198"/>
                </a:lnTo>
                <a:lnTo>
                  <a:pt x="712673" y="102628"/>
                </a:lnTo>
                <a:lnTo>
                  <a:pt x="728878" y="102628"/>
                </a:lnTo>
                <a:lnTo>
                  <a:pt x="728878" y="119138"/>
                </a:lnTo>
                <a:lnTo>
                  <a:pt x="712673" y="119138"/>
                </a:lnTo>
                <a:lnTo>
                  <a:pt x="712673" y="102628"/>
                </a:lnTo>
                <a:lnTo>
                  <a:pt x="696468" y="102628"/>
                </a:lnTo>
                <a:lnTo>
                  <a:pt x="696468" y="124218"/>
                </a:lnTo>
                <a:lnTo>
                  <a:pt x="696468" y="134378"/>
                </a:lnTo>
                <a:lnTo>
                  <a:pt x="685660" y="134378"/>
                </a:lnTo>
                <a:lnTo>
                  <a:pt x="685660" y="119138"/>
                </a:lnTo>
                <a:lnTo>
                  <a:pt x="691070" y="119138"/>
                </a:lnTo>
                <a:lnTo>
                  <a:pt x="696468" y="124218"/>
                </a:lnTo>
                <a:lnTo>
                  <a:pt x="696468" y="102628"/>
                </a:lnTo>
                <a:lnTo>
                  <a:pt x="696468" y="97548"/>
                </a:lnTo>
                <a:lnTo>
                  <a:pt x="696468" y="91198"/>
                </a:lnTo>
                <a:lnTo>
                  <a:pt x="696468" y="86118"/>
                </a:lnTo>
                <a:lnTo>
                  <a:pt x="685660" y="86118"/>
                </a:lnTo>
                <a:lnTo>
                  <a:pt x="680262" y="91198"/>
                </a:lnTo>
                <a:lnTo>
                  <a:pt x="669455" y="91198"/>
                </a:lnTo>
                <a:lnTo>
                  <a:pt x="669455" y="124218"/>
                </a:lnTo>
                <a:lnTo>
                  <a:pt x="669455" y="129298"/>
                </a:lnTo>
                <a:lnTo>
                  <a:pt x="658647" y="129298"/>
                </a:lnTo>
                <a:lnTo>
                  <a:pt x="658647" y="162318"/>
                </a:lnTo>
                <a:lnTo>
                  <a:pt x="653249" y="167398"/>
                </a:lnTo>
                <a:lnTo>
                  <a:pt x="647852" y="162318"/>
                </a:lnTo>
                <a:lnTo>
                  <a:pt x="653249" y="157238"/>
                </a:lnTo>
                <a:lnTo>
                  <a:pt x="658647" y="162318"/>
                </a:lnTo>
                <a:lnTo>
                  <a:pt x="658647" y="129298"/>
                </a:lnTo>
                <a:lnTo>
                  <a:pt x="658647" y="119138"/>
                </a:lnTo>
                <a:lnTo>
                  <a:pt x="664057" y="119138"/>
                </a:lnTo>
                <a:lnTo>
                  <a:pt x="669455" y="124218"/>
                </a:lnTo>
                <a:lnTo>
                  <a:pt x="669455" y="91198"/>
                </a:lnTo>
                <a:lnTo>
                  <a:pt x="637044" y="91198"/>
                </a:lnTo>
                <a:lnTo>
                  <a:pt x="631634" y="86118"/>
                </a:lnTo>
                <a:lnTo>
                  <a:pt x="631634" y="81038"/>
                </a:lnTo>
                <a:lnTo>
                  <a:pt x="620839" y="81038"/>
                </a:lnTo>
                <a:lnTo>
                  <a:pt x="620839" y="119138"/>
                </a:lnTo>
                <a:lnTo>
                  <a:pt x="620839" y="124218"/>
                </a:lnTo>
                <a:lnTo>
                  <a:pt x="620839" y="150888"/>
                </a:lnTo>
                <a:lnTo>
                  <a:pt x="610031" y="150888"/>
                </a:lnTo>
                <a:lnTo>
                  <a:pt x="615429" y="145808"/>
                </a:lnTo>
                <a:lnTo>
                  <a:pt x="620839" y="150888"/>
                </a:lnTo>
                <a:lnTo>
                  <a:pt x="620839" y="124218"/>
                </a:lnTo>
                <a:lnTo>
                  <a:pt x="610031" y="129298"/>
                </a:lnTo>
                <a:lnTo>
                  <a:pt x="610031" y="124218"/>
                </a:lnTo>
                <a:lnTo>
                  <a:pt x="615429" y="124218"/>
                </a:lnTo>
                <a:lnTo>
                  <a:pt x="615429" y="119138"/>
                </a:lnTo>
                <a:lnTo>
                  <a:pt x="620839" y="119138"/>
                </a:lnTo>
                <a:lnTo>
                  <a:pt x="620839" y="81038"/>
                </a:lnTo>
                <a:lnTo>
                  <a:pt x="604634" y="81038"/>
                </a:lnTo>
                <a:lnTo>
                  <a:pt x="604634" y="97548"/>
                </a:lnTo>
                <a:lnTo>
                  <a:pt x="588416" y="97548"/>
                </a:lnTo>
                <a:lnTo>
                  <a:pt x="588416" y="91198"/>
                </a:lnTo>
                <a:lnTo>
                  <a:pt x="583018" y="86118"/>
                </a:lnTo>
                <a:lnTo>
                  <a:pt x="577621" y="86118"/>
                </a:lnTo>
                <a:lnTo>
                  <a:pt x="577621" y="124218"/>
                </a:lnTo>
                <a:lnTo>
                  <a:pt x="566813" y="124218"/>
                </a:lnTo>
                <a:lnTo>
                  <a:pt x="566813" y="112788"/>
                </a:lnTo>
                <a:lnTo>
                  <a:pt x="566813" y="97548"/>
                </a:lnTo>
                <a:lnTo>
                  <a:pt x="556006" y="97548"/>
                </a:lnTo>
                <a:lnTo>
                  <a:pt x="556006" y="112788"/>
                </a:lnTo>
                <a:lnTo>
                  <a:pt x="545198" y="112788"/>
                </a:lnTo>
                <a:lnTo>
                  <a:pt x="545198" y="183908"/>
                </a:lnTo>
                <a:lnTo>
                  <a:pt x="534403" y="183908"/>
                </a:lnTo>
                <a:lnTo>
                  <a:pt x="534403" y="178828"/>
                </a:lnTo>
                <a:lnTo>
                  <a:pt x="539800" y="172478"/>
                </a:lnTo>
                <a:lnTo>
                  <a:pt x="539800" y="178828"/>
                </a:lnTo>
                <a:lnTo>
                  <a:pt x="545198" y="183908"/>
                </a:lnTo>
                <a:lnTo>
                  <a:pt x="545198" y="112788"/>
                </a:lnTo>
                <a:lnTo>
                  <a:pt x="539800" y="112788"/>
                </a:lnTo>
                <a:lnTo>
                  <a:pt x="539800" y="102628"/>
                </a:lnTo>
                <a:lnTo>
                  <a:pt x="545198" y="97548"/>
                </a:lnTo>
                <a:lnTo>
                  <a:pt x="550608" y="97548"/>
                </a:lnTo>
                <a:lnTo>
                  <a:pt x="550608" y="86118"/>
                </a:lnTo>
                <a:lnTo>
                  <a:pt x="528993" y="86118"/>
                </a:lnTo>
                <a:lnTo>
                  <a:pt x="528993" y="97548"/>
                </a:lnTo>
                <a:lnTo>
                  <a:pt x="518185" y="97548"/>
                </a:lnTo>
                <a:lnTo>
                  <a:pt x="518185" y="91198"/>
                </a:lnTo>
                <a:lnTo>
                  <a:pt x="512787" y="86118"/>
                </a:lnTo>
                <a:lnTo>
                  <a:pt x="491185" y="86118"/>
                </a:lnTo>
                <a:lnTo>
                  <a:pt x="491185" y="145808"/>
                </a:lnTo>
                <a:lnTo>
                  <a:pt x="491185" y="157238"/>
                </a:lnTo>
                <a:lnTo>
                  <a:pt x="480377" y="157238"/>
                </a:lnTo>
                <a:lnTo>
                  <a:pt x="480377" y="145808"/>
                </a:lnTo>
                <a:lnTo>
                  <a:pt x="491185" y="145808"/>
                </a:lnTo>
                <a:lnTo>
                  <a:pt x="491185" y="86118"/>
                </a:lnTo>
                <a:lnTo>
                  <a:pt x="485775" y="81038"/>
                </a:lnTo>
                <a:lnTo>
                  <a:pt x="485775" y="74688"/>
                </a:lnTo>
                <a:lnTo>
                  <a:pt x="474967" y="74688"/>
                </a:lnTo>
                <a:lnTo>
                  <a:pt x="474967" y="81038"/>
                </a:lnTo>
                <a:lnTo>
                  <a:pt x="458762" y="81038"/>
                </a:lnTo>
                <a:lnTo>
                  <a:pt x="458762" y="162318"/>
                </a:lnTo>
                <a:lnTo>
                  <a:pt x="458762" y="172478"/>
                </a:lnTo>
                <a:lnTo>
                  <a:pt x="442556" y="172478"/>
                </a:lnTo>
                <a:lnTo>
                  <a:pt x="442556" y="157238"/>
                </a:lnTo>
                <a:lnTo>
                  <a:pt x="453364" y="157238"/>
                </a:lnTo>
                <a:lnTo>
                  <a:pt x="458762" y="162318"/>
                </a:lnTo>
                <a:lnTo>
                  <a:pt x="458762" y="81038"/>
                </a:lnTo>
                <a:lnTo>
                  <a:pt x="458762" y="74688"/>
                </a:lnTo>
                <a:lnTo>
                  <a:pt x="453364" y="69608"/>
                </a:lnTo>
                <a:lnTo>
                  <a:pt x="453364" y="124218"/>
                </a:lnTo>
                <a:lnTo>
                  <a:pt x="442556" y="129298"/>
                </a:lnTo>
                <a:lnTo>
                  <a:pt x="442556" y="119138"/>
                </a:lnTo>
                <a:lnTo>
                  <a:pt x="453364" y="124218"/>
                </a:lnTo>
                <a:lnTo>
                  <a:pt x="453364" y="69608"/>
                </a:lnTo>
                <a:lnTo>
                  <a:pt x="447954" y="69608"/>
                </a:lnTo>
                <a:lnTo>
                  <a:pt x="447954" y="81038"/>
                </a:lnTo>
                <a:lnTo>
                  <a:pt x="437159" y="81038"/>
                </a:lnTo>
                <a:lnTo>
                  <a:pt x="437159" y="69608"/>
                </a:lnTo>
                <a:lnTo>
                  <a:pt x="431749" y="64528"/>
                </a:lnTo>
                <a:lnTo>
                  <a:pt x="426351" y="64528"/>
                </a:lnTo>
                <a:lnTo>
                  <a:pt x="426351" y="81038"/>
                </a:lnTo>
                <a:lnTo>
                  <a:pt x="420954" y="81038"/>
                </a:lnTo>
                <a:lnTo>
                  <a:pt x="420954" y="129298"/>
                </a:lnTo>
                <a:lnTo>
                  <a:pt x="420954" y="134378"/>
                </a:lnTo>
                <a:lnTo>
                  <a:pt x="415544" y="140728"/>
                </a:lnTo>
                <a:lnTo>
                  <a:pt x="404736" y="140728"/>
                </a:lnTo>
                <a:lnTo>
                  <a:pt x="404736" y="129298"/>
                </a:lnTo>
                <a:lnTo>
                  <a:pt x="410146" y="129298"/>
                </a:lnTo>
                <a:lnTo>
                  <a:pt x="415544" y="134378"/>
                </a:lnTo>
                <a:lnTo>
                  <a:pt x="420954" y="129298"/>
                </a:lnTo>
                <a:lnTo>
                  <a:pt x="420954" y="81038"/>
                </a:lnTo>
                <a:lnTo>
                  <a:pt x="404736" y="81038"/>
                </a:lnTo>
                <a:lnTo>
                  <a:pt x="404736" y="74688"/>
                </a:lnTo>
                <a:lnTo>
                  <a:pt x="404736" y="69608"/>
                </a:lnTo>
                <a:lnTo>
                  <a:pt x="399338" y="69608"/>
                </a:lnTo>
                <a:lnTo>
                  <a:pt x="399338" y="86118"/>
                </a:lnTo>
                <a:lnTo>
                  <a:pt x="393941" y="91198"/>
                </a:lnTo>
                <a:lnTo>
                  <a:pt x="391236" y="86118"/>
                </a:lnTo>
                <a:lnTo>
                  <a:pt x="388531" y="81038"/>
                </a:lnTo>
                <a:lnTo>
                  <a:pt x="393941" y="81038"/>
                </a:lnTo>
                <a:lnTo>
                  <a:pt x="399338" y="86118"/>
                </a:lnTo>
                <a:lnTo>
                  <a:pt x="399338" y="69608"/>
                </a:lnTo>
                <a:lnTo>
                  <a:pt x="361518" y="69608"/>
                </a:lnTo>
                <a:lnTo>
                  <a:pt x="361518" y="102628"/>
                </a:lnTo>
                <a:lnTo>
                  <a:pt x="361518" y="112788"/>
                </a:lnTo>
                <a:lnTo>
                  <a:pt x="350723" y="112788"/>
                </a:lnTo>
                <a:lnTo>
                  <a:pt x="350723" y="107708"/>
                </a:lnTo>
                <a:lnTo>
                  <a:pt x="356120" y="102628"/>
                </a:lnTo>
                <a:lnTo>
                  <a:pt x="361518" y="102628"/>
                </a:lnTo>
                <a:lnTo>
                  <a:pt x="361518" y="69608"/>
                </a:lnTo>
                <a:lnTo>
                  <a:pt x="334505" y="69608"/>
                </a:lnTo>
                <a:lnTo>
                  <a:pt x="334505" y="119138"/>
                </a:lnTo>
                <a:lnTo>
                  <a:pt x="334505" y="129298"/>
                </a:lnTo>
                <a:lnTo>
                  <a:pt x="323710" y="129298"/>
                </a:lnTo>
                <a:lnTo>
                  <a:pt x="323710" y="134378"/>
                </a:lnTo>
                <a:lnTo>
                  <a:pt x="329107" y="140728"/>
                </a:lnTo>
                <a:lnTo>
                  <a:pt x="323710" y="145808"/>
                </a:lnTo>
                <a:lnTo>
                  <a:pt x="312902" y="145808"/>
                </a:lnTo>
                <a:lnTo>
                  <a:pt x="312902" y="129298"/>
                </a:lnTo>
                <a:lnTo>
                  <a:pt x="323710" y="129298"/>
                </a:lnTo>
                <a:lnTo>
                  <a:pt x="323710" y="119138"/>
                </a:lnTo>
                <a:lnTo>
                  <a:pt x="334505" y="119138"/>
                </a:lnTo>
                <a:lnTo>
                  <a:pt x="334505" y="69608"/>
                </a:lnTo>
                <a:lnTo>
                  <a:pt x="329107" y="69608"/>
                </a:lnTo>
                <a:lnTo>
                  <a:pt x="329107" y="74688"/>
                </a:lnTo>
                <a:lnTo>
                  <a:pt x="307492" y="74688"/>
                </a:lnTo>
                <a:lnTo>
                  <a:pt x="307492" y="69608"/>
                </a:lnTo>
                <a:lnTo>
                  <a:pt x="307441" y="227088"/>
                </a:lnTo>
                <a:lnTo>
                  <a:pt x="307441" y="238518"/>
                </a:lnTo>
                <a:lnTo>
                  <a:pt x="296633" y="238518"/>
                </a:lnTo>
                <a:lnTo>
                  <a:pt x="296633" y="233172"/>
                </a:lnTo>
                <a:lnTo>
                  <a:pt x="296697" y="227088"/>
                </a:lnTo>
                <a:lnTo>
                  <a:pt x="307441" y="227088"/>
                </a:lnTo>
                <a:lnTo>
                  <a:pt x="307441" y="69570"/>
                </a:lnTo>
                <a:lnTo>
                  <a:pt x="302094" y="64528"/>
                </a:lnTo>
                <a:lnTo>
                  <a:pt x="296633" y="64528"/>
                </a:lnTo>
                <a:lnTo>
                  <a:pt x="296633" y="211480"/>
                </a:lnTo>
                <a:lnTo>
                  <a:pt x="296633" y="222326"/>
                </a:lnTo>
                <a:lnTo>
                  <a:pt x="285889" y="222326"/>
                </a:lnTo>
                <a:lnTo>
                  <a:pt x="285889" y="227088"/>
                </a:lnTo>
                <a:lnTo>
                  <a:pt x="280428" y="227088"/>
                </a:lnTo>
                <a:lnTo>
                  <a:pt x="280428" y="210578"/>
                </a:lnTo>
                <a:lnTo>
                  <a:pt x="285889" y="210578"/>
                </a:lnTo>
                <a:lnTo>
                  <a:pt x="285889" y="211480"/>
                </a:lnTo>
                <a:lnTo>
                  <a:pt x="296633" y="211480"/>
                </a:lnTo>
                <a:lnTo>
                  <a:pt x="296633" y="64528"/>
                </a:lnTo>
                <a:lnTo>
                  <a:pt x="248069" y="64528"/>
                </a:lnTo>
                <a:lnTo>
                  <a:pt x="248069" y="69608"/>
                </a:lnTo>
                <a:lnTo>
                  <a:pt x="242671" y="69608"/>
                </a:lnTo>
                <a:lnTo>
                  <a:pt x="242671" y="102628"/>
                </a:lnTo>
                <a:lnTo>
                  <a:pt x="242671" y="119138"/>
                </a:lnTo>
                <a:lnTo>
                  <a:pt x="226466" y="119138"/>
                </a:lnTo>
                <a:lnTo>
                  <a:pt x="226466" y="134378"/>
                </a:lnTo>
                <a:lnTo>
                  <a:pt x="221056" y="140728"/>
                </a:lnTo>
                <a:lnTo>
                  <a:pt x="215658" y="140728"/>
                </a:lnTo>
                <a:lnTo>
                  <a:pt x="215658" y="145808"/>
                </a:lnTo>
                <a:lnTo>
                  <a:pt x="210261" y="150888"/>
                </a:lnTo>
                <a:lnTo>
                  <a:pt x="210261" y="157238"/>
                </a:lnTo>
                <a:lnTo>
                  <a:pt x="199453" y="157238"/>
                </a:lnTo>
                <a:lnTo>
                  <a:pt x="194043" y="150888"/>
                </a:lnTo>
                <a:lnTo>
                  <a:pt x="194043" y="145808"/>
                </a:lnTo>
                <a:lnTo>
                  <a:pt x="194043" y="140728"/>
                </a:lnTo>
                <a:lnTo>
                  <a:pt x="194043" y="134378"/>
                </a:lnTo>
                <a:lnTo>
                  <a:pt x="210261" y="134378"/>
                </a:lnTo>
                <a:lnTo>
                  <a:pt x="210261" y="129298"/>
                </a:lnTo>
                <a:lnTo>
                  <a:pt x="210261" y="124218"/>
                </a:lnTo>
                <a:lnTo>
                  <a:pt x="204851" y="119138"/>
                </a:lnTo>
                <a:lnTo>
                  <a:pt x="194043" y="119138"/>
                </a:lnTo>
                <a:lnTo>
                  <a:pt x="194043" y="102628"/>
                </a:lnTo>
                <a:lnTo>
                  <a:pt x="215658" y="102628"/>
                </a:lnTo>
                <a:lnTo>
                  <a:pt x="221056" y="112788"/>
                </a:lnTo>
                <a:lnTo>
                  <a:pt x="226466" y="112788"/>
                </a:lnTo>
                <a:lnTo>
                  <a:pt x="226466" y="102628"/>
                </a:lnTo>
                <a:lnTo>
                  <a:pt x="242671" y="102628"/>
                </a:lnTo>
                <a:lnTo>
                  <a:pt x="242671" y="69608"/>
                </a:lnTo>
                <a:lnTo>
                  <a:pt x="237274" y="69608"/>
                </a:lnTo>
                <a:lnTo>
                  <a:pt x="237274" y="53098"/>
                </a:lnTo>
                <a:lnTo>
                  <a:pt x="231863" y="53098"/>
                </a:lnTo>
                <a:lnTo>
                  <a:pt x="231863" y="81038"/>
                </a:lnTo>
                <a:lnTo>
                  <a:pt x="231863" y="91198"/>
                </a:lnTo>
                <a:lnTo>
                  <a:pt x="221056" y="97548"/>
                </a:lnTo>
                <a:lnTo>
                  <a:pt x="215658" y="97548"/>
                </a:lnTo>
                <a:lnTo>
                  <a:pt x="215658" y="86118"/>
                </a:lnTo>
                <a:lnTo>
                  <a:pt x="215658" y="81038"/>
                </a:lnTo>
                <a:lnTo>
                  <a:pt x="231863" y="81038"/>
                </a:lnTo>
                <a:lnTo>
                  <a:pt x="231863" y="53098"/>
                </a:lnTo>
                <a:lnTo>
                  <a:pt x="210261" y="53098"/>
                </a:lnTo>
                <a:lnTo>
                  <a:pt x="210261" y="64528"/>
                </a:lnTo>
                <a:lnTo>
                  <a:pt x="204851" y="69608"/>
                </a:lnTo>
                <a:lnTo>
                  <a:pt x="204851" y="74688"/>
                </a:lnTo>
                <a:lnTo>
                  <a:pt x="194043" y="74688"/>
                </a:lnTo>
                <a:lnTo>
                  <a:pt x="188645" y="69608"/>
                </a:lnTo>
                <a:lnTo>
                  <a:pt x="188645" y="59448"/>
                </a:lnTo>
                <a:lnTo>
                  <a:pt x="177838" y="59448"/>
                </a:lnTo>
                <a:lnTo>
                  <a:pt x="177838" y="74688"/>
                </a:lnTo>
                <a:lnTo>
                  <a:pt x="177838" y="145808"/>
                </a:lnTo>
                <a:lnTo>
                  <a:pt x="177838" y="157238"/>
                </a:lnTo>
                <a:lnTo>
                  <a:pt x="161632" y="157238"/>
                </a:lnTo>
                <a:lnTo>
                  <a:pt x="161632" y="145808"/>
                </a:lnTo>
                <a:lnTo>
                  <a:pt x="177838" y="145808"/>
                </a:lnTo>
                <a:lnTo>
                  <a:pt x="177838" y="74688"/>
                </a:lnTo>
                <a:lnTo>
                  <a:pt x="167043" y="74688"/>
                </a:lnTo>
                <a:lnTo>
                  <a:pt x="161632" y="69608"/>
                </a:lnTo>
                <a:lnTo>
                  <a:pt x="161632" y="64528"/>
                </a:lnTo>
                <a:lnTo>
                  <a:pt x="150825" y="64528"/>
                </a:lnTo>
                <a:lnTo>
                  <a:pt x="150825" y="91198"/>
                </a:lnTo>
                <a:lnTo>
                  <a:pt x="161531" y="91198"/>
                </a:lnTo>
                <a:lnTo>
                  <a:pt x="156121" y="86118"/>
                </a:lnTo>
                <a:lnTo>
                  <a:pt x="161531" y="86118"/>
                </a:lnTo>
                <a:lnTo>
                  <a:pt x="161531" y="91198"/>
                </a:lnTo>
                <a:lnTo>
                  <a:pt x="161531" y="102628"/>
                </a:lnTo>
                <a:lnTo>
                  <a:pt x="150723" y="102628"/>
                </a:lnTo>
                <a:lnTo>
                  <a:pt x="150723" y="91198"/>
                </a:lnTo>
                <a:lnTo>
                  <a:pt x="146329" y="89928"/>
                </a:lnTo>
                <a:lnTo>
                  <a:pt x="140030" y="96050"/>
                </a:lnTo>
                <a:lnTo>
                  <a:pt x="140030" y="129298"/>
                </a:lnTo>
                <a:lnTo>
                  <a:pt x="140030" y="140728"/>
                </a:lnTo>
                <a:lnTo>
                  <a:pt x="129222" y="140728"/>
                </a:lnTo>
                <a:lnTo>
                  <a:pt x="129222" y="129298"/>
                </a:lnTo>
                <a:lnTo>
                  <a:pt x="140030" y="129298"/>
                </a:lnTo>
                <a:lnTo>
                  <a:pt x="140030" y="96050"/>
                </a:lnTo>
                <a:lnTo>
                  <a:pt x="135864" y="100088"/>
                </a:lnTo>
                <a:lnTo>
                  <a:pt x="111213" y="129298"/>
                </a:lnTo>
                <a:lnTo>
                  <a:pt x="64287" y="188988"/>
                </a:lnTo>
                <a:lnTo>
                  <a:pt x="64287" y="167398"/>
                </a:lnTo>
                <a:lnTo>
                  <a:pt x="0" y="167398"/>
                </a:lnTo>
                <a:lnTo>
                  <a:pt x="0" y="232168"/>
                </a:lnTo>
                <a:lnTo>
                  <a:pt x="10312" y="222008"/>
                </a:lnTo>
                <a:lnTo>
                  <a:pt x="26517" y="222008"/>
                </a:lnTo>
                <a:lnTo>
                  <a:pt x="26517" y="232168"/>
                </a:lnTo>
                <a:lnTo>
                  <a:pt x="37325" y="232168"/>
                </a:lnTo>
                <a:lnTo>
                  <a:pt x="37325" y="222008"/>
                </a:lnTo>
                <a:lnTo>
                  <a:pt x="48133" y="222008"/>
                </a:lnTo>
                <a:lnTo>
                  <a:pt x="48133" y="232168"/>
                </a:lnTo>
                <a:lnTo>
                  <a:pt x="58940" y="232168"/>
                </a:lnTo>
                <a:lnTo>
                  <a:pt x="58940" y="222008"/>
                </a:lnTo>
                <a:lnTo>
                  <a:pt x="64338" y="215658"/>
                </a:lnTo>
                <a:lnTo>
                  <a:pt x="64338" y="210578"/>
                </a:lnTo>
                <a:lnTo>
                  <a:pt x="69735" y="205498"/>
                </a:lnTo>
                <a:lnTo>
                  <a:pt x="91351" y="205498"/>
                </a:lnTo>
                <a:lnTo>
                  <a:pt x="91351" y="215658"/>
                </a:lnTo>
                <a:lnTo>
                  <a:pt x="107556" y="215658"/>
                </a:lnTo>
                <a:lnTo>
                  <a:pt x="107556" y="232168"/>
                </a:lnTo>
                <a:lnTo>
                  <a:pt x="123761" y="232168"/>
                </a:lnTo>
                <a:lnTo>
                  <a:pt x="123761" y="222008"/>
                </a:lnTo>
                <a:lnTo>
                  <a:pt x="134569" y="222008"/>
                </a:lnTo>
                <a:lnTo>
                  <a:pt x="134569" y="248678"/>
                </a:lnTo>
                <a:lnTo>
                  <a:pt x="150774" y="248678"/>
                </a:lnTo>
                <a:lnTo>
                  <a:pt x="150774" y="232168"/>
                </a:lnTo>
                <a:lnTo>
                  <a:pt x="161582" y="232168"/>
                </a:lnTo>
                <a:lnTo>
                  <a:pt x="161582" y="222008"/>
                </a:lnTo>
                <a:lnTo>
                  <a:pt x="161582" y="205498"/>
                </a:lnTo>
                <a:lnTo>
                  <a:pt x="177787" y="205498"/>
                </a:lnTo>
                <a:lnTo>
                  <a:pt x="177787" y="215658"/>
                </a:lnTo>
                <a:lnTo>
                  <a:pt x="204800" y="215658"/>
                </a:lnTo>
                <a:lnTo>
                  <a:pt x="204800" y="205498"/>
                </a:lnTo>
                <a:lnTo>
                  <a:pt x="231813" y="205498"/>
                </a:lnTo>
                <a:lnTo>
                  <a:pt x="231813" y="232168"/>
                </a:lnTo>
                <a:lnTo>
                  <a:pt x="258826" y="232168"/>
                </a:lnTo>
                <a:lnTo>
                  <a:pt x="258826" y="248678"/>
                </a:lnTo>
                <a:lnTo>
                  <a:pt x="275031" y="248678"/>
                </a:lnTo>
                <a:lnTo>
                  <a:pt x="275031" y="243598"/>
                </a:lnTo>
                <a:lnTo>
                  <a:pt x="285838" y="243598"/>
                </a:lnTo>
                <a:lnTo>
                  <a:pt x="285838" y="253758"/>
                </a:lnTo>
                <a:lnTo>
                  <a:pt x="312851" y="253758"/>
                </a:lnTo>
                <a:lnTo>
                  <a:pt x="312851" y="243598"/>
                </a:lnTo>
                <a:lnTo>
                  <a:pt x="312851" y="238518"/>
                </a:lnTo>
                <a:lnTo>
                  <a:pt x="323646" y="238518"/>
                </a:lnTo>
                <a:lnTo>
                  <a:pt x="323646" y="210578"/>
                </a:lnTo>
                <a:lnTo>
                  <a:pt x="323646" y="205498"/>
                </a:lnTo>
                <a:lnTo>
                  <a:pt x="339864" y="205498"/>
                </a:lnTo>
                <a:lnTo>
                  <a:pt x="339864" y="222008"/>
                </a:lnTo>
                <a:lnTo>
                  <a:pt x="334454" y="227088"/>
                </a:lnTo>
                <a:lnTo>
                  <a:pt x="339864" y="238518"/>
                </a:lnTo>
                <a:lnTo>
                  <a:pt x="339864" y="248678"/>
                </a:lnTo>
                <a:lnTo>
                  <a:pt x="356069" y="248678"/>
                </a:lnTo>
                <a:lnTo>
                  <a:pt x="361467" y="253758"/>
                </a:lnTo>
                <a:lnTo>
                  <a:pt x="366864" y="253758"/>
                </a:lnTo>
                <a:lnTo>
                  <a:pt x="366864" y="260108"/>
                </a:lnTo>
                <a:lnTo>
                  <a:pt x="372275" y="265188"/>
                </a:lnTo>
                <a:lnTo>
                  <a:pt x="393877" y="265188"/>
                </a:lnTo>
                <a:lnTo>
                  <a:pt x="393877" y="243598"/>
                </a:lnTo>
                <a:lnTo>
                  <a:pt x="420890" y="243598"/>
                </a:lnTo>
                <a:lnTo>
                  <a:pt x="420890" y="281698"/>
                </a:lnTo>
                <a:lnTo>
                  <a:pt x="437095" y="281698"/>
                </a:lnTo>
                <a:lnTo>
                  <a:pt x="437095" y="270268"/>
                </a:lnTo>
                <a:lnTo>
                  <a:pt x="453313" y="270268"/>
                </a:lnTo>
                <a:lnTo>
                  <a:pt x="453313" y="275348"/>
                </a:lnTo>
                <a:lnTo>
                  <a:pt x="480326" y="275348"/>
                </a:lnTo>
                <a:lnTo>
                  <a:pt x="480326" y="270268"/>
                </a:lnTo>
                <a:lnTo>
                  <a:pt x="480326" y="253758"/>
                </a:lnTo>
                <a:lnTo>
                  <a:pt x="534339" y="253758"/>
                </a:lnTo>
                <a:lnTo>
                  <a:pt x="534339" y="260108"/>
                </a:lnTo>
                <a:lnTo>
                  <a:pt x="528942" y="265188"/>
                </a:lnTo>
                <a:lnTo>
                  <a:pt x="518134" y="265188"/>
                </a:lnTo>
                <a:lnTo>
                  <a:pt x="518134" y="275348"/>
                </a:lnTo>
                <a:lnTo>
                  <a:pt x="534339" y="275348"/>
                </a:lnTo>
                <a:lnTo>
                  <a:pt x="534339" y="265188"/>
                </a:lnTo>
                <a:lnTo>
                  <a:pt x="545147" y="265188"/>
                </a:lnTo>
                <a:lnTo>
                  <a:pt x="545147" y="270268"/>
                </a:lnTo>
                <a:lnTo>
                  <a:pt x="566762" y="270268"/>
                </a:lnTo>
                <a:lnTo>
                  <a:pt x="566762" y="248678"/>
                </a:lnTo>
                <a:lnTo>
                  <a:pt x="577557" y="248678"/>
                </a:lnTo>
                <a:lnTo>
                  <a:pt x="577557" y="243598"/>
                </a:lnTo>
                <a:lnTo>
                  <a:pt x="577557" y="238518"/>
                </a:lnTo>
                <a:lnTo>
                  <a:pt x="555955" y="238518"/>
                </a:lnTo>
                <a:lnTo>
                  <a:pt x="555955" y="248678"/>
                </a:lnTo>
                <a:lnTo>
                  <a:pt x="555955" y="260108"/>
                </a:lnTo>
                <a:lnTo>
                  <a:pt x="545147" y="260108"/>
                </a:lnTo>
                <a:lnTo>
                  <a:pt x="545147" y="253758"/>
                </a:lnTo>
                <a:lnTo>
                  <a:pt x="545147" y="248678"/>
                </a:lnTo>
                <a:lnTo>
                  <a:pt x="555955" y="248678"/>
                </a:lnTo>
                <a:lnTo>
                  <a:pt x="555955" y="238518"/>
                </a:lnTo>
                <a:lnTo>
                  <a:pt x="555955" y="232168"/>
                </a:lnTo>
                <a:lnTo>
                  <a:pt x="561352" y="227088"/>
                </a:lnTo>
                <a:lnTo>
                  <a:pt x="566762" y="227088"/>
                </a:lnTo>
                <a:lnTo>
                  <a:pt x="572160" y="222008"/>
                </a:lnTo>
                <a:lnTo>
                  <a:pt x="572160" y="210578"/>
                </a:lnTo>
                <a:lnTo>
                  <a:pt x="582968" y="210578"/>
                </a:lnTo>
                <a:lnTo>
                  <a:pt x="582968" y="215658"/>
                </a:lnTo>
                <a:lnTo>
                  <a:pt x="588365" y="222008"/>
                </a:lnTo>
                <a:lnTo>
                  <a:pt x="588365" y="232168"/>
                </a:lnTo>
                <a:lnTo>
                  <a:pt x="599173" y="232168"/>
                </a:lnTo>
                <a:lnTo>
                  <a:pt x="599173" y="248678"/>
                </a:lnTo>
                <a:lnTo>
                  <a:pt x="626186" y="248678"/>
                </a:lnTo>
                <a:lnTo>
                  <a:pt x="626186" y="260108"/>
                </a:lnTo>
                <a:lnTo>
                  <a:pt x="631583" y="260108"/>
                </a:lnTo>
                <a:lnTo>
                  <a:pt x="636993" y="265188"/>
                </a:lnTo>
                <a:lnTo>
                  <a:pt x="636993" y="270268"/>
                </a:lnTo>
                <a:lnTo>
                  <a:pt x="642391" y="270268"/>
                </a:lnTo>
                <a:lnTo>
                  <a:pt x="642391" y="260108"/>
                </a:lnTo>
                <a:lnTo>
                  <a:pt x="653199" y="260108"/>
                </a:lnTo>
                <a:lnTo>
                  <a:pt x="658596" y="253758"/>
                </a:lnTo>
                <a:lnTo>
                  <a:pt x="658596" y="248678"/>
                </a:lnTo>
                <a:lnTo>
                  <a:pt x="664006" y="243598"/>
                </a:lnTo>
                <a:lnTo>
                  <a:pt x="701814" y="243598"/>
                </a:lnTo>
                <a:lnTo>
                  <a:pt x="701814" y="222008"/>
                </a:lnTo>
                <a:lnTo>
                  <a:pt x="712622" y="222008"/>
                </a:lnTo>
                <a:lnTo>
                  <a:pt x="712622" y="260108"/>
                </a:lnTo>
                <a:lnTo>
                  <a:pt x="723430" y="260108"/>
                </a:lnTo>
                <a:lnTo>
                  <a:pt x="728827" y="253758"/>
                </a:lnTo>
                <a:lnTo>
                  <a:pt x="728827" y="248678"/>
                </a:lnTo>
                <a:lnTo>
                  <a:pt x="734237" y="243598"/>
                </a:lnTo>
                <a:lnTo>
                  <a:pt x="739635" y="243598"/>
                </a:lnTo>
                <a:lnTo>
                  <a:pt x="739635" y="253758"/>
                </a:lnTo>
                <a:lnTo>
                  <a:pt x="750443" y="253758"/>
                </a:lnTo>
                <a:lnTo>
                  <a:pt x="750443" y="243598"/>
                </a:lnTo>
                <a:lnTo>
                  <a:pt x="750443" y="222008"/>
                </a:lnTo>
                <a:lnTo>
                  <a:pt x="755840" y="210578"/>
                </a:lnTo>
                <a:lnTo>
                  <a:pt x="755840" y="205498"/>
                </a:lnTo>
                <a:lnTo>
                  <a:pt x="766648" y="205498"/>
                </a:lnTo>
                <a:lnTo>
                  <a:pt x="766648" y="243598"/>
                </a:lnTo>
                <a:lnTo>
                  <a:pt x="820674" y="243598"/>
                </a:lnTo>
                <a:lnTo>
                  <a:pt x="820674" y="248678"/>
                </a:lnTo>
                <a:lnTo>
                  <a:pt x="826071" y="253758"/>
                </a:lnTo>
                <a:lnTo>
                  <a:pt x="836879" y="253758"/>
                </a:lnTo>
                <a:lnTo>
                  <a:pt x="836879" y="265188"/>
                </a:lnTo>
                <a:lnTo>
                  <a:pt x="847686" y="265188"/>
                </a:lnTo>
                <a:lnTo>
                  <a:pt x="853084" y="260108"/>
                </a:lnTo>
                <a:lnTo>
                  <a:pt x="853084" y="248678"/>
                </a:lnTo>
                <a:lnTo>
                  <a:pt x="842276" y="248678"/>
                </a:lnTo>
                <a:lnTo>
                  <a:pt x="842276" y="238518"/>
                </a:lnTo>
                <a:lnTo>
                  <a:pt x="869289" y="238518"/>
                </a:lnTo>
                <a:lnTo>
                  <a:pt x="869289" y="253758"/>
                </a:lnTo>
                <a:lnTo>
                  <a:pt x="880097" y="253758"/>
                </a:lnTo>
                <a:lnTo>
                  <a:pt x="885494" y="260108"/>
                </a:lnTo>
                <a:lnTo>
                  <a:pt x="885494" y="270268"/>
                </a:lnTo>
                <a:lnTo>
                  <a:pt x="896302" y="270268"/>
                </a:lnTo>
                <a:lnTo>
                  <a:pt x="896302" y="281698"/>
                </a:lnTo>
                <a:lnTo>
                  <a:pt x="907110" y="281698"/>
                </a:lnTo>
                <a:lnTo>
                  <a:pt x="907110" y="260108"/>
                </a:lnTo>
                <a:lnTo>
                  <a:pt x="890905" y="260108"/>
                </a:lnTo>
                <a:lnTo>
                  <a:pt x="890905" y="243598"/>
                </a:lnTo>
                <a:lnTo>
                  <a:pt x="880097" y="243598"/>
                </a:lnTo>
                <a:lnTo>
                  <a:pt x="880097" y="238518"/>
                </a:lnTo>
                <a:lnTo>
                  <a:pt x="880097" y="232168"/>
                </a:lnTo>
                <a:lnTo>
                  <a:pt x="869289" y="232168"/>
                </a:lnTo>
                <a:lnTo>
                  <a:pt x="869289" y="222008"/>
                </a:lnTo>
                <a:lnTo>
                  <a:pt x="901700" y="222008"/>
                </a:lnTo>
                <a:lnTo>
                  <a:pt x="901700" y="227088"/>
                </a:lnTo>
                <a:lnTo>
                  <a:pt x="907110" y="232168"/>
                </a:lnTo>
                <a:lnTo>
                  <a:pt x="890905" y="232168"/>
                </a:lnTo>
                <a:lnTo>
                  <a:pt x="890905" y="243598"/>
                </a:lnTo>
                <a:lnTo>
                  <a:pt x="907110" y="243598"/>
                </a:lnTo>
                <a:lnTo>
                  <a:pt x="907110" y="253758"/>
                </a:lnTo>
                <a:lnTo>
                  <a:pt x="923315" y="253758"/>
                </a:lnTo>
                <a:lnTo>
                  <a:pt x="923315" y="238518"/>
                </a:lnTo>
                <a:lnTo>
                  <a:pt x="934123" y="238518"/>
                </a:lnTo>
                <a:lnTo>
                  <a:pt x="934123" y="253758"/>
                </a:lnTo>
                <a:lnTo>
                  <a:pt x="944918" y="253758"/>
                </a:lnTo>
                <a:lnTo>
                  <a:pt x="944918" y="260108"/>
                </a:lnTo>
                <a:lnTo>
                  <a:pt x="950328" y="260108"/>
                </a:lnTo>
                <a:lnTo>
                  <a:pt x="950328" y="275348"/>
                </a:lnTo>
                <a:lnTo>
                  <a:pt x="982738" y="275348"/>
                </a:lnTo>
                <a:lnTo>
                  <a:pt x="988148" y="270268"/>
                </a:lnTo>
                <a:lnTo>
                  <a:pt x="988148" y="265188"/>
                </a:lnTo>
                <a:lnTo>
                  <a:pt x="982738" y="265188"/>
                </a:lnTo>
                <a:lnTo>
                  <a:pt x="982738" y="253758"/>
                </a:lnTo>
                <a:lnTo>
                  <a:pt x="1004354" y="253758"/>
                </a:lnTo>
                <a:lnTo>
                  <a:pt x="1004354" y="260108"/>
                </a:lnTo>
                <a:lnTo>
                  <a:pt x="1042162" y="260108"/>
                </a:lnTo>
                <a:lnTo>
                  <a:pt x="1048169" y="253758"/>
                </a:lnTo>
                <a:lnTo>
                  <a:pt x="1052969" y="248678"/>
                </a:lnTo>
                <a:lnTo>
                  <a:pt x="1052969" y="238518"/>
                </a:lnTo>
                <a:lnTo>
                  <a:pt x="1052969" y="232168"/>
                </a:lnTo>
                <a:lnTo>
                  <a:pt x="1079982" y="232168"/>
                </a:lnTo>
                <a:lnTo>
                  <a:pt x="1079982" y="243598"/>
                </a:lnTo>
                <a:lnTo>
                  <a:pt x="1074585" y="243598"/>
                </a:lnTo>
                <a:lnTo>
                  <a:pt x="1074585" y="248678"/>
                </a:lnTo>
                <a:lnTo>
                  <a:pt x="1106995" y="248678"/>
                </a:lnTo>
                <a:lnTo>
                  <a:pt x="1106995" y="238518"/>
                </a:lnTo>
                <a:lnTo>
                  <a:pt x="1144866" y="238518"/>
                </a:lnTo>
                <a:lnTo>
                  <a:pt x="1149400" y="233172"/>
                </a:lnTo>
                <a:lnTo>
                  <a:pt x="1161072" y="233172"/>
                </a:lnTo>
                <a:lnTo>
                  <a:pt x="1161072" y="248678"/>
                </a:lnTo>
                <a:lnTo>
                  <a:pt x="1215097" y="248678"/>
                </a:lnTo>
                <a:lnTo>
                  <a:pt x="1215097" y="253758"/>
                </a:lnTo>
                <a:lnTo>
                  <a:pt x="1225905" y="253758"/>
                </a:lnTo>
                <a:lnTo>
                  <a:pt x="1225905" y="238518"/>
                </a:lnTo>
                <a:lnTo>
                  <a:pt x="1215097" y="238518"/>
                </a:lnTo>
                <a:lnTo>
                  <a:pt x="1215097" y="222008"/>
                </a:lnTo>
                <a:lnTo>
                  <a:pt x="1204290" y="222008"/>
                </a:lnTo>
                <a:lnTo>
                  <a:pt x="1204290" y="215658"/>
                </a:lnTo>
                <a:lnTo>
                  <a:pt x="1231303" y="215658"/>
                </a:lnTo>
                <a:lnTo>
                  <a:pt x="1231303" y="238518"/>
                </a:lnTo>
                <a:lnTo>
                  <a:pt x="1258316" y="238518"/>
                </a:lnTo>
                <a:lnTo>
                  <a:pt x="1258316" y="232168"/>
                </a:lnTo>
                <a:lnTo>
                  <a:pt x="1269123" y="232168"/>
                </a:lnTo>
                <a:lnTo>
                  <a:pt x="1269123" y="238518"/>
                </a:lnTo>
                <a:lnTo>
                  <a:pt x="1285328" y="238518"/>
                </a:lnTo>
                <a:lnTo>
                  <a:pt x="1290726" y="232168"/>
                </a:lnTo>
                <a:lnTo>
                  <a:pt x="1312341" y="232168"/>
                </a:lnTo>
                <a:lnTo>
                  <a:pt x="1312341" y="243598"/>
                </a:lnTo>
                <a:lnTo>
                  <a:pt x="1371765" y="243598"/>
                </a:lnTo>
                <a:lnTo>
                  <a:pt x="1371765" y="248678"/>
                </a:lnTo>
                <a:lnTo>
                  <a:pt x="1382572" y="248678"/>
                </a:lnTo>
                <a:lnTo>
                  <a:pt x="1382572" y="243598"/>
                </a:lnTo>
                <a:lnTo>
                  <a:pt x="1387970" y="238518"/>
                </a:lnTo>
                <a:lnTo>
                  <a:pt x="1409585" y="238518"/>
                </a:lnTo>
                <a:lnTo>
                  <a:pt x="1409585" y="248678"/>
                </a:lnTo>
                <a:lnTo>
                  <a:pt x="1414983" y="253758"/>
                </a:lnTo>
                <a:lnTo>
                  <a:pt x="1425790" y="253758"/>
                </a:lnTo>
                <a:lnTo>
                  <a:pt x="1425790" y="265188"/>
                </a:lnTo>
                <a:lnTo>
                  <a:pt x="1436598" y="265188"/>
                </a:lnTo>
                <a:lnTo>
                  <a:pt x="1436598" y="253758"/>
                </a:lnTo>
                <a:lnTo>
                  <a:pt x="1458201" y="253758"/>
                </a:lnTo>
                <a:lnTo>
                  <a:pt x="1463611" y="248678"/>
                </a:lnTo>
                <a:lnTo>
                  <a:pt x="1463611" y="243598"/>
                </a:lnTo>
                <a:lnTo>
                  <a:pt x="1469009" y="243598"/>
                </a:lnTo>
                <a:lnTo>
                  <a:pt x="1474406" y="238518"/>
                </a:lnTo>
                <a:lnTo>
                  <a:pt x="1479816" y="243598"/>
                </a:lnTo>
                <a:lnTo>
                  <a:pt x="1479816" y="253758"/>
                </a:lnTo>
                <a:lnTo>
                  <a:pt x="1517624" y="253758"/>
                </a:lnTo>
                <a:lnTo>
                  <a:pt x="1517624" y="243598"/>
                </a:lnTo>
                <a:lnTo>
                  <a:pt x="1523034" y="238518"/>
                </a:lnTo>
                <a:lnTo>
                  <a:pt x="1539240" y="238518"/>
                </a:lnTo>
                <a:lnTo>
                  <a:pt x="1544637" y="243598"/>
                </a:lnTo>
                <a:lnTo>
                  <a:pt x="1555445" y="243598"/>
                </a:lnTo>
                <a:lnTo>
                  <a:pt x="1560842" y="248678"/>
                </a:lnTo>
                <a:lnTo>
                  <a:pt x="1560842" y="260108"/>
                </a:lnTo>
                <a:lnTo>
                  <a:pt x="1577060" y="260108"/>
                </a:lnTo>
                <a:lnTo>
                  <a:pt x="1577060" y="243598"/>
                </a:lnTo>
                <a:lnTo>
                  <a:pt x="1598663" y="243598"/>
                </a:lnTo>
                <a:lnTo>
                  <a:pt x="1604060" y="238518"/>
                </a:lnTo>
                <a:lnTo>
                  <a:pt x="1604060" y="232168"/>
                </a:lnTo>
                <a:lnTo>
                  <a:pt x="1604060" y="227088"/>
                </a:lnTo>
                <a:lnTo>
                  <a:pt x="1620278" y="227088"/>
                </a:lnTo>
                <a:lnTo>
                  <a:pt x="1620278" y="238518"/>
                </a:lnTo>
                <a:lnTo>
                  <a:pt x="1641881" y="238518"/>
                </a:lnTo>
                <a:lnTo>
                  <a:pt x="1641881" y="248678"/>
                </a:lnTo>
                <a:lnTo>
                  <a:pt x="1685099" y="248678"/>
                </a:lnTo>
                <a:lnTo>
                  <a:pt x="1685099" y="238518"/>
                </a:lnTo>
                <a:lnTo>
                  <a:pt x="1706714" y="238518"/>
                </a:lnTo>
                <a:lnTo>
                  <a:pt x="1706714" y="248678"/>
                </a:lnTo>
                <a:lnTo>
                  <a:pt x="1733727" y="248678"/>
                </a:lnTo>
                <a:lnTo>
                  <a:pt x="1733727" y="265188"/>
                </a:lnTo>
                <a:lnTo>
                  <a:pt x="1776945" y="265188"/>
                </a:lnTo>
                <a:lnTo>
                  <a:pt x="1782343" y="260108"/>
                </a:lnTo>
                <a:lnTo>
                  <a:pt x="1782343" y="248678"/>
                </a:lnTo>
                <a:lnTo>
                  <a:pt x="1841766" y="248678"/>
                </a:lnTo>
                <a:lnTo>
                  <a:pt x="1847176" y="253758"/>
                </a:lnTo>
                <a:lnTo>
                  <a:pt x="1852574" y="253758"/>
                </a:lnTo>
                <a:lnTo>
                  <a:pt x="1852574" y="260108"/>
                </a:lnTo>
                <a:lnTo>
                  <a:pt x="1857971" y="260108"/>
                </a:lnTo>
                <a:lnTo>
                  <a:pt x="1857971" y="253758"/>
                </a:lnTo>
                <a:lnTo>
                  <a:pt x="1847176" y="243598"/>
                </a:lnTo>
                <a:lnTo>
                  <a:pt x="1847176" y="232168"/>
                </a:lnTo>
                <a:lnTo>
                  <a:pt x="1830971" y="232168"/>
                </a:lnTo>
                <a:lnTo>
                  <a:pt x="1830971" y="227088"/>
                </a:lnTo>
                <a:lnTo>
                  <a:pt x="1830971" y="222008"/>
                </a:lnTo>
                <a:lnTo>
                  <a:pt x="1836369" y="215658"/>
                </a:lnTo>
                <a:lnTo>
                  <a:pt x="1847176" y="215658"/>
                </a:lnTo>
                <a:lnTo>
                  <a:pt x="1847176" y="232168"/>
                </a:lnTo>
                <a:lnTo>
                  <a:pt x="1868779" y="232168"/>
                </a:lnTo>
                <a:lnTo>
                  <a:pt x="1868779" y="243598"/>
                </a:lnTo>
                <a:lnTo>
                  <a:pt x="1879587" y="243598"/>
                </a:lnTo>
                <a:lnTo>
                  <a:pt x="1879587" y="253758"/>
                </a:lnTo>
                <a:lnTo>
                  <a:pt x="1901202" y="253758"/>
                </a:lnTo>
                <a:lnTo>
                  <a:pt x="1901202" y="227088"/>
                </a:lnTo>
                <a:lnTo>
                  <a:pt x="1928202" y="227088"/>
                </a:lnTo>
                <a:lnTo>
                  <a:pt x="1933613" y="232168"/>
                </a:lnTo>
                <a:lnTo>
                  <a:pt x="1933613" y="243598"/>
                </a:lnTo>
                <a:lnTo>
                  <a:pt x="1960626" y="243598"/>
                </a:lnTo>
                <a:lnTo>
                  <a:pt x="1960626" y="227088"/>
                </a:lnTo>
                <a:lnTo>
                  <a:pt x="1987638" y="227088"/>
                </a:lnTo>
                <a:lnTo>
                  <a:pt x="1987638" y="215658"/>
                </a:lnTo>
                <a:lnTo>
                  <a:pt x="1987638" y="200418"/>
                </a:lnTo>
                <a:lnTo>
                  <a:pt x="1976831" y="200418"/>
                </a:lnTo>
                <a:lnTo>
                  <a:pt x="1976831" y="194068"/>
                </a:lnTo>
                <a:lnTo>
                  <a:pt x="1971433" y="194068"/>
                </a:lnTo>
                <a:lnTo>
                  <a:pt x="1971433" y="178828"/>
                </a:lnTo>
                <a:lnTo>
                  <a:pt x="1982228" y="178828"/>
                </a:lnTo>
                <a:lnTo>
                  <a:pt x="1982228" y="188988"/>
                </a:lnTo>
                <a:lnTo>
                  <a:pt x="2003844" y="188988"/>
                </a:lnTo>
                <a:lnTo>
                  <a:pt x="2003844" y="178828"/>
                </a:lnTo>
                <a:lnTo>
                  <a:pt x="2003844" y="172478"/>
                </a:lnTo>
                <a:lnTo>
                  <a:pt x="2003844" y="162318"/>
                </a:lnTo>
                <a:lnTo>
                  <a:pt x="2020049" y="162318"/>
                </a:lnTo>
                <a:lnTo>
                  <a:pt x="2020049" y="188988"/>
                </a:lnTo>
                <a:lnTo>
                  <a:pt x="2009241" y="188988"/>
                </a:lnTo>
                <a:lnTo>
                  <a:pt x="2003844" y="194068"/>
                </a:lnTo>
                <a:lnTo>
                  <a:pt x="2003844" y="210578"/>
                </a:lnTo>
                <a:lnTo>
                  <a:pt x="2009241" y="215658"/>
                </a:lnTo>
                <a:lnTo>
                  <a:pt x="2014651" y="215658"/>
                </a:lnTo>
                <a:lnTo>
                  <a:pt x="2014651" y="227088"/>
                </a:lnTo>
                <a:lnTo>
                  <a:pt x="2030857" y="227088"/>
                </a:lnTo>
                <a:lnTo>
                  <a:pt x="2030857" y="232168"/>
                </a:lnTo>
                <a:lnTo>
                  <a:pt x="2052459" y="232168"/>
                </a:lnTo>
                <a:lnTo>
                  <a:pt x="2052459" y="205498"/>
                </a:lnTo>
                <a:lnTo>
                  <a:pt x="2041664" y="205498"/>
                </a:lnTo>
                <a:lnTo>
                  <a:pt x="2041664" y="188988"/>
                </a:lnTo>
                <a:lnTo>
                  <a:pt x="2057869" y="188988"/>
                </a:lnTo>
                <a:lnTo>
                  <a:pt x="2057869" y="205498"/>
                </a:lnTo>
                <a:lnTo>
                  <a:pt x="2074075" y="205498"/>
                </a:lnTo>
                <a:lnTo>
                  <a:pt x="2074075" y="227088"/>
                </a:lnTo>
                <a:lnTo>
                  <a:pt x="2084882" y="227088"/>
                </a:lnTo>
                <a:lnTo>
                  <a:pt x="2084882" y="222008"/>
                </a:lnTo>
                <a:lnTo>
                  <a:pt x="2090280" y="215658"/>
                </a:lnTo>
                <a:lnTo>
                  <a:pt x="2101088" y="215658"/>
                </a:lnTo>
                <a:lnTo>
                  <a:pt x="2106485" y="210578"/>
                </a:lnTo>
                <a:lnTo>
                  <a:pt x="2111883" y="210578"/>
                </a:lnTo>
                <a:lnTo>
                  <a:pt x="2111883" y="205498"/>
                </a:lnTo>
                <a:lnTo>
                  <a:pt x="2122690" y="205498"/>
                </a:lnTo>
                <a:lnTo>
                  <a:pt x="2122690" y="210578"/>
                </a:lnTo>
                <a:lnTo>
                  <a:pt x="2123541" y="218198"/>
                </a:lnTo>
                <a:lnTo>
                  <a:pt x="2127250" y="230898"/>
                </a:lnTo>
                <a:lnTo>
                  <a:pt x="2128101" y="238518"/>
                </a:lnTo>
                <a:lnTo>
                  <a:pt x="2128101" y="243598"/>
                </a:lnTo>
                <a:lnTo>
                  <a:pt x="2144306" y="243598"/>
                </a:lnTo>
                <a:lnTo>
                  <a:pt x="2144306" y="238518"/>
                </a:lnTo>
                <a:lnTo>
                  <a:pt x="2149703" y="232168"/>
                </a:lnTo>
                <a:lnTo>
                  <a:pt x="2165908" y="232168"/>
                </a:lnTo>
                <a:lnTo>
                  <a:pt x="2176716" y="243598"/>
                </a:lnTo>
                <a:lnTo>
                  <a:pt x="2176716" y="253758"/>
                </a:lnTo>
                <a:lnTo>
                  <a:pt x="2187524" y="253758"/>
                </a:lnTo>
                <a:lnTo>
                  <a:pt x="2187524" y="249440"/>
                </a:lnTo>
                <a:lnTo>
                  <a:pt x="2203729" y="249440"/>
                </a:lnTo>
                <a:lnTo>
                  <a:pt x="2203729" y="222326"/>
                </a:lnTo>
                <a:lnTo>
                  <a:pt x="2187524" y="222326"/>
                </a:lnTo>
                <a:lnTo>
                  <a:pt x="2187524" y="205498"/>
                </a:lnTo>
                <a:lnTo>
                  <a:pt x="2198332" y="205498"/>
                </a:lnTo>
                <a:lnTo>
                  <a:pt x="2198332" y="222008"/>
                </a:lnTo>
                <a:lnTo>
                  <a:pt x="2214537" y="222008"/>
                </a:lnTo>
                <a:lnTo>
                  <a:pt x="2214537" y="200418"/>
                </a:lnTo>
                <a:lnTo>
                  <a:pt x="2219934" y="200418"/>
                </a:lnTo>
                <a:lnTo>
                  <a:pt x="2219934" y="227088"/>
                </a:lnTo>
                <a:lnTo>
                  <a:pt x="2225344" y="227088"/>
                </a:lnTo>
                <a:lnTo>
                  <a:pt x="2230742" y="232168"/>
                </a:lnTo>
                <a:lnTo>
                  <a:pt x="2230742" y="238518"/>
                </a:lnTo>
                <a:lnTo>
                  <a:pt x="2241550" y="238518"/>
                </a:lnTo>
                <a:lnTo>
                  <a:pt x="2241550" y="248678"/>
                </a:lnTo>
                <a:lnTo>
                  <a:pt x="2257755" y="248678"/>
                </a:lnTo>
                <a:lnTo>
                  <a:pt x="2257755" y="260108"/>
                </a:lnTo>
                <a:lnTo>
                  <a:pt x="2263152" y="260108"/>
                </a:lnTo>
                <a:lnTo>
                  <a:pt x="2263152" y="222008"/>
                </a:lnTo>
                <a:lnTo>
                  <a:pt x="2273960" y="222008"/>
                </a:lnTo>
                <a:lnTo>
                  <a:pt x="2273960" y="232168"/>
                </a:lnTo>
                <a:lnTo>
                  <a:pt x="2322576" y="232168"/>
                </a:lnTo>
                <a:lnTo>
                  <a:pt x="2327986" y="227088"/>
                </a:lnTo>
                <a:lnTo>
                  <a:pt x="2327986" y="222326"/>
                </a:lnTo>
                <a:lnTo>
                  <a:pt x="2344191" y="222326"/>
                </a:lnTo>
                <a:lnTo>
                  <a:pt x="2344191" y="211480"/>
                </a:lnTo>
                <a:lnTo>
                  <a:pt x="2338794" y="211480"/>
                </a:lnTo>
                <a:lnTo>
                  <a:pt x="2338794" y="210578"/>
                </a:lnTo>
                <a:lnTo>
                  <a:pt x="2344191" y="200418"/>
                </a:lnTo>
                <a:lnTo>
                  <a:pt x="2344191" y="194068"/>
                </a:lnTo>
                <a:lnTo>
                  <a:pt x="2344191" y="188988"/>
                </a:lnTo>
                <a:lnTo>
                  <a:pt x="2354999" y="188988"/>
                </a:lnTo>
                <a:lnTo>
                  <a:pt x="2354999" y="215658"/>
                </a:lnTo>
                <a:lnTo>
                  <a:pt x="2365806" y="215658"/>
                </a:lnTo>
                <a:lnTo>
                  <a:pt x="2371204" y="210578"/>
                </a:lnTo>
                <a:lnTo>
                  <a:pt x="2371204" y="200418"/>
                </a:lnTo>
                <a:lnTo>
                  <a:pt x="2382012" y="200418"/>
                </a:lnTo>
                <a:lnTo>
                  <a:pt x="2382012" y="232168"/>
                </a:lnTo>
                <a:lnTo>
                  <a:pt x="2392807" y="232168"/>
                </a:lnTo>
                <a:lnTo>
                  <a:pt x="2392807" y="222008"/>
                </a:lnTo>
                <a:lnTo>
                  <a:pt x="2409025" y="222008"/>
                </a:lnTo>
                <a:lnTo>
                  <a:pt x="2409025" y="210578"/>
                </a:lnTo>
                <a:lnTo>
                  <a:pt x="2403614" y="205498"/>
                </a:lnTo>
                <a:lnTo>
                  <a:pt x="2403614" y="200418"/>
                </a:lnTo>
                <a:lnTo>
                  <a:pt x="2392807" y="200418"/>
                </a:lnTo>
                <a:lnTo>
                  <a:pt x="2392807" y="188988"/>
                </a:lnTo>
                <a:lnTo>
                  <a:pt x="2392807" y="183908"/>
                </a:lnTo>
                <a:lnTo>
                  <a:pt x="2409025" y="183908"/>
                </a:lnTo>
                <a:lnTo>
                  <a:pt x="2409025" y="205498"/>
                </a:lnTo>
                <a:lnTo>
                  <a:pt x="2414422" y="210578"/>
                </a:lnTo>
                <a:lnTo>
                  <a:pt x="2419820" y="210578"/>
                </a:lnTo>
                <a:lnTo>
                  <a:pt x="2425230" y="215658"/>
                </a:lnTo>
                <a:lnTo>
                  <a:pt x="2425230" y="227088"/>
                </a:lnTo>
                <a:lnTo>
                  <a:pt x="2446832" y="227088"/>
                </a:lnTo>
                <a:lnTo>
                  <a:pt x="2452243" y="222008"/>
                </a:lnTo>
                <a:lnTo>
                  <a:pt x="2452243" y="210578"/>
                </a:lnTo>
                <a:lnTo>
                  <a:pt x="2441435" y="210578"/>
                </a:lnTo>
                <a:lnTo>
                  <a:pt x="2441435" y="200418"/>
                </a:lnTo>
                <a:lnTo>
                  <a:pt x="2452243" y="200418"/>
                </a:lnTo>
                <a:lnTo>
                  <a:pt x="2452243" y="210578"/>
                </a:lnTo>
                <a:lnTo>
                  <a:pt x="2479256" y="210578"/>
                </a:lnTo>
                <a:lnTo>
                  <a:pt x="2479256" y="222008"/>
                </a:lnTo>
                <a:lnTo>
                  <a:pt x="2484653" y="215658"/>
                </a:lnTo>
                <a:lnTo>
                  <a:pt x="2484653" y="205498"/>
                </a:lnTo>
                <a:lnTo>
                  <a:pt x="2511666" y="205498"/>
                </a:lnTo>
                <a:lnTo>
                  <a:pt x="2511666" y="232168"/>
                </a:lnTo>
                <a:lnTo>
                  <a:pt x="2538679" y="232168"/>
                </a:lnTo>
                <a:lnTo>
                  <a:pt x="2538679" y="227088"/>
                </a:lnTo>
                <a:lnTo>
                  <a:pt x="2549537" y="227088"/>
                </a:lnTo>
                <a:lnTo>
                  <a:pt x="2549537" y="238518"/>
                </a:lnTo>
                <a:lnTo>
                  <a:pt x="2560345" y="238518"/>
                </a:lnTo>
                <a:lnTo>
                  <a:pt x="2560345" y="232168"/>
                </a:lnTo>
                <a:lnTo>
                  <a:pt x="2565743" y="232168"/>
                </a:lnTo>
                <a:lnTo>
                  <a:pt x="2565743" y="227088"/>
                </a:lnTo>
                <a:lnTo>
                  <a:pt x="2565743" y="222008"/>
                </a:lnTo>
                <a:lnTo>
                  <a:pt x="2576550" y="222008"/>
                </a:lnTo>
                <a:lnTo>
                  <a:pt x="2576550" y="238518"/>
                </a:lnTo>
                <a:lnTo>
                  <a:pt x="2587345" y="238518"/>
                </a:lnTo>
                <a:lnTo>
                  <a:pt x="2587345" y="222008"/>
                </a:lnTo>
                <a:lnTo>
                  <a:pt x="2587345" y="205498"/>
                </a:lnTo>
                <a:lnTo>
                  <a:pt x="2614358" y="205498"/>
                </a:lnTo>
                <a:lnTo>
                  <a:pt x="2614358" y="232168"/>
                </a:lnTo>
                <a:lnTo>
                  <a:pt x="2619768" y="232168"/>
                </a:lnTo>
                <a:lnTo>
                  <a:pt x="2625166" y="227088"/>
                </a:lnTo>
                <a:lnTo>
                  <a:pt x="2625166" y="215658"/>
                </a:lnTo>
                <a:lnTo>
                  <a:pt x="2679192" y="215658"/>
                </a:lnTo>
                <a:lnTo>
                  <a:pt x="2679192" y="205498"/>
                </a:lnTo>
                <a:lnTo>
                  <a:pt x="2679192" y="200418"/>
                </a:lnTo>
                <a:lnTo>
                  <a:pt x="2706205" y="200418"/>
                </a:lnTo>
                <a:lnTo>
                  <a:pt x="2706205" y="194068"/>
                </a:lnTo>
                <a:lnTo>
                  <a:pt x="2706205" y="188988"/>
                </a:lnTo>
                <a:lnTo>
                  <a:pt x="2717012" y="188988"/>
                </a:lnTo>
                <a:lnTo>
                  <a:pt x="2717012" y="227088"/>
                </a:lnTo>
                <a:lnTo>
                  <a:pt x="2722410" y="227088"/>
                </a:lnTo>
                <a:lnTo>
                  <a:pt x="2727807" y="222008"/>
                </a:lnTo>
                <a:lnTo>
                  <a:pt x="2727807" y="215658"/>
                </a:lnTo>
                <a:lnTo>
                  <a:pt x="2749423" y="215658"/>
                </a:lnTo>
                <a:lnTo>
                  <a:pt x="2749423" y="200418"/>
                </a:lnTo>
                <a:lnTo>
                  <a:pt x="2776436" y="200418"/>
                </a:lnTo>
                <a:lnTo>
                  <a:pt x="2776436" y="215658"/>
                </a:lnTo>
                <a:lnTo>
                  <a:pt x="2787243" y="215658"/>
                </a:lnTo>
                <a:lnTo>
                  <a:pt x="2787243" y="227088"/>
                </a:lnTo>
                <a:lnTo>
                  <a:pt x="2803448" y="227088"/>
                </a:lnTo>
                <a:lnTo>
                  <a:pt x="2803448" y="238518"/>
                </a:lnTo>
                <a:lnTo>
                  <a:pt x="2814256" y="238518"/>
                </a:lnTo>
                <a:lnTo>
                  <a:pt x="2814256" y="200418"/>
                </a:lnTo>
                <a:lnTo>
                  <a:pt x="2814256" y="194068"/>
                </a:lnTo>
                <a:lnTo>
                  <a:pt x="2814256" y="188988"/>
                </a:lnTo>
                <a:lnTo>
                  <a:pt x="2819654" y="188988"/>
                </a:lnTo>
                <a:lnTo>
                  <a:pt x="2825051" y="183908"/>
                </a:lnTo>
                <a:lnTo>
                  <a:pt x="2825051" y="157238"/>
                </a:lnTo>
                <a:lnTo>
                  <a:pt x="2819654" y="157238"/>
                </a:lnTo>
                <a:lnTo>
                  <a:pt x="2819654" y="150888"/>
                </a:lnTo>
                <a:lnTo>
                  <a:pt x="2819654" y="145808"/>
                </a:lnTo>
                <a:lnTo>
                  <a:pt x="2835859" y="145808"/>
                </a:lnTo>
                <a:lnTo>
                  <a:pt x="2846667" y="157238"/>
                </a:lnTo>
                <a:lnTo>
                  <a:pt x="2862872" y="157238"/>
                </a:lnTo>
                <a:lnTo>
                  <a:pt x="2862872" y="167398"/>
                </a:lnTo>
                <a:lnTo>
                  <a:pt x="2852064" y="167398"/>
                </a:lnTo>
                <a:lnTo>
                  <a:pt x="2852064" y="200418"/>
                </a:lnTo>
                <a:lnTo>
                  <a:pt x="2841256" y="200418"/>
                </a:lnTo>
                <a:lnTo>
                  <a:pt x="2841256" y="210578"/>
                </a:lnTo>
                <a:lnTo>
                  <a:pt x="2868269" y="210578"/>
                </a:lnTo>
                <a:lnTo>
                  <a:pt x="2868269" y="194068"/>
                </a:lnTo>
                <a:lnTo>
                  <a:pt x="2879077" y="194068"/>
                </a:lnTo>
                <a:lnTo>
                  <a:pt x="2879077" y="205447"/>
                </a:lnTo>
                <a:lnTo>
                  <a:pt x="2884424" y="200418"/>
                </a:lnTo>
                <a:lnTo>
                  <a:pt x="2889834" y="200418"/>
                </a:lnTo>
                <a:lnTo>
                  <a:pt x="2889834" y="205498"/>
                </a:lnTo>
                <a:lnTo>
                  <a:pt x="2884424" y="205498"/>
                </a:lnTo>
                <a:lnTo>
                  <a:pt x="2889834" y="200418"/>
                </a:lnTo>
                <a:lnTo>
                  <a:pt x="2879128" y="205447"/>
                </a:lnTo>
                <a:lnTo>
                  <a:pt x="2873679" y="210578"/>
                </a:lnTo>
                <a:lnTo>
                  <a:pt x="2868269" y="210578"/>
                </a:lnTo>
                <a:lnTo>
                  <a:pt x="2868269" y="227088"/>
                </a:lnTo>
                <a:lnTo>
                  <a:pt x="2879077" y="227088"/>
                </a:lnTo>
                <a:lnTo>
                  <a:pt x="2879077" y="243598"/>
                </a:lnTo>
                <a:lnTo>
                  <a:pt x="2884487" y="243598"/>
                </a:lnTo>
                <a:lnTo>
                  <a:pt x="2889885" y="238518"/>
                </a:lnTo>
                <a:lnTo>
                  <a:pt x="2889885" y="227088"/>
                </a:lnTo>
                <a:lnTo>
                  <a:pt x="2906090" y="227088"/>
                </a:lnTo>
                <a:lnTo>
                  <a:pt x="2906090" y="238518"/>
                </a:lnTo>
                <a:lnTo>
                  <a:pt x="2927705" y="238518"/>
                </a:lnTo>
                <a:lnTo>
                  <a:pt x="2927705" y="222008"/>
                </a:lnTo>
                <a:lnTo>
                  <a:pt x="2938500" y="222008"/>
                </a:lnTo>
                <a:lnTo>
                  <a:pt x="2938500" y="210578"/>
                </a:lnTo>
                <a:lnTo>
                  <a:pt x="2949308" y="210578"/>
                </a:lnTo>
                <a:lnTo>
                  <a:pt x="2949308" y="238518"/>
                </a:lnTo>
                <a:lnTo>
                  <a:pt x="2960116" y="238518"/>
                </a:lnTo>
                <a:lnTo>
                  <a:pt x="2960116" y="205498"/>
                </a:lnTo>
                <a:lnTo>
                  <a:pt x="2970923" y="205498"/>
                </a:lnTo>
                <a:lnTo>
                  <a:pt x="2970923" y="215658"/>
                </a:lnTo>
                <a:lnTo>
                  <a:pt x="2976321" y="222008"/>
                </a:lnTo>
                <a:lnTo>
                  <a:pt x="2987129" y="222008"/>
                </a:lnTo>
                <a:lnTo>
                  <a:pt x="2987129" y="215658"/>
                </a:lnTo>
                <a:lnTo>
                  <a:pt x="2997936" y="215658"/>
                </a:lnTo>
                <a:lnTo>
                  <a:pt x="2997936" y="194068"/>
                </a:lnTo>
                <a:lnTo>
                  <a:pt x="2997936" y="188988"/>
                </a:lnTo>
                <a:lnTo>
                  <a:pt x="3003334" y="188988"/>
                </a:lnTo>
                <a:lnTo>
                  <a:pt x="3014141" y="200418"/>
                </a:lnTo>
                <a:lnTo>
                  <a:pt x="3014141" y="222008"/>
                </a:lnTo>
                <a:lnTo>
                  <a:pt x="3019539" y="222008"/>
                </a:lnTo>
                <a:lnTo>
                  <a:pt x="3019539" y="205498"/>
                </a:lnTo>
                <a:lnTo>
                  <a:pt x="3035744" y="205498"/>
                </a:lnTo>
                <a:lnTo>
                  <a:pt x="3035744" y="222008"/>
                </a:lnTo>
                <a:lnTo>
                  <a:pt x="3041154" y="222008"/>
                </a:lnTo>
                <a:lnTo>
                  <a:pt x="3046552" y="215658"/>
                </a:lnTo>
                <a:lnTo>
                  <a:pt x="3046552" y="205498"/>
                </a:lnTo>
                <a:lnTo>
                  <a:pt x="3095167" y="205498"/>
                </a:lnTo>
                <a:lnTo>
                  <a:pt x="3095167" y="222008"/>
                </a:lnTo>
                <a:lnTo>
                  <a:pt x="3111385" y="222008"/>
                </a:lnTo>
                <a:lnTo>
                  <a:pt x="3111385" y="227088"/>
                </a:lnTo>
                <a:lnTo>
                  <a:pt x="3127591" y="227088"/>
                </a:lnTo>
                <a:lnTo>
                  <a:pt x="3127591" y="205498"/>
                </a:lnTo>
                <a:lnTo>
                  <a:pt x="3127591" y="200418"/>
                </a:lnTo>
                <a:lnTo>
                  <a:pt x="3130207" y="190258"/>
                </a:lnTo>
                <a:lnTo>
                  <a:pt x="3130727" y="188988"/>
                </a:lnTo>
                <a:lnTo>
                  <a:pt x="3132315" y="185178"/>
                </a:lnTo>
                <a:lnTo>
                  <a:pt x="3137458" y="183908"/>
                </a:lnTo>
                <a:lnTo>
                  <a:pt x="3154603" y="183908"/>
                </a:lnTo>
                <a:lnTo>
                  <a:pt x="3154603" y="210578"/>
                </a:lnTo>
                <a:lnTo>
                  <a:pt x="3143796" y="210578"/>
                </a:lnTo>
                <a:lnTo>
                  <a:pt x="3143796" y="222008"/>
                </a:lnTo>
                <a:lnTo>
                  <a:pt x="3181616" y="222008"/>
                </a:lnTo>
                <a:lnTo>
                  <a:pt x="3181616" y="215658"/>
                </a:lnTo>
                <a:lnTo>
                  <a:pt x="3235629" y="215658"/>
                </a:lnTo>
                <a:lnTo>
                  <a:pt x="3235629" y="200418"/>
                </a:lnTo>
                <a:lnTo>
                  <a:pt x="3300463" y="200418"/>
                </a:lnTo>
                <a:lnTo>
                  <a:pt x="3300463" y="205498"/>
                </a:lnTo>
                <a:lnTo>
                  <a:pt x="3305860" y="210578"/>
                </a:lnTo>
                <a:lnTo>
                  <a:pt x="3316668" y="210578"/>
                </a:lnTo>
                <a:lnTo>
                  <a:pt x="3316668" y="215658"/>
                </a:lnTo>
                <a:lnTo>
                  <a:pt x="3332873" y="215658"/>
                </a:lnTo>
                <a:lnTo>
                  <a:pt x="3332873" y="205498"/>
                </a:lnTo>
                <a:lnTo>
                  <a:pt x="3349079" y="205498"/>
                </a:lnTo>
                <a:lnTo>
                  <a:pt x="3349079" y="200418"/>
                </a:lnTo>
                <a:lnTo>
                  <a:pt x="3349079" y="194068"/>
                </a:lnTo>
                <a:lnTo>
                  <a:pt x="3359886" y="194068"/>
                </a:lnTo>
                <a:lnTo>
                  <a:pt x="3365296" y="188988"/>
                </a:lnTo>
                <a:lnTo>
                  <a:pt x="3365296" y="183908"/>
                </a:lnTo>
                <a:lnTo>
                  <a:pt x="3376091" y="183908"/>
                </a:lnTo>
                <a:lnTo>
                  <a:pt x="3376091" y="194068"/>
                </a:lnTo>
                <a:lnTo>
                  <a:pt x="3403104" y="194068"/>
                </a:lnTo>
                <a:lnTo>
                  <a:pt x="3403104" y="188988"/>
                </a:lnTo>
                <a:lnTo>
                  <a:pt x="3408515" y="183908"/>
                </a:lnTo>
                <a:lnTo>
                  <a:pt x="3419310" y="183908"/>
                </a:lnTo>
                <a:lnTo>
                  <a:pt x="3419310" y="184378"/>
                </a:lnTo>
                <a:lnTo>
                  <a:pt x="3413861" y="184378"/>
                </a:lnTo>
                <a:lnTo>
                  <a:pt x="3413861" y="195211"/>
                </a:lnTo>
                <a:lnTo>
                  <a:pt x="3397656" y="195211"/>
                </a:lnTo>
                <a:lnTo>
                  <a:pt x="3397656" y="206057"/>
                </a:lnTo>
                <a:lnTo>
                  <a:pt x="3430066" y="206057"/>
                </a:lnTo>
                <a:lnTo>
                  <a:pt x="3435464" y="200634"/>
                </a:lnTo>
                <a:lnTo>
                  <a:pt x="3435464" y="194068"/>
                </a:lnTo>
                <a:lnTo>
                  <a:pt x="3494951" y="194068"/>
                </a:lnTo>
                <a:lnTo>
                  <a:pt x="3494951" y="205498"/>
                </a:lnTo>
                <a:lnTo>
                  <a:pt x="3511156" y="205498"/>
                </a:lnTo>
                <a:lnTo>
                  <a:pt x="3511156" y="183908"/>
                </a:lnTo>
                <a:lnTo>
                  <a:pt x="3511156" y="162318"/>
                </a:lnTo>
                <a:lnTo>
                  <a:pt x="3511435" y="169799"/>
                </a:lnTo>
                <a:lnTo>
                  <a:pt x="3513798" y="176237"/>
                </a:lnTo>
                <a:lnTo>
                  <a:pt x="3520224" y="178612"/>
                </a:lnTo>
                <a:lnTo>
                  <a:pt x="3532708" y="178955"/>
                </a:lnTo>
                <a:lnTo>
                  <a:pt x="3532708" y="168109"/>
                </a:lnTo>
                <a:lnTo>
                  <a:pt x="3521913" y="168109"/>
                </a:lnTo>
                <a:lnTo>
                  <a:pt x="3521913" y="157264"/>
                </a:lnTo>
                <a:lnTo>
                  <a:pt x="3527361" y="157238"/>
                </a:lnTo>
                <a:lnTo>
                  <a:pt x="3527361" y="162318"/>
                </a:lnTo>
                <a:lnTo>
                  <a:pt x="3538169" y="162318"/>
                </a:lnTo>
                <a:lnTo>
                  <a:pt x="3538169" y="172478"/>
                </a:lnTo>
                <a:lnTo>
                  <a:pt x="3554374" y="172478"/>
                </a:lnTo>
                <a:lnTo>
                  <a:pt x="3554374" y="178828"/>
                </a:lnTo>
                <a:lnTo>
                  <a:pt x="3559772" y="178828"/>
                </a:lnTo>
                <a:lnTo>
                  <a:pt x="3565182" y="172478"/>
                </a:lnTo>
                <a:lnTo>
                  <a:pt x="3565182" y="145808"/>
                </a:lnTo>
                <a:lnTo>
                  <a:pt x="3565182" y="140728"/>
                </a:lnTo>
                <a:lnTo>
                  <a:pt x="3570579" y="140728"/>
                </a:lnTo>
                <a:lnTo>
                  <a:pt x="3570579" y="178828"/>
                </a:lnTo>
                <a:lnTo>
                  <a:pt x="3597592" y="178828"/>
                </a:lnTo>
                <a:lnTo>
                  <a:pt x="3597592" y="183908"/>
                </a:lnTo>
                <a:lnTo>
                  <a:pt x="3608400" y="183908"/>
                </a:lnTo>
                <a:lnTo>
                  <a:pt x="3608400" y="145808"/>
                </a:lnTo>
                <a:lnTo>
                  <a:pt x="3646220" y="145808"/>
                </a:lnTo>
                <a:lnTo>
                  <a:pt x="3651618" y="150888"/>
                </a:lnTo>
                <a:lnTo>
                  <a:pt x="3651618" y="162318"/>
                </a:lnTo>
                <a:lnTo>
                  <a:pt x="3678631" y="162318"/>
                </a:lnTo>
                <a:lnTo>
                  <a:pt x="3678631" y="178828"/>
                </a:lnTo>
                <a:lnTo>
                  <a:pt x="3689439" y="178828"/>
                </a:lnTo>
                <a:lnTo>
                  <a:pt x="3689439" y="194068"/>
                </a:lnTo>
                <a:lnTo>
                  <a:pt x="3700234" y="194068"/>
                </a:lnTo>
                <a:lnTo>
                  <a:pt x="3700234" y="210578"/>
                </a:lnTo>
                <a:lnTo>
                  <a:pt x="3711041" y="210578"/>
                </a:lnTo>
                <a:lnTo>
                  <a:pt x="3711041" y="205498"/>
                </a:lnTo>
                <a:lnTo>
                  <a:pt x="3716451" y="205498"/>
                </a:lnTo>
                <a:lnTo>
                  <a:pt x="3721849" y="200418"/>
                </a:lnTo>
                <a:lnTo>
                  <a:pt x="3738054" y="200418"/>
                </a:lnTo>
                <a:lnTo>
                  <a:pt x="3738054" y="183908"/>
                </a:lnTo>
                <a:lnTo>
                  <a:pt x="3754259" y="183908"/>
                </a:lnTo>
                <a:lnTo>
                  <a:pt x="3754259" y="162318"/>
                </a:lnTo>
                <a:lnTo>
                  <a:pt x="3765067" y="162318"/>
                </a:lnTo>
                <a:lnTo>
                  <a:pt x="3765067" y="188988"/>
                </a:lnTo>
                <a:lnTo>
                  <a:pt x="3792080" y="188988"/>
                </a:lnTo>
                <a:lnTo>
                  <a:pt x="3792080" y="183908"/>
                </a:lnTo>
                <a:lnTo>
                  <a:pt x="3797477" y="178828"/>
                </a:lnTo>
                <a:lnTo>
                  <a:pt x="3819093" y="178828"/>
                </a:lnTo>
                <a:lnTo>
                  <a:pt x="3823144" y="168668"/>
                </a:lnTo>
                <a:lnTo>
                  <a:pt x="3826687" y="167398"/>
                </a:lnTo>
                <a:lnTo>
                  <a:pt x="3846106" y="167398"/>
                </a:lnTo>
                <a:lnTo>
                  <a:pt x="3846106" y="178828"/>
                </a:lnTo>
                <a:lnTo>
                  <a:pt x="3819093" y="178828"/>
                </a:lnTo>
                <a:lnTo>
                  <a:pt x="3819093" y="188988"/>
                </a:lnTo>
                <a:lnTo>
                  <a:pt x="3846106" y="188988"/>
                </a:lnTo>
                <a:lnTo>
                  <a:pt x="3846106" y="200418"/>
                </a:lnTo>
                <a:lnTo>
                  <a:pt x="3851503" y="205498"/>
                </a:lnTo>
                <a:lnTo>
                  <a:pt x="3856913" y="205498"/>
                </a:lnTo>
                <a:lnTo>
                  <a:pt x="3856913" y="178828"/>
                </a:lnTo>
                <a:lnTo>
                  <a:pt x="3867708" y="178828"/>
                </a:lnTo>
                <a:lnTo>
                  <a:pt x="3867708" y="173482"/>
                </a:lnTo>
                <a:lnTo>
                  <a:pt x="3873055" y="168109"/>
                </a:lnTo>
                <a:lnTo>
                  <a:pt x="3873055" y="157264"/>
                </a:lnTo>
                <a:lnTo>
                  <a:pt x="3867708" y="157264"/>
                </a:lnTo>
                <a:lnTo>
                  <a:pt x="3867708" y="150888"/>
                </a:lnTo>
                <a:lnTo>
                  <a:pt x="3878516" y="150888"/>
                </a:lnTo>
                <a:lnTo>
                  <a:pt x="3878516" y="178828"/>
                </a:lnTo>
                <a:lnTo>
                  <a:pt x="3889375" y="178828"/>
                </a:lnTo>
                <a:lnTo>
                  <a:pt x="3889375" y="188988"/>
                </a:lnTo>
                <a:lnTo>
                  <a:pt x="3916273" y="188988"/>
                </a:lnTo>
                <a:lnTo>
                  <a:pt x="3916273" y="195211"/>
                </a:lnTo>
                <a:lnTo>
                  <a:pt x="3921683" y="189788"/>
                </a:lnTo>
                <a:lnTo>
                  <a:pt x="3927081" y="189788"/>
                </a:lnTo>
                <a:lnTo>
                  <a:pt x="3927081" y="188988"/>
                </a:lnTo>
                <a:lnTo>
                  <a:pt x="3938003" y="188988"/>
                </a:lnTo>
                <a:lnTo>
                  <a:pt x="3938003" y="200418"/>
                </a:lnTo>
                <a:lnTo>
                  <a:pt x="3948798" y="200418"/>
                </a:lnTo>
                <a:lnTo>
                  <a:pt x="3948798" y="188988"/>
                </a:lnTo>
                <a:lnTo>
                  <a:pt x="3959606" y="188988"/>
                </a:lnTo>
                <a:lnTo>
                  <a:pt x="3959606" y="200418"/>
                </a:lnTo>
                <a:lnTo>
                  <a:pt x="3965003" y="200418"/>
                </a:lnTo>
                <a:lnTo>
                  <a:pt x="3965003" y="183908"/>
                </a:lnTo>
                <a:lnTo>
                  <a:pt x="3970413" y="183908"/>
                </a:lnTo>
                <a:lnTo>
                  <a:pt x="3970413" y="178828"/>
                </a:lnTo>
                <a:lnTo>
                  <a:pt x="3975811" y="178828"/>
                </a:lnTo>
                <a:lnTo>
                  <a:pt x="3975811" y="167398"/>
                </a:lnTo>
                <a:lnTo>
                  <a:pt x="3997426" y="167398"/>
                </a:lnTo>
                <a:lnTo>
                  <a:pt x="3997426" y="157238"/>
                </a:lnTo>
                <a:lnTo>
                  <a:pt x="4008234" y="157238"/>
                </a:lnTo>
                <a:lnTo>
                  <a:pt x="4008234" y="167398"/>
                </a:lnTo>
                <a:lnTo>
                  <a:pt x="4019029" y="167398"/>
                </a:lnTo>
                <a:lnTo>
                  <a:pt x="4019029" y="183908"/>
                </a:lnTo>
                <a:lnTo>
                  <a:pt x="4029837" y="183908"/>
                </a:lnTo>
                <a:lnTo>
                  <a:pt x="4029837" y="194068"/>
                </a:lnTo>
                <a:lnTo>
                  <a:pt x="4035234" y="194068"/>
                </a:lnTo>
                <a:lnTo>
                  <a:pt x="4040644" y="188988"/>
                </a:lnTo>
                <a:lnTo>
                  <a:pt x="4040644" y="167398"/>
                </a:lnTo>
                <a:lnTo>
                  <a:pt x="4046042" y="167398"/>
                </a:lnTo>
                <a:lnTo>
                  <a:pt x="4046042" y="188988"/>
                </a:lnTo>
                <a:lnTo>
                  <a:pt x="4056850" y="188988"/>
                </a:lnTo>
                <a:lnTo>
                  <a:pt x="4056850" y="172478"/>
                </a:lnTo>
                <a:lnTo>
                  <a:pt x="4062247" y="167398"/>
                </a:lnTo>
                <a:lnTo>
                  <a:pt x="4062247" y="162318"/>
                </a:lnTo>
                <a:lnTo>
                  <a:pt x="4067657" y="157238"/>
                </a:lnTo>
                <a:lnTo>
                  <a:pt x="4089260" y="157238"/>
                </a:lnTo>
                <a:lnTo>
                  <a:pt x="4089260" y="150888"/>
                </a:lnTo>
                <a:lnTo>
                  <a:pt x="4094670" y="145808"/>
                </a:lnTo>
                <a:lnTo>
                  <a:pt x="4105465" y="145808"/>
                </a:lnTo>
                <a:lnTo>
                  <a:pt x="4105465" y="157238"/>
                </a:lnTo>
                <a:lnTo>
                  <a:pt x="4116273" y="157238"/>
                </a:lnTo>
                <a:lnTo>
                  <a:pt x="4116273" y="167398"/>
                </a:lnTo>
                <a:lnTo>
                  <a:pt x="4121683" y="172478"/>
                </a:lnTo>
                <a:lnTo>
                  <a:pt x="4127081" y="167398"/>
                </a:lnTo>
                <a:lnTo>
                  <a:pt x="4127081" y="140728"/>
                </a:lnTo>
                <a:lnTo>
                  <a:pt x="4137888" y="140728"/>
                </a:lnTo>
                <a:lnTo>
                  <a:pt x="4137888" y="157238"/>
                </a:lnTo>
                <a:lnTo>
                  <a:pt x="4164901" y="157238"/>
                </a:lnTo>
                <a:lnTo>
                  <a:pt x="4164901" y="145808"/>
                </a:lnTo>
                <a:lnTo>
                  <a:pt x="4175696" y="145808"/>
                </a:lnTo>
                <a:lnTo>
                  <a:pt x="4175696" y="157238"/>
                </a:lnTo>
                <a:lnTo>
                  <a:pt x="4186504" y="157238"/>
                </a:lnTo>
                <a:lnTo>
                  <a:pt x="4186504" y="150888"/>
                </a:lnTo>
                <a:lnTo>
                  <a:pt x="4191914" y="145808"/>
                </a:lnTo>
                <a:lnTo>
                  <a:pt x="4191914" y="129298"/>
                </a:lnTo>
                <a:lnTo>
                  <a:pt x="4202607" y="129298"/>
                </a:lnTo>
                <a:lnTo>
                  <a:pt x="4202607" y="119138"/>
                </a:lnTo>
                <a:lnTo>
                  <a:pt x="4213415" y="119138"/>
                </a:lnTo>
                <a:lnTo>
                  <a:pt x="4213352" y="129349"/>
                </a:lnTo>
                <a:lnTo>
                  <a:pt x="4208005" y="134378"/>
                </a:lnTo>
                <a:lnTo>
                  <a:pt x="4202709" y="134378"/>
                </a:lnTo>
                <a:lnTo>
                  <a:pt x="4202709" y="157238"/>
                </a:lnTo>
                <a:lnTo>
                  <a:pt x="4229722" y="157238"/>
                </a:lnTo>
                <a:lnTo>
                  <a:pt x="4229722" y="162318"/>
                </a:lnTo>
                <a:lnTo>
                  <a:pt x="4240530" y="162318"/>
                </a:lnTo>
                <a:lnTo>
                  <a:pt x="4240530" y="140728"/>
                </a:lnTo>
                <a:lnTo>
                  <a:pt x="4262145" y="140728"/>
                </a:lnTo>
                <a:lnTo>
                  <a:pt x="4267543" y="134378"/>
                </a:lnTo>
                <a:lnTo>
                  <a:pt x="4272940" y="134378"/>
                </a:lnTo>
                <a:lnTo>
                  <a:pt x="4272940" y="129298"/>
                </a:lnTo>
                <a:lnTo>
                  <a:pt x="4278350" y="129298"/>
                </a:lnTo>
                <a:lnTo>
                  <a:pt x="4278350" y="134378"/>
                </a:lnTo>
                <a:lnTo>
                  <a:pt x="4283748" y="140728"/>
                </a:lnTo>
                <a:lnTo>
                  <a:pt x="4294556" y="140728"/>
                </a:lnTo>
                <a:lnTo>
                  <a:pt x="4294556" y="134378"/>
                </a:lnTo>
                <a:lnTo>
                  <a:pt x="4299953" y="129298"/>
                </a:lnTo>
                <a:lnTo>
                  <a:pt x="4310761" y="129298"/>
                </a:lnTo>
                <a:lnTo>
                  <a:pt x="4310761" y="119138"/>
                </a:lnTo>
                <a:lnTo>
                  <a:pt x="4321568" y="119138"/>
                </a:lnTo>
                <a:lnTo>
                  <a:pt x="4321568" y="91198"/>
                </a:lnTo>
                <a:lnTo>
                  <a:pt x="4326864" y="91198"/>
                </a:lnTo>
                <a:lnTo>
                  <a:pt x="4326864" y="69608"/>
                </a:lnTo>
                <a:lnTo>
                  <a:pt x="4326864" y="64528"/>
                </a:lnTo>
                <a:lnTo>
                  <a:pt x="4343070" y="64528"/>
                </a:lnTo>
                <a:lnTo>
                  <a:pt x="4343070" y="91198"/>
                </a:lnTo>
                <a:lnTo>
                  <a:pt x="4332363" y="91198"/>
                </a:lnTo>
                <a:lnTo>
                  <a:pt x="4332363" y="124218"/>
                </a:lnTo>
                <a:lnTo>
                  <a:pt x="4343171" y="124218"/>
                </a:lnTo>
                <a:lnTo>
                  <a:pt x="4343171" y="119138"/>
                </a:lnTo>
                <a:lnTo>
                  <a:pt x="4348581" y="112788"/>
                </a:lnTo>
                <a:lnTo>
                  <a:pt x="4359376" y="112788"/>
                </a:lnTo>
                <a:lnTo>
                  <a:pt x="4359376" y="102628"/>
                </a:lnTo>
                <a:lnTo>
                  <a:pt x="4364787" y="97548"/>
                </a:lnTo>
                <a:lnTo>
                  <a:pt x="4364787" y="86118"/>
                </a:lnTo>
                <a:lnTo>
                  <a:pt x="4370082" y="86118"/>
                </a:lnTo>
                <a:lnTo>
                  <a:pt x="4370082" y="81038"/>
                </a:lnTo>
                <a:lnTo>
                  <a:pt x="4380877" y="81038"/>
                </a:lnTo>
                <a:lnTo>
                  <a:pt x="4380877" y="86118"/>
                </a:lnTo>
                <a:lnTo>
                  <a:pt x="4391799" y="86118"/>
                </a:lnTo>
                <a:lnTo>
                  <a:pt x="4391685" y="102730"/>
                </a:lnTo>
                <a:lnTo>
                  <a:pt x="4380992" y="112788"/>
                </a:lnTo>
                <a:lnTo>
                  <a:pt x="4370184" y="112788"/>
                </a:lnTo>
                <a:lnTo>
                  <a:pt x="4370184" y="129298"/>
                </a:lnTo>
                <a:lnTo>
                  <a:pt x="4375594" y="129298"/>
                </a:lnTo>
                <a:lnTo>
                  <a:pt x="4375594" y="140728"/>
                </a:lnTo>
                <a:lnTo>
                  <a:pt x="4364787" y="140728"/>
                </a:lnTo>
                <a:lnTo>
                  <a:pt x="4364787" y="140995"/>
                </a:lnTo>
                <a:lnTo>
                  <a:pt x="4353877" y="140995"/>
                </a:lnTo>
                <a:lnTo>
                  <a:pt x="4353877" y="157264"/>
                </a:lnTo>
                <a:lnTo>
                  <a:pt x="4370082" y="157264"/>
                </a:lnTo>
                <a:lnTo>
                  <a:pt x="4370082" y="150888"/>
                </a:lnTo>
                <a:lnTo>
                  <a:pt x="4391799" y="150888"/>
                </a:lnTo>
                <a:lnTo>
                  <a:pt x="4391799" y="140728"/>
                </a:lnTo>
                <a:lnTo>
                  <a:pt x="4397197" y="134378"/>
                </a:lnTo>
                <a:lnTo>
                  <a:pt x="4402594" y="134378"/>
                </a:lnTo>
                <a:lnTo>
                  <a:pt x="4407954" y="129349"/>
                </a:lnTo>
                <a:lnTo>
                  <a:pt x="4408005" y="119138"/>
                </a:lnTo>
                <a:lnTo>
                  <a:pt x="4424210" y="119138"/>
                </a:lnTo>
                <a:lnTo>
                  <a:pt x="4424261" y="129349"/>
                </a:lnTo>
                <a:lnTo>
                  <a:pt x="4429607" y="134378"/>
                </a:lnTo>
                <a:lnTo>
                  <a:pt x="4494441" y="134378"/>
                </a:lnTo>
                <a:lnTo>
                  <a:pt x="4494441" y="124218"/>
                </a:lnTo>
                <a:lnTo>
                  <a:pt x="4489043" y="124218"/>
                </a:lnTo>
                <a:lnTo>
                  <a:pt x="4483633" y="119138"/>
                </a:lnTo>
                <a:lnTo>
                  <a:pt x="4483633" y="107708"/>
                </a:lnTo>
                <a:lnTo>
                  <a:pt x="4472825" y="107708"/>
                </a:lnTo>
                <a:lnTo>
                  <a:pt x="4472825" y="102628"/>
                </a:lnTo>
                <a:lnTo>
                  <a:pt x="4472825" y="97548"/>
                </a:lnTo>
                <a:lnTo>
                  <a:pt x="4489043" y="97548"/>
                </a:lnTo>
                <a:lnTo>
                  <a:pt x="4489043" y="86118"/>
                </a:lnTo>
                <a:lnTo>
                  <a:pt x="4499838" y="86118"/>
                </a:lnTo>
                <a:lnTo>
                  <a:pt x="4499838" y="97548"/>
                </a:lnTo>
                <a:lnTo>
                  <a:pt x="4489043" y="97548"/>
                </a:lnTo>
                <a:lnTo>
                  <a:pt x="4489043" y="107708"/>
                </a:lnTo>
                <a:lnTo>
                  <a:pt x="4505249" y="107708"/>
                </a:lnTo>
                <a:lnTo>
                  <a:pt x="4505249" y="124218"/>
                </a:lnTo>
                <a:lnTo>
                  <a:pt x="4516056" y="124218"/>
                </a:lnTo>
                <a:lnTo>
                  <a:pt x="4516056" y="134378"/>
                </a:lnTo>
                <a:lnTo>
                  <a:pt x="4532261" y="134378"/>
                </a:lnTo>
                <a:lnTo>
                  <a:pt x="4532261" y="124218"/>
                </a:lnTo>
                <a:lnTo>
                  <a:pt x="4543056" y="124218"/>
                </a:lnTo>
                <a:lnTo>
                  <a:pt x="4543056" y="140728"/>
                </a:lnTo>
                <a:lnTo>
                  <a:pt x="4564672" y="140728"/>
                </a:lnTo>
                <a:lnTo>
                  <a:pt x="4564672" y="119138"/>
                </a:lnTo>
                <a:lnTo>
                  <a:pt x="4564672" y="102628"/>
                </a:lnTo>
                <a:lnTo>
                  <a:pt x="4586287" y="102628"/>
                </a:lnTo>
                <a:lnTo>
                  <a:pt x="4586287" y="97548"/>
                </a:lnTo>
                <a:lnTo>
                  <a:pt x="4597082" y="97548"/>
                </a:lnTo>
                <a:lnTo>
                  <a:pt x="4597082" y="86118"/>
                </a:lnTo>
                <a:lnTo>
                  <a:pt x="4597082" y="81038"/>
                </a:lnTo>
                <a:lnTo>
                  <a:pt x="4613287" y="81038"/>
                </a:lnTo>
                <a:lnTo>
                  <a:pt x="4613402" y="102730"/>
                </a:lnTo>
                <a:lnTo>
                  <a:pt x="4618698" y="107708"/>
                </a:lnTo>
                <a:lnTo>
                  <a:pt x="4629505" y="107708"/>
                </a:lnTo>
                <a:lnTo>
                  <a:pt x="4629505" y="134378"/>
                </a:lnTo>
                <a:lnTo>
                  <a:pt x="4645711" y="134378"/>
                </a:lnTo>
                <a:lnTo>
                  <a:pt x="4645711" y="140728"/>
                </a:lnTo>
                <a:lnTo>
                  <a:pt x="4651108" y="145808"/>
                </a:lnTo>
                <a:lnTo>
                  <a:pt x="4661916" y="145808"/>
                </a:lnTo>
                <a:lnTo>
                  <a:pt x="4661916" y="157238"/>
                </a:lnTo>
                <a:lnTo>
                  <a:pt x="4667313" y="157238"/>
                </a:lnTo>
                <a:lnTo>
                  <a:pt x="4672723" y="150888"/>
                </a:lnTo>
                <a:lnTo>
                  <a:pt x="4672723" y="134378"/>
                </a:lnTo>
                <a:lnTo>
                  <a:pt x="4688929" y="134378"/>
                </a:lnTo>
                <a:lnTo>
                  <a:pt x="4688929" y="145808"/>
                </a:lnTo>
                <a:lnTo>
                  <a:pt x="4699736" y="145808"/>
                </a:lnTo>
                <a:lnTo>
                  <a:pt x="4699736" y="119138"/>
                </a:lnTo>
                <a:lnTo>
                  <a:pt x="4721339" y="119138"/>
                </a:lnTo>
                <a:lnTo>
                  <a:pt x="4721339" y="134378"/>
                </a:lnTo>
                <a:lnTo>
                  <a:pt x="4737544" y="134378"/>
                </a:lnTo>
                <a:lnTo>
                  <a:pt x="4742954" y="140728"/>
                </a:lnTo>
                <a:lnTo>
                  <a:pt x="4742954" y="145808"/>
                </a:lnTo>
                <a:lnTo>
                  <a:pt x="4759160" y="145808"/>
                </a:lnTo>
                <a:lnTo>
                  <a:pt x="4764557" y="140728"/>
                </a:lnTo>
                <a:lnTo>
                  <a:pt x="4764557" y="129298"/>
                </a:lnTo>
                <a:lnTo>
                  <a:pt x="4807775" y="129298"/>
                </a:lnTo>
                <a:lnTo>
                  <a:pt x="4807775" y="124218"/>
                </a:lnTo>
                <a:lnTo>
                  <a:pt x="4807775" y="119138"/>
                </a:lnTo>
                <a:lnTo>
                  <a:pt x="4818583" y="119138"/>
                </a:lnTo>
                <a:lnTo>
                  <a:pt x="4818583" y="107708"/>
                </a:lnTo>
                <a:lnTo>
                  <a:pt x="4829391" y="107708"/>
                </a:lnTo>
                <a:lnTo>
                  <a:pt x="4829391" y="124218"/>
                </a:lnTo>
                <a:lnTo>
                  <a:pt x="4840198" y="124218"/>
                </a:lnTo>
                <a:lnTo>
                  <a:pt x="4845596" y="129298"/>
                </a:lnTo>
                <a:lnTo>
                  <a:pt x="4845596" y="134378"/>
                </a:lnTo>
                <a:lnTo>
                  <a:pt x="4867199" y="134378"/>
                </a:lnTo>
                <a:lnTo>
                  <a:pt x="4867199" y="124218"/>
                </a:lnTo>
                <a:lnTo>
                  <a:pt x="4878006" y="124218"/>
                </a:lnTo>
                <a:lnTo>
                  <a:pt x="4883353" y="119189"/>
                </a:lnTo>
                <a:lnTo>
                  <a:pt x="4883416" y="112788"/>
                </a:lnTo>
                <a:lnTo>
                  <a:pt x="4888814" y="107708"/>
                </a:lnTo>
                <a:lnTo>
                  <a:pt x="4894211" y="107708"/>
                </a:lnTo>
                <a:lnTo>
                  <a:pt x="4894211" y="97548"/>
                </a:lnTo>
                <a:lnTo>
                  <a:pt x="4894211" y="81038"/>
                </a:lnTo>
                <a:lnTo>
                  <a:pt x="4894211" y="74688"/>
                </a:lnTo>
                <a:lnTo>
                  <a:pt x="4905019" y="74688"/>
                </a:lnTo>
                <a:lnTo>
                  <a:pt x="4905019" y="86118"/>
                </a:lnTo>
                <a:lnTo>
                  <a:pt x="4915827" y="86118"/>
                </a:lnTo>
                <a:lnTo>
                  <a:pt x="4915827" y="97548"/>
                </a:lnTo>
                <a:lnTo>
                  <a:pt x="4910417" y="97548"/>
                </a:lnTo>
                <a:lnTo>
                  <a:pt x="4905019" y="102628"/>
                </a:lnTo>
                <a:lnTo>
                  <a:pt x="4905019" y="112788"/>
                </a:lnTo>
                <a:lnTo>
                  <a:pt x="4888814" y="112788"/>
                </a:lnTo>
                <a:lnTo>
                  <a:pt x="4888814" y="129298"/>
                </a:lnTo>
                <a:lnTo>
                  <a:pt x="4915827" y="129298"/>
                </a:lnTo>
                <a:lnTo>
                  <a:pt x="4915827" y="134378"/>
                </a:lnTo>
                <a:lnTo>
                  <a:pt x="4926635" y="134378"/>
                </a:lnTo>
                <a:lnTo>
                  <a:pt x="4926635" y="124218"/>
                </a:lnTo>
                <a:lnTo>
                  <a:pt x="4915827" y="124218"/>
                </a:lnTo>
                <a:lnTo>
                  <a:pt x="4915827" y="112788"/>
                </a:lnTo>
                <a:lnTo>
                  <a:pt x="4926635" y="112788"/>
                </a:lnTo>
                <a:lnTo>
                  <a:pt x="4926635" y="97548"/>
                </a:lnTo>
                <a:lnTo>
                  <a:pt x="4942840" y="97548"/>
                </a:lnTo>
                <a:lnTo>
                  <a:pt x="4942840" y="112788"/>
                </a:lnTo>
                <a:lnTo>
                  <a:pt x="4948237" y="112788"/>
                </a:lnTo>
                <a:lnTo>
                  <a:pt x="4948237" y="97548"/>
                </a:lnTo>
                <a:lnTo>
                  <a:pt x="4964442" y="97548"/>
                </a:lnTo>
                <a:lnTo>
                  <a:pt x="4964442" y="74688"/>
                </a:lnTo>
                <a:lnTo>
                  <a:pt x="4975250" y="74688"/>
                </a:lnTo>
                <a:lnTo>
                  <a:pt x="4975250" y="69608"/>
                </a:lnTo>
                <a:lnTo>
                  <a:pt x="4975250" y="64528"/>
                </a:lnTo>
                <a:close/>
              </a:path>
              <a:path w="6844665" h="281939">
                <a:moveTo>
                  <a:pt x="5034572" y="48704"/>
                </a:moveTo>
                <a:lnTo>
                  <a:pt x="5029162" y="42354"/>
                </a:lnTo>
                <a:lnTo>
                  <a:pt x="5018367" y="42354"/>
                </a:lnTo>
                <a:lnTo>
                  <a:pt x="5018367" y="48704"/>
                </a:lnTo>
                <a:lnTo>
                  <a:pt x="5023764" y="48704"/>
                </a:lnTo>
                <a:lnTo>
                  <a:pt x="5029162" y="53784"/>
                </a:lnTo>
                <a:lnTo>
                  <a:pt x="5029162" y="63944"/>
                </a:lnTo>
                <a:lnTo>
                  <a:pt x="5034572" y="63944"/>
                </a:lnTo>
                <a:lnTo>
                  <a:pt x="5034572" y="48704"/>
                </a:lnTo>
                <a:close/>
              </a:path>
              <a:path w="6844665" h="281939">
                <a:moveTo>
                  <a:pt x="5121008" y="48704"/>
                </a:moveTo>
                <a:lnTo>
                  <a:pt x="5104803" y="48704"/>
                </a:lnTo>
                <a:lnTo>
                  <a:pt x="5104803" y="53784"/>
                </a:lnTo>
                <a:lnTo>
                  <a:pt x="5110200" y="58864"/>
                </a:lnTo>
                <a:lnTo>
                  <a:pt x="5121008" y="58864"/>
                </a:lnTo>
                <a:lnTo>
                  <a:pt x="5121008" y="48704"/>
                </a:lnTo>
                <a:close/>
              </a:path>
              <a:path w="6844665" h="281939">
                <a:moveTo>
                  <a:pt x="5137213" y="32194"/>
                </a:moveTo>
                <a:lnTo>
                  <a:pt x="5131816" y="27114"/>
                </a:lnTo>
                <a:lnTo>
                  <a:pt x="5121008" y="27114"/>
                </a:lnTo>
                <a:lnTo>
                  <a:pt x="5121008" y="42354"/>
                </a:lnTo>
                <a:lnTo>
                  <a:pt x="5137213" y="42354"/>
                </a:lnTo>
                <a:lnTo>
                  <a:pt x="5137213" y="32194"/>
                </a:lnTo>
                <a:close/>
              </a:path>
              <a:path w="6844665" h="281939">
                <a:moveTo>
                  <a:pt x="5158829" y="80454"/>
                </a:moveTo>
                <a:lnTo>
                  <a:pt x="5142611" y="80454"/>
                </a:lnTo>
                <a:lnTo>
                  <a:pt x="5142611" y="70294"/>
                </a:lnTo>
                <a:lnTo>
                  <a:pt x="5142611" y="63944"/>
                </a:lnTo>
                <a:lnTo>
                  <a:pt x="5142611" y="58864"/>
                </a:lnTo>
                <a:lnTo>
                  <a:pt x="5121008" y="58864"/>
                </a:lnTo>
                <a:lnTo>
                  <a:pt x="5121008" y="63944"/>
                </a:lnTo>
                <a:lnTo>
                  <a:pt x="5115611" y="63944"/>
                </a:lnTo>
                <a:lnTo>
                  <a:pt x="5110200" y="58864"/>
                </a:lnTo>
                <a:lnTo>
                  <a:pt x="5104803" y="58864"/>
                </a:lnTo>
                <a:lnTo>
                  <a:pt x="5104803" y="70294"/>
                </a:lnTo>
                <a:lnTo>
                  <a:pt x="5093995" y="70294"/>
                </a:lnTo>
                <a:lnTo>
                  <a:pt x="5093995" y="42354"/>
                </a:lnTo>
                <a:lnTo>
                  <a:pt x="5083187" y="42354"/>
                </a:lnTo>
                <a:lnTo>
                  <a:pt x="5083187" y="53784"/>
                </a:lnTo>
                <a:lnTo>
                  <a:pt x="5066982" y="53784"/>
                </a:lnTo>
                <a:lnTo>
                  <a:pt x="5066982" y="80454"/>
                </a:lnTo>
                <a:lnTo>
                  <a:pt x="5061585" y="85534"/>
                </a:lnTo>
                <a:lnTo>
                  <a:pt x="5061585" y="91884"/>
                </a:lnTo>
                <a:lnTo>
                  <a:pt x="5056175" y="91884"/>
                </a:lnTo>
                <a:lnTo>
                  <a:pt x="5050777" y="85534"/>
                </a:lnTo>
                <a:lnTo>
                  <a:pt x="5050777" y="63944"/>
                </a:lnTo>
                <a:lnTo>
                  <a:pt x="5034572" y="63944"/>
                </a:lnTo>
                <a:lnTo>
                  <a:pt x="5029162" y="70294"/>
                </a:lnTo>
                <a:lnTo>
                  <a:pt x="5018367" y="70294"/>
                </a:lnTo>
                <a:lnTo>
                  <a:pt x="5018367" y="48704"/>
                </a:lnTo>
                <a:lnTo>
                  <a:pt x="5012956" y="42354"/>
                </a:lnTo>
                <a:lnTo>
                  <a:pt x="5012956" y="32194"/>
                </a:lnTo>
                <a:lnTo>
                  <a:pt x="5002161" y="32194"/>
                </a:lnTo>
                <a:lnTo>
                  <a:pt x="5002161" y="42354"/>
                </a:lnTo>
                <a:lnTo>
                  <a:pt x="4980546" y="42354"/>
                </a:lnTo>
                <a:lnTo>
                  <a:pt x="4980546" y="70294"/>
                </a:lnTo>
                <a:lnTo>
                  <a:pt x="5007559" y="70294"/>
                </a:lnTo>
                <a:lnTo>
                  <a:pt x="5007559" y="96964"/>
                </a:lnTo>
                <a:lnTo>
                  <a:pt x="4996751" y="96964"/>
                </a:lnTo>
                <a:lnTo>
                  <a:pt x="4996751" y="145224"/>
                </a:lnTo>
                <a:lnTo>
                  <a:pt x="5012956" y="145224"/>
                </a:lnTo>
                <a:lnTo>
                  <a:pt x="5012956" y="118554"/>
                </a:lnTo>
                <a:lnTo>
                  <a:pt x="5017617" y="118554"/>
                </a:lnTo>
                <a:lnTo>
                  <a:pt x="5018367" y="119303"/>
                </a:lnTo>
                <a:lnTo>
                  <a:pt x="5029162" y="119303"/>
                </a:lnTo>
                <a:lnTo>
                  <a:pt x="5029162" y="118554"/>
                </a:lnTo>
                <a:lnTo>
                  <a:pt x="5034572" y="118554"/>
                </a:lnTo>
                <a:lnTo>
                  <a:pt x="5034572" y="129984"/>
                </a:lnTo>
                <a:lnTo>
                  <a:pt x="5056175" y="129984"/>
                </a:lnTo>
                <a:lnTo>
                  <a:pt x="5056175" y="145224"/>
                </a:lnTo>
                <a:lnTo>
                  <a:pt x="5066982" y="145224"/>
                </a:lnTo>
                <a:lnTo>
                  <a:pt x="5066982" y="118554"/>
                </a:lnTo>
                <a:lnTo>
                  <a:pt x="5077790" y="118554"/>
                </a:lnTo>
                <a:lnTo>
                  <a:pt x="5077790" y="108394"/>
                </a:lnTo>
                <a:lnTo>
                  <a:pt x="5088534" y="108394"/>
                </a:lnTo>
                <a:lnTo>
                  <a:pt x="5088598" y="113474"/>
                </a:lnTo>
                <a:lnTo>
                  <a:pt x="5088598" y="119303"/>
                </a:lnTo>
                <a:lnTo>
                  <a:pt x="5093995" y="119303"/>
                </a:lnTo>
                <a:lnTo>
                  <a:pt x="5093995" y="113474"/>
                </a:lnTo>
                <a:lnTo>
                  <a:pt x="5104803" y="113474"/>
                </a:lnTo>
                <a:lnTo>
                  <a:pt x="5104803" y="123634"/>
                </a:lnTo>
                <a:lnTo>
                  <a:pt x="5158829" y="123634"/>
                </a:lnTo>
                <a:lnTo>
                  <a:pt x="5158829" y="108394"/>
                </a:lnTo>
                <a:lnTo>
                  <a:pt x="5158829" y="91884"/>
                </a:lnTo>
                <a:lnTo>
                  <a:pt x="5158829" y="80454"/>
                </a:lnTo>
                <a:close/>
              </a:path>
              <a:path w="6844665" h="281939">
                <a:moveTo>
                  <a:pt x="5169624" y="48704"/>
                </a:moveTo>
                <a:lnTo>
                  <a:pt x="5142611" y="48704"/>
                </a:lnTo>
                <a:lnTo>
                  <a:pt x="5142611" y="58864"/>
                </a:lnTo>
                <a:lnTo>
                  <a:pt x="5169624" y="58864"/>
                </a:lnTo>
                <a:lnTo>
                  <a:pt x="5169624" y="48704"/>
                </a:lnTo>
                <a:close/>
              </a:path>
              <a:path w="6844665" h="281939">
                <a:moveTo>
                  <a:pt x="5185842" y="27114"/>
                </a:moveTo>
                <a:lnTo>
                  <a:pt x="5175034" y="27114"/>
                </a:lnTo>
                <a:lnTo>
                  <a:pt x="5175034" y="37274"/>
                </a:lnTo>
                <a:lnTo>
                  <a:pt x="5185842" y="37274"/>
                </a:lnTo>
                <a:lnTo>
                  <a:pt x="5185842" y="27114"/>
                </a:lnTo>
                <a:close/>
              </a:path>
              <a:path w="6844665" h="281939">
                <a:moveTo>
                  <a:pt x="5256073" y="16268"/>
                </a:moveTo>
                <a:lnTo>
                  <a:pt x="5239855" y="16268"/>
                </a:lnTo>
                <a:lnTo>
                  <a:pt x="5239855" y="27114"/>
                </a:lnTo>
                <a:lnTo>
                  <a:pt x="5245265" y="27114"/>
                </a:lnTo>
                <a:lnTo>
                  <a:pt x="5250662" y="32537"/>
                </a:lnTo>
                <a:lnTo>
                  <a:pt x="5256073" y="32537"/>
                </a:lnTo>
                <a:lnTo>
                  <a:pt x="5256073" y="16268"/>
                </a:lnTo>
                <a:close/>
              </a:path>
              <a:path w="6844665" h="281939">
                <a:moveTo>
                  <a:pt x="5261470" y="0"/>
                </a:moveTo>
                <a:lnTo>
                  <a:pt x="5250662" y="0"/>
                </a:lnTo>
                <a:lnTo>
                  <a:pt x="5250662" y="10845"/>
                </a:lnTo>
                <a:lnTo>
                  <a:pt x="5261470" y="10845"/>
                </a:lnTo>
                <a:lnTo>
                  <a:pt x="5261470" y="0"/>
                </a:lnTo>
                <a:close/>
              </a:path>
              <a:path w="6844665" h="281939">
                <a:moveTo>
                  <a:pt x="5337099" y="32194"/>
                </a:moveTo>
                <a:lnTo>
                  <a:pt x="5331701" y="27114"/>
                </a:lnTo>
                <a:lnTo>
                  <a:pt x="5326291" y="27114"/>
                </a:lnTo>
                <a:lnTo>
                  <a:pt x="5326291" y="32194"/>
                </a:lnTo>
                <a:lnTo>
                  <a:pt x="5331701" y="32194"/>
                </a:lnTo>
                <a:lnTo>
                  <a:pt x="5331701" y="37274"/>
                </a:lnTo>
                <a:lnTo>
                  <a:pt x="5337099" y="32194"/>
                </a:lnTo>
                <a:close/>
              </a:path>
              <a:path w="6844665" h="281939">
                <a:moveTo>
                  <a:pt x="5364111" y="63944"/>
                </a:moveTo>
                <a:lnTo>
                  <a:pt x="5353304" y="63944"/>
                </a:lnTo>
                <a:lnTo>
                  <a:pt x="5353304" y="70294"/>
                </a:lnTo>
                <a:lnTo>
                  <a:pt x="5358714" y="80454"/>
                </a:lnTo>
                <a:lnTo>
                  <a:pt x="5364111" y="80454"/>
                </a:lnTo>
                <a:lnTo>
                  <a:pt x="5364111" y="63944"/>
                </a:lnTo>
                <a:close/>
              </a:path>
              <a:path w="6844665" h="281939">
                <a:moveTo>
                  <a:pt x="5391124" y="32194"/>
                </a:moveTo>
                <a:lnTo>
                  <a:pt x="5380317" y="27114"/>
                </a:lnTo>
                <a:lnTo>
                  <a:pt x="5380317" y="37274"/>
                </a:lnTo>
                <a:lnTo>
                  <a:pt x="5391124" y="37274"/>
                </a:lnTo>
                <a:lnTo>
                  <a:pt x="5391124" y="32194"/>
                </a:lnTo>
                <a:close/>
              </a:path>
              <a:path w="6844665" h="281939">
                <a:moveTo>
                  <a:pt x="5482971" y="53784"/>
                </a:moveTo>
                <a:lnTo>
                  <a:pt x="5461355" y="53784"/>
                </a:lnTo>
                <a:lnTo>
                  <a:pt x="5461355" y="58864"/>
                </a:lnTo>
                <a:lnTo>
                  <a:pt x="5472163" y="58864"/>
                </a:lnTo>
                <a:lnTo>
                  <a:pt x="5472163" y="63944"/>
                </a:lnTo>
                <a:lnTo>
                  <a:pt x="5482971" y="63944"/>
                </a:lnTo>
                <a:lnTo>
                  <a:pt x="5482971" y="53784"/>
                </a:lnTo>
                <a:close/>
              </a:path>
              <a:path w="6844665" h="281939">
                <a:moveTo>
                  <a:pt x="5509984" y="48704"/>
                </a:moveTo>
                <a:lnTo>
                  <a:pt x="5499176" y="48704"/>
                </a:lnTo>
                <a:lnTo>
                  <a:pt x="5499176" y="70294"/>
                </a:lnTo>
                <a:lnTo>
                  <a:pt x="5509984" y="70294"/>
                </a:lnTo>
                <a:lnTo>
                  <a:pt x="5509984" y="48704"/>
                </a:lnTo>
                <a:close/>
              </a:path>
              <a:path w="6844665" h="281939">
                <a:moveTo>
                  <a:pt x="5596420" y="53784"/>
                </a:moveTo>
                <a:lnTo>
                  <a:pt x="5574804" y="53784"/>
                </a:lnTo>
                <a:lnTo>
                  <a:pt x="5569407" y="58864"/>
                </a:lnTo>
                <a:lnTo>
                  <a:pt x="5569407" y="63944"/>
                </a:lnTo>
                <a:lnTo>
                  <a:pt x="5596420" y="63944"/>
                </a:lnTo>
                <a:lnTo>
                  <a:pt x="5596420" y="53784"/>
                </a:lnTo>
                <a:close/>
              </a:path>
              <a:path w="6844665" h="281939">
                <a:moveTo>
                  <a:pt x="5639638" y="32194"/>
                </a:moveTo>
                <a:lnTo>
                  <a:pt x="5634228" y="32194"/>
                </a:lnTo>
                <a:lnTo>
                  <a:pt x="5634228" y="37274"/>
                </a:lnTo>
                <a:lnTo>
                  <a:pt x="5612625" y="37274"/>
                </a:lnTo>
                <a:lnTo>
                  <a:pt x="5612625" y="48704"/>
                </a:lnTo>
                <a:lnTo>
                  <a:pt x="5639638" y="48704"/>
                </a:lnTo>
                <a:lnTo>
                  <a:pt x="5639638" y="32194"/>
                </a:lnTo>
                <a:close/>
              </a:path>
              <a:path w="6844665" h="281939">
                <a:moveTo>
                  <a:pt x="5844921" y="16268"/>
                </a:moveTo>
                <a:lnTo>
                  <a:pt x="5839523" y="16268"/>
                </a:lnTo>
                <a:lnTo>
                  <a:pt x="5834126" y="21691"/>
                </a:lnTo>
                <a:lnTo>
                  <a:pt x="5834126" y="27114"/>
                </a:lnTo>
                <a:lnTo>
                  <a:pt x="5844921" y="27114"/>
                </a:lnTo>
                <a:lnTo>
                  <a:pt x="5844921" y="16268"/>
                </a:lnTo>
                <a:close/>
              </a:path>
              <a:path w="6844665" h="281939">
                <a:moveTo>
                  <a:pt x="5898947" y="119303"/>
                </a:moveTo>
                <a:lnTo>
                  <a:pt x="5882741" y="119303"/>
                </a:lnTo>
                <a:lnTo>
                  <a:pt x="5877344" y="124726"/>
                </a:lnTo>
                <a:lnTo>
                  <a:pt x="5871934" y="124726"/>
                </a:lnTo>
                <a:lnTo>
                  <a:pt x="5871934" y="135572"/>
                </a:lnTo>
                <a:lnTo>
                  <a:pt x="5898947" y="135572"/>
                </a:lnTo>
                <a:lnTo>
                  <a:pt x="5898947" y="119303"/>
                </a:lnTo>
                <a:close/>
              </a:path>
              <a:path w="6844665" h="281939">
                <a:moveTo>
                  <a:pt x="6233896" y="119303"/>
                </a:moveTo>
                <a:lnTo>
                  <a:pt x="6223089" y="119303"/>
                </a:lnTo>
                <a:lnTo>
                  <a:pt x="6223089" y="146418"/>
                </a:lnTo>
                <a:lnTo>
                  <a:pt x="6233896" y="146418"/>
                </a:lnTo>
                <a:lnTo>
                  <a:pt x="6233896" y="119303"/>
                </a:lnTo>
                <a:close/>
              </a:path>
              <a:path w="6844665" h="281939">
                <a:moveTo>
                  <a:pt x="6260909" y="130149"/>
                </a:moveTo>
                <a:lnTo>
                  <a:pt x="6250102" y="130149"/>
                </a:lnTo>
                <a:lnTo>
                  <a:pt x="6250102" y="140995"/>
                </a:lnTo>
                <a:lnTo>
                  <a:pt x="6260909" y="140995"/>
                </a:lnTo>
                <a:lnTo>
                  <a:pt x="6260909" y="130149"/>
                </a:lnTo>
                <a:close/>
              </a:path>
              <a:path w="6844665" h="281939">
                <a:moveTo>
                  <a:pt x="6309525" y="37960"/>
                </a:moveTo>
                <a:lnTo>
                  <a:pt x="6304127" y="37960"/>
                </a:lnTo>
                <a:lnTo>
                  <a:pt x="6304127" y="48806"/>
                </a:lnTo>
                <a:lnTo>
                  <a:pt x="6309525" y="48806"/>
                </a:lnTo>
                <a:lnTo>
                  <a:pt x="6309525" y="37960"/>
                </a:lnTo>
                <a:close/>
              </a:path>
              <a:path w="6844665" h="281939">
                <a:moveTo>
                  <a:pt x="6466192" y="119303"/>
                </a:moveTo>
                <a:lnTo>
                  <a:pt x="6455397" y="119303"/>
                </a:lnTo>
                <a:lnTo>
                  <a:pt x="6455397" y="103035"/>
                </a:lnTo>
                <a:lnTo>
                  <a:pt x="6428384" y="103035"/>
                </a:lnTo>
                <a:lnTo>
                  <a:pt x="6428384" y="97612"/>
                </a:lnTo>
                <a:lnTo>
                  <a:pt x="6428384" y="75920"/>
                </a:lnTo>
                <a:lnTo>
                  <a:pt x="6439179" y="75920"/>
                </a:lnTo>
                <a:lnTo>
                  <a:pt x="6439179" y="65074"/>
                </a:lnTo>
                <a:lnTo>
                  <a:pt x="6406769" y="65074"/>
                </a:lnTo>
                <a:lnTo>
                  <a:pt x="6406769" y="86766"/>
                </a:lnTo>
                <a:lnTo>
                  <a:pt x="6422974" y="86766"/>
                </a:lnTo>
                <a:lnTo>
                  <a:pt x="6422974" y="97612"/>
                </a:lnTo>
                <a:lnTo>
                  <a:pt x="6417577" y="97612"/>
                </a:lnTo>
                <a:lnTo>
                  <a:pt x="6417577" y="108458"/>
                </a:lnTo>
                <a:lnTo>
                  <a:pt x="6417577" y="130149"/>
                </a:lnTo>
                <a:lnTo>
                  <a:pt x="6395961" y="130149"/>
                </a:lnTo>
                <a:lnTo>
                  <a:pt x="6395961" y="103035"/>
                </a:lnTo>
                <a:lnTo>
                  <a:pt x="6412179" y="103035"/>
                </a:lnTo>
                <a:lnTo>
                  <a:pt x="6417577" y="108458"/>
                </a:lnTo>
                <a:lnTo>
                  <a:pt x="6417577" y="97612"/>
                </a:lnTo>
                <a:lnTo>
                  <a:pt x="6374358" y="97612"/>
                </a:lnTo>
                <a:lnTo>
                  <a:pt x="6374358" y="86766"/>
                </a:lnTo>
                <a:lnTo>
                  <a:pt x="6401371" y="86766"/>
                </a:lnTo>
                <a:lnTo>
                  <a:pt x="6401371" y="75920"/>
                </a:lnTo>
                <a:lnTo>
                  <a:pt x="6390564" y="75920"/>
                </a:lnTo>
                <a:lnTo>
                  <a:pt x="6385166" y="70497"/>
                </a:lnTo>
                <a:lnTo>
                  <a:pt x="6385166" y="65074"/>
                </a:lnTo>
                <a:lnTo>
                  <a:pt x="6379756" y="59651"/>
                </a:lnTo>
                <a:lnTo>
                  <a:pt x="6374358" y="59651"/>
                </a:lnTo>
                <a:lnTo>
                  <a:pt x="6374358" y="65074"/>
                </a:lnTo>
                <a:lnTo>
                  <a:pt x="6368948" y="65074"/>
                </a:lnTo>
                <a:lnTo>
                  <a:pt x="6368948" y="70497"/>
                </a:lnTo>
                <a:lnTo>
                  <a:pt x="6363551" y="70497"/>
                </a:lnTo>
                <a:lnTo>
                  <a:pt x="6363551" y="103035"/>
                </a:lnTo>
                <a:lnTo>
                  <a:pt x="6363551" y="119303"/>
                </a:lnTo>
                <a:lnTo>
                  <a:pt x="6347346" y="119303"/>
                </a:lnTo>
                <a:lnTo>
                  <a:pt x="6347346" y="108458"/>
                </a:lnTo>
                <a:lnTo>
                  <a:pt x="6341948" y="108458"/>
                </a:lnTo>
                <a:lnTo>
                  <a:pt x="6336538" y="103035"/>
                </a:lnTo>
                <a:lnTo>
                  <a:pt x="6333833" y="97612"/>
                </a:lnTo>
                <a:lnTo>
                  <a:pt x="6331140" y="92189"/>
                </a:lnTo>
                <a:lnTo>
                  <a:pt x="6331140" y="81343"/>
                </a:lnTo>
                <a:lnTo>
                  <a:pt x="6331140" y="75920"/>
                </a:lnTo>
                <a:lnTo>
                  <a:pt x="6347346" y="75920"/>
                </a:lnTo>
                <a:lnTo>
                  <a:pt x="6347346" y="103035"/>
                </a:lnTo>
                <a:lnTo>
                  <a:pt x="6363551" y="103035"/>
                </a:lnTo>
                <a:lnTo>
                  <a:pt x="6363551" y="70497"/>
                </a:lnTo>
                <a:lnTo>
                  <a:pt x="6358153" y="70497"/>
                </a:lnTo>
                <a:lnTo>
                  <a:pt x="6358153" y="59651"/>
                </a:lnTo>
                <a:lnTo>
                  <a:pt x="6336538" y="59651"/>
                </a:lnTo>
                <a:lnTo>
                  <a:pt x="6331140" y="65074"/>
                </a:lnTo>
                <a:lnTo>
                  <a:pt x="6331140" y="70497"/>
                </a:lnTo>
                <a:lnTo>
                  <a:pt x="6304127" y="70497"/>
                </a:lnTo>
                <a:lnTo>
                  <a:pt x="6304127" y="65074"/>
                </a:lnTo>
                <a:lnTo>
                  <a:pt x="6298717" y="59651"/>
                </a:lnTo>
                <a:lnTo>
                  <a:pt x="6304127" y="54229"/>
                </a:lnTo>
                <a:lnTo>
                  <a:pt x="6282512" y="54229"/>
                </a:lnTo>
                <a:lnTo>
                  <a:pt x="6277114" y="59651"/>
                </a:lnTo>
                <a:lnTo>
                  <a:pt x="6277114" y="70497"/>
                </a:lnTo>
                <a:lnTo>
                  <a:pt x="6250102" y="70497"/>
                </a:lnTo>
                <a:lnTo>
                  <a:pt x="6250102" y="59651"/>
                </a:lnTo>
                <a:lnTo>
                  <a:pt x="6244704" y="54229"/>
                </a:lnTo>
                <a:lnTo>
                  <a:pt x="6239294" y="54229"/>
                </a:lnTo>
                <a:lnTo>
                  <a:pt x="6239294" y="81343"/>
                </a:lnTo>
                <a:lnTo>
                  <a:pt x="6239294" y="97612"/>
                </a:lnTo>
                <a:lnTo>
                  <a:pt x="6196076" y="97612"/>
                </a:lnTo>
                <a:lnTo>
                  <a:pt x="6196076" y="86766"/>
                </a:lnTo>
                <a:lnTo>
                  <a:pt x="6201486" y="81343"/>
                </a:lnTo>
                <a:lnTo>
                  <a:pt x="6239294" y="81343"/>
                </a:lnTo>
                <a:lnTo>
                  <a:pt x="6239294" y="54229"/>
                </a:lnTo>
                <a:lnTo>
                  <a:pt x="6239294" y="43383"/>
                </a:lnTo>
                <a:lnTo>
                  <a:pt x="6206883" y="43383"/>
                </a:lnTo>
                <a:lnTo>
                  <a:pt x="6206883" y="65074"/>
                </a:lnTo>
                <a:lnTo>
                  <a:pt x="6190678" y="65074"/>
                </a:lnTo>
                <a:lnTo>
                  <a:pt x="6190678" y="103035"/>
                </a:lnTo>
                <a:lnTo>
                  <a:pt x="6174473" y="103035"/>
                </a:lnTo>
                <a:lnTo>
                  <a:pt x="6174473" y="86766"/>
                </a:lnTo>
                <a:lnTo>
                  <a:pt x="6163665" y="86766"/>
                </a:lnTo>
                <a:lnTo>
                  <a:pt x="6163665" y="70497"/>
                </a:lnTo>
                <a:lnTo>
                  <a:pt x="6163665" y="65074"/>
                </a:lnTo>
                <a:lnTo>
                  <a:pt x="6163665" y="54229"/>
                </a:lnTo>
                <a:lnTo>
                  <a:pt x="6158268" y="48806"/>
                </a:lnTo>
                <a:lnTo>
                  <a:pt x="6158268" y="32537"/>
                </a:lnTo>
                <a:lnTo>
                  <a:pt x="6152858" y="32537"/>
                </a:lnTo>
                <a:lnTo>
                  <a:pt x="6152858" y="75920"/>
                </a:lnTo>
                <a:lnTo>
                  <a:pt x="6152858" y="103035"/>
                </a:lnTo>
                <a:lnTo>
                  <a:pt x="6131255" y="103035"/>
                </a:lnTo>
                <a:lnTo>
                  <a:pt x="6131255" y="92189"/>
                </a:lnTo>
                <a:lnTo>
                  <a:pt x="6136652" y="86766"/>
                </a:lnTo>
                <a:lnTo>
                  <a:pt x="6136652" y="81343"/>
                </a:lnTo>
                <a:lnTo>
                  <a:pt x="6136652" y="75920"/>
                </a:lnTo>
                <a:lnTo>
                  <a:pt x="6152858" y="75920"/>
                </a:lnTo>
                <a:lnTo>
                  <a:pt x="6152858" y="32537"/>
                </a:lnTo>
                <a:lnTo>
                  <a:pt x="6131255" y="32537"/>
                </a:lnTo>
                <a:lnTo>
                  <a:pt x="6125845" y="29832"/>
                </a:lnTo>
                <a:lnTo>
                  <a:pt x="6125845" y="21691"/>
                </a:lnTo>
                <a:lnTo>
                  <a:pt x="6115037" y="21691"/>
                </a:lnTo>
                <a:lnTo>
                  <a:pt x="6115037" y="43383"/>
                </a:lnTo>
                <a:lnTo>
                  <a:pt x="6104242" y="43383"/>
                </a:lnTo>
                <a:lnTo>
                  <a:pt x="6104242" y="54229"/>
                </a:lnTo>
                <a:lnTo>
                  <a:pt x="6093434" y="54229"/>
                </a:lnTo>
                <a:lnTo>
                  <a:pt x="6093434" y="43383"/>
                </a:lnTo>
                <a:lnTo>
                  <a:pt x="6096139" y="37960"/>
                </a:lnTo>
                <a:lnTo>
                  <a:pt x="6098832" y="32537"/>
                </a:lnTo>
                <a:lnTo>
                  <a:pt x="6093434" y="27114"/>
                </a:lnTo>
                <a:lnTo>
                  <a:pt x="6093434" y="16268"/>
                </a:lnTo>
                <a:lnTo>
                  <a:pt x="6071819" y="16268"/>
                </a:lnTo>
                <a:lnTo>
                  <a:pt x="6071819" y="5422"/>
                </a:lnTo>
                <a:lnTo>
                  <a:pt x="6044806" y="5422"/>
                </a:lnTo>
                <a:lnTo>
                  <a:pt x="6044806" y="16268"/>
                </a:lnTo>
                <a:lnTo>
                  <a:pt x="6044806" y="27114"/>
                </a:lnTo>
                <a:lnTo>
                  <a:pt x="6044806" y="37960"/>
                </a:lnTo>
                <a:lnTo>
                  <a:pt x="6039409" y="37960"/>
                </a:lnTo>
                <a:lnTo>
                  <a:pt x="6039409" y="86766"/>
                </a:lnTo>
                <a:lnTo>
                  <a:pt x="6034011" y="92189"/>
                </a:lnTo>
                <a:lnTo>
                  <a:pt x="6028601" y="86766"/>
                </a:lnTo>
                <a:lnTo>
                  <a:pt x="6028601" y="81343"/>
                </a:lnTo>
                <a:lnTo>
                  <a:pt x="6039409" y="86766"/>
                </a:lnTo>
                <a:lnTo>
                  <a:pt x="6039409" y="37960"/>
                </a:lnTo>
                <a:lnTo>
                  <a:pt x="6034011" y="32537"/>
                </a:lnTo>
                <a:lnTo>
                  <a:pt x="6034011" y="27114"/>
                </a:lnTo>
                <a:lnTo>
                  <a:pt x="6044806" y="27114"/>
                </a:lnTo>
                <a:lnTo>
                  <a:pt x="6044806" y="16268"/>
                </a:lnTo>
                <a:lnTo>
                  <a:pt x="6034011" y="16268"/>
                </a:lnTo>
                <a:lnTo>
                  <a:pt x="6034011" y="21691"/>
                </a:lnTo>
                <a:lnTo>
                  <a:pt x="6006998" y="21691"/>
                </a:lnTo>
                <a:lnTo>
                  <a:pt x="6006998" y="0"/>
                </a:lnTo>
                <a:lnTo>
                  <a:pt x="5979985" y="0"/>
                </a:lnTo>
                <a:lnTo>
                  <a:pt x="5979985" y="5422"/>
                </a:lnTo>
                <a:lnTo>
                  <a:pt x="5985383" y="10845"/>
                </a:lnTo>
                <a:lnTo>
                  <a:pt x="5990793" y="10845"/>
                </a:lnTo>
                <a:lnTo>
                  <a:pt x="5990793" y="27114"/>
                </a:lnTo>
                <a:lnTo>
                  <a:pt x="5990793" y="59651"/>
                </a:lnTo>
                <a:lnTo>
                  <a:pt x="5990793" y="65074"/>
                </a:lnTo>
                <a:lnTo>
                  <a:pt x="5990793" y="81343"/>
                </a:lnTo>
                <a:lnTo>
                  <a:pt x="5985383" y="92189"/>
                </a:lnTo>
                <a:lnTo>
                  <a:pt x="5974575" y="92189"/>
                </a:lnTo>
                <a:lnTo>
                  <a:pt x="5974575" y="81343"/>
                </a:lnTo>
                <a:lnTo>
                  <a:pt x="5990793" y="81343"/>
                </a:lnTo>
                <a:lnTo>
                  <a:pt x="5990793" y="65074"/>
                </a:lnTo>
                <a:lnTo>
                  <a:pt x="5985383" y="65074"/>
                </a:lnTo>
                <a:lnTo>
                  <a:pt x="5985383" y="59651"/>
                </a:lnTo>
                <a:lnTo>
                  <a:pt x="5990793" y="59651"/>
                </a:lnTo>
                <a:lnTo>
                  <a:pt x="5990793" y="27114"/>
                </a:lnTo>
                <a:lnTo>
                  <a:pt x="5979985" y="27114"/>
                </a:lnTo>
                <a:lnTo>
                  <a:pt x="5979985" y="21691"/>
                </a:lnTo>
                <a:lnTo>
                  <a:pt x="5969178" y="21691"/>
                </a:lnTo>
                <a:lnTo>
                  <a:pt x="5969178" y="10845"/>
                </a:lnTo>
                <a:lnTo>
                  <a:pt x="5920562" y="10845"/>
                </a:lnTo>
                <a:lnTo>
                  <a:pt x="5920562" y="21691"/>
                </a:lnTo>
                <a:lnTo>
                  <a:pt x="5920562" y="81343"/>
                </a:lnTo>
                <a:lnTo>
                  <a:pt x="5920562" y="92189"/>
                </a:lnTo>
                <a:lnTo>
                  <a:pt x="5909754" y="92189"/>
                </a:lnTo>
                <a:lnTo>
                  <a:pt x="5909754" y="86766"/>
                </a:lnTo>
                <a:lnTo>
                  <a:pt x="5909754" y="81343"/>
                </a:lnTo>
                <a:lnTo>
                  <a:pt x="5920562" y="81343"/>
                </a:lnTo>
                <a:lnTo>
                  <a:pt x="5920562" y="21691"/>
                </a:lnTo>
                <a:lnTo>
                  <a:pt x="5915152" y="27114"/>
                </a:lnTo>
                <a:lnTo>
                  <a:pt x="5904344" y="27114"/>
                </a:lnTo>
                <a:lnTo>
                  <a:pt x="5904344" y="37960"/>
                </a:lnTo>
                <a:lnTo>
                  <a:pt x="5898947" y="43383"/>
                </a:lnTo>
                <a:lnTo>
                  <a:pt x="5898947" y="54229"/>
                </a:lnTo>
                <a:lnTo>
                  <a:pt x="5888139" y="54229"/>
                </a:lnTo>
                <a:lnTo>
                  <a:pt x="5888139" y="43383"/>
                </a:lnTo>
                <a:lnTo>
                  <a:pt x="5882741" y="43383"/>
                </a:lnTo>
                <a:lnTo>
                  <a:pt x="5882741" y="37960"/>
                </a:lnTo>
                <a:lnTo>
                  <a:pt x="5888139" y="32537"/>
                </a:lnTo>
                <a:lnTo>
                  <a:pt x="5893549" y="32537"/>
                </a:lnTo>
                <a:lnTo>
                  <a:pt x="5898947" y="27114"/>
                </a:lnTo>
                <a:lnTo>
                  <a:pt x="5904344" y="27114"/>
                </a:lnTo>
                <a:lnTo>
                  <a:pt x="5904344" y="16268"/>
                </a:lnTo>
                <a:lnTo>
                  <a:pt x="5866536" y="16268"/>
                </a:lnTo>
                <a:lnTo>
                  <a:pt x="5866536" y="10845"/>
                </a:lnTo>
                <a:lnTo>
                  <a:pt x="5855728" y="10845"/>
                </a:lnTo>
                <a:lnTo>
                  <a:pt x="5855728" y="37960"/>
                </a:lnTo>
                <a:lnTo>
                  <a:pt x="5844921" y="37960"/>
                </a:lnTo>
                <a:lnTo>
                  <a:pt x="5844921" y="48806"/>
                </a:lnTo>
                <a:lnTo>
                  <a:pt x="5850331" y="54229"/>
                </a:lnTo>
                <a:lnTo>
                  <a:pt x="5855728" y="43383"/>
                </a:lnTo>
                <a:lnTo>
                  <a:pt x="5861126" y="48806"/>
                </a:lnTo>
                <a:lnTo>
                  <a:pt x="5861126" y="59651"/>
                </a:lnTo>
                <a:lnTo>
                  <a:pt x="5877344" y="59651"/>
                </a:lnTo>
                <a:lnTo>
                  <a:pt x="5877344" y="70497"/>
                </a:lnTo>
                <a:lnTo>
                  <a:pt x="5855728" y="70497"/>
                </a:lnTo>
                <a:lnTo>
                  <a:pt x="5855728" y="65074"/>
                </a:lnTo>
                <a:lnTo>
                  <a:pt x="5844921" y="65074"/>
                </a:lnTo>
                <a:lnTo>
                  <a:pt x="5844921" y="75920"/>
                </a:lnTo>
                <a:lnTo>
                  <a:pt x="5844921" y="97612"/>
                </a:lnTo>
                <a:lnTo>
                  <a:pt x="5844921" y="113880"/>
                </a:lnTo>
                <a:lnTo>
                  <a:pt x="5834126" y="113880"/>
                </a:lnTo>
                <a:lnTo>
                  <a:pt x="5834126" y="103035"/>
                </a:lnTo>
                <a:lnTo>
                  <a:pt x="5823318" y="103035"/>
                </a:lnTo>
                <a:lnTo>
                  <a:pt x="5823318" y="92189"/>
                </a:lnTo>
                <a:lnTo>
                  <a:pt x="5828716" y="92189"/>
                </a:lnTo>
                <a:lnTo>
                  <a:pt x="5834126" y="86766"/>
                </a:lnTo>
                <a:lnTo>
                  <a:pt x="5834126" y="92189"/>
                </a:lnTo>
                <a:lnTo>
                  <a:pt x="5839523" y="92189"/>
                </a:lnTo>
                <a:lnTo>
                  <a:pt x="5839523" y="97612"/>
                </a:lnTo>
                <a:lnTo>
                  <a:pt x="5844921" y="97612"/>
                </a:lnTo>
                <a:lnTo>
                  <a:pt x="5844921" y="75920"/>
                </a:lnTo>
                <a:lnTo>
                  <a:pt x="5817908" y="75920"/>
                </a:lnTo>
                <a:lnTo>
                  <a:pt x="5817908" y="70497"/>
                </a:lnTo>
                <a:lnTo>
                  <a:pt x="5823318" y="65074"/>
                </a:lnTo>
                <a:lnTo>
                  <a:pt x="5844921" y="65074"/>
                </a:lnTo>
                <a:lnTo>
                  <a:pt x="5844921" y="59651"/>
                </a:lnTo>
                <a:lnTo>
                  <a:pt x="5844921" y="54229"/>
                </a:lnTo>
                <a:lnTo>
                  <a:pt x="5839523" y="54229"/>
                </a:lnTo>
                <a:lnTo>
                  <a:pt x="5823318" y="59651"/>
                </a:lnTo>
                <a:lnTo>
                  <a:pt x="5817908" y="59651"/>
                </a:lnTo>
                <a:lnTo>
                  <a:pt x="5817908" y="54229"/>
                </a:lnTo>
                <a:lnTo>
                  <a:pt x="5817908" y="32537"/>
                </a:lnTo>
                <a:lnTo>
                  <a:pt x="5801703" y="32537"/>
                </a:lnTo>
                <a:lnTo>
                  <a:pt x="5801703" y="21691"/>
                </a:lnTo>
                <a:lnTo>
                  <a:pt x="5780100" y="21691"/>
                </a:lnTo>
                <a:lnTo>
                  <a:pt x="5780100" y="32537"/>
                </a:lnTo>
                <a:lnTo>
                  <a:pt x="5769292" y="32537"/>
                </a:lnTo>
                <a:lnTo>
                  <a:pt x="5769292" y="92189"/>
                </a:lnTo>
                <a:lnTo>
                  <a:pt x="5769292" y="103035"/>
                </a:lnTo>
                <a:lnTo>
                  <a:pt x="5758485" y="103035"/>
                </a:lnTo>
                <a:lnTo>
                  <a:pt x="5758485" y="92189"/>
                </a:lnTo>
                <a:lnTo>
                  <a:pt x="5769292" y="92189"/>
                </a:lnTo>
                <a:lnTo>
                  <a:pt x="5769292" y="32537"/>
                </a:lnTo>
                <a:lnTo>
                  <a:pt x="5763895" y="32537"/>
                </a:lnTo>
                <a:lnTo>
                  <a:pt x="5763895" y="16268"/>
                </a:lnTo>
                <a:lnTo>
                  <a:pt x="5758485" y="16268"/>
                </a:lnTo>
                <a:lnTo>
                  <a:pt x="5753087" y="21691"/>
                </a:lnTo>
                <a:lnTo>
                  <a:pt x="5753087" y="32537"/>
                </a:lnTo>
                <a:lnTo>
                  <a:pt x="5742279" y="32537"/>
                </a:lnTo>
                <a:lnTo>
                  <a:pt x="5742279" y="43383"/>
                </a:lnTo>
                <a:lnTo>
                  <a:pt x="5753087" y="43383"/>
                </a:lnTo>
                <a:lnTo>
                  <a:pt x="5753087" y="54229"/>
                </a:lnTo>
                <a:lnTo>
                  <a:pt x="5742279" y="54229"/>
                </a:lnTo>
                <a:lnTo>
                  <a:pt x="5742279" y="43383"/>
                </a:lnTo>
                <a:lnTo>
                  <a:pt x="5726074" y="43383"/>
                </a:lnTo>
                <a:lnTo>
                  <a:pt x="5726074" y="27114"/>
                </a:lnTo>
                <a:lnTo>
                  <a:pt x="5736882" y="27114"/>
                </a:lnTo>
                <a:lnTo>
                  <a:pt x="5736882" y="16268"/>
                </a:lnTo>
                <a:lnTo>
                  <a:pt x="5699061" y="16268"/>
                </a:lnTo>
                <a:lnTo>
                  <a:pt x="5699061" y="65074"/>
                </a:lnTo>
                <a:lnTo>
                  <a:pt x="5688254" y="65074"/>
                </a:lnTo>
                <a:lnTo>
                  <a:pt x="5688254" y="91884"/>
                </a:lnTo>
                <a:lnTo>
                  <a:pt x="5672048" y="91884"/>
                </a:lnTo>
                <a:lnTo>
                  <a:pt x="5672048" y="80454"/>
                </a:lnTo>
                <a:lnTo>
                  <a:pt x="5655843" y="80454"/>
                </a:lnTo>
                <a:lnTo>
                  <a:pt x="5655843" y="75374"/>
                </a:lnTo>
                <a:lnTo>
                  <a:pt x="5655843" y="63944"/>
                </a:lnTo>
                <a:lnTo>
                  <a:pt x="5661241" y="63944"/>
                </a:lnTo>
                <a:lnTo>
                  <a:pt x="5661241" y="53784"/>
                </a:lnTo>
                <a:lnTo>
                  <a:pt x="5655843" y="53784"/>
                </a:lnTo>
                <a:lnTo>
                  <a:pt x="5650433" y="58864"/>
                </a:lnTo>
                <a:lnTo>
                  <a:pt x="5650433" y="63944"/>
                </a:lnTo>
                <a:lnTo>
                  <a:pt x="5645035" y="63944"/>
                </a:lnTo>
                <a:lnTo>
                  <a:pt x="5639638" y="70294"/>
                </a:lnTo>
                <a:lnTo>
                  <a:pt x="5634228" y="70294"/>
                </a:lnTo>
                <a:lnTo>
                  <a:pt x="5634228" y="75374"/>
                </a:lnTo>
                <a:lnTo>
                  <a:pt x="5623433" y="75374"/>
                </a:lnTo>
                <a:lnTo>
                  <a:pt x="5623433" y="80454"/>
                </a:lnTo>
                <a:lnTo>
                  <a:pt x="5623433" y="91884"/>
                </a:lnTo>
                <a:lnTo>
                  <a:pt x="5612625" y="91884"/>
                </a:lnTo>
                <a:lnTo>
                  <a:pt x="5612625" y="80454"/>
                </a:lnTo>
                <a:lnTo>
                  <a:pt x="5623433" y="80454"/>
                </a:lnTo>
                <a:lnTo>
                  <a:pt x="5623433" y="75374"/>
                </a:lnTo>
                <a:lnTo>
                  <a:pt x="5618023" y="75374"/>
                </a:lnTo>
                <a:lnTo>
                  <a:pt x="5618023" y="70294"/>
                </a:lnTo>
                <a:lnTo>
                  <a:pt x="5607215" y="70294"/>
                </a:lnTo>
                <a:lnTo>
                  <a:pt x="5607215" y="80454"/>
                </a:lnTo>
                <a:lnTo>
                  <a:pt x="5601817" y="80454"/>
                </a:lnTo>
                <a:lnTo>
                  <a:pt x="5596420" y="75374"/>
                </a:lnTo>
                <a:lnTo>
                  <a:pt x="5596420" y="70294"/>
                </a:lnTo>
                <a:lnTo>
                  <a:pt x="5553202" y="70294"/>
                </a:lnTo>
                <a:lnTo>
                  <a:pt x="5553202" y="75374"/>
                </a:lnTo>
                <a:lnTo>
                  <a:pt x="5547792" y="75374"/>
                </a:lnTo>
                <a:lnTo>
                  <a:pt x="5542394" y="70294"/>
                </a:lnTo>
                <a:lnTo>
                  <a:pt x="5542394" y="63944"/>
                </a:lnTo>
                <a:lnTo>
                  <a:pt x="5526189" y="63944"/>
                </a:lnTo>
                <a:lnTo>
                  <a:pt x="5526189" y="80454"/>
                </a:lnTo>
                <a:lnTo>
                  <a:pt x="5509984" y="80454"/>
                </a:lnTo>
                <a:lnTo>
                  <a:pt x="5509984" y="75374"/>
                </a:lnTo>
                <a:lnTo>
                  <a:pt x="5499176" y="75374"/>
                </a:lnTo>
                <a:lnTo>
                  <a:pt x="5499176" y="70294"/>
                </a:lnTo>
                <a:lnTo>
                  <a:pt x="5482971" y="70294"/>
                </a:lnTo>
                <a:lnTo>
                  <a:pt x="5482971" y="75374"/>
                </a:lnTo>
                <a:lnTo>
                  <a:pt x="5472163" y="75374"/>
                </a:lnTo>
                <a:lnTo>
                  <a:pt x="5472163" y="70294"/>
                </a:lnTo>
                <a:lnTo>
                  <a:pt x="5472163" y="63944"/>
                </a:lnTo>
                <a:lnTo>
                  <a:pt x="5461355" y="63944"/>
                </a:lnTo>
                <a:lnTo>
                  <a:pt x="5461355" y="58864"/>
                </a:lnTo>
                <a:lnTo>
                  <a:pt x="5454091" y="56324"/>
                </a:lnTo>
                <a:lnTo>
                  <a:pt x="5441607" y="58864"/>
                </a:lnTo>
                <a:lnTo>
                  <a:pt x="5434342" y="58864"/>
                </a:lnTo>
                <a:lnTo>
                  <a:pt x="5434342" y="70294"/>
                </a:lnTo>
                <a:lnTo>
                  <a:pt x="5428945" y="70294"/>
                </a:lnTo>
                <a:lnTo>
                  <a:pt x="5428945" y="58864"/>
                </a:lnTo>
                <a:lnTo>
                  <a:pt x="5412740" y="58864"/>
                </a:lnTo>
                <a:lnTo>
                  <a:pt x="5412740" y="53784"/>
                </a:lnTo>
                <a:lnTo>
                  <a:pt x="5428945" y="53784"/>
                </a:lnTo>
                <a:lnTo>
                  <a:pt x="5428945" y="37274"/>
                </a:lnTo>
                <a:lnTo>
                  <a:pt x="5412740" y="37274"/>
                </a:lnTo>
                <a:lnTo>
                  <a:pt x="5412740" y="48704"/>
                </a:lnTo>
                <a:lnTo>
                  <a:pt x="5391124" y="48704"/>
                </a:lnTo>
                <a:lnTo>
                  <a:pt x="5391124" y="53784"/>
                </a:lnTo>
                <a:lnTo>
                  <a:pt x="5385727" y="58864"/>
                </a:lnTo>
                <a:lnTo>
                  <a:pt x="5364111" y="58864"/>
                </a:lnTo>
                <a:lnTo>
                  <a:pt x="5364111" y="63944"/>
                </a:lnTo>
                <a:lnTo>
                  <a:pt x="5369522" y="63944"/>
                </a:lnTo>
                <a:lnTo>
                  <a:pt x="5369522" y="75374"/>
                </a:lnTo>
                <a:lnTo>
                  <a:pt x="5364111" y="80454"/>
                </a:lnTo>
                <a:lnTo>
                  <a:pt x="5364111" y="85534"/>
                </a:lnTo>
                <a:lnTo>
                  <a:pt x="5347906" y="85534"/>
                </a:lnTo>
                <a:lnTo>
                  <a:pt x="5347906" y="96964"/>
                </a:lnTo>
                <a:lnTo>
                  <a:pt x="5337099" y="96964"/>
                </a:lnTo>
                <a:lnTo>
                  <a:pt x="5337099" y="91884"/>
                </a:lnTo>
                <a:lnTo>
                  <a:pt x="5337099" y="85534"/>
                </a:lnTo>
                <a:lnTo>
                  <a:pt x="5331701" y="91884"/>
                </a:lnTo>
                <a:lnTo>
                  <a:pt x="5320893" y="91884"/>
                </a:lnTo>
                <a:lnTo>
                  <a:pt x="5320893" y="80454"/>
                </a:lnTo>
                <a:lnTo>
                  <a:pt x="5326291" y="80454"/>
                </a:lnTo>
                <a:lnTo>
                  <a:pt x="5326291" y="85534"/>
                </a:lnTo>
                <a:lnTo>
                  <a:pt x="5331701" y="80454"/>
                </a:lnTo>
                <a:lnTo>
                  <a:pt x="5337099" y="80454"/>
                </a:lnTo>
                <a:lnTo>
                  <a:pt x="5347906" y="80454"/>
                </a:lnTo>
                <a:lnTo>
                  <a:pt x="5347906" y="75374"/>
                </a:lnTo>
                <a:lnTo>
                  <a:pt x="5347906" y="53784"/>
                </a:lnTo>
                <a:lnTo>
                  <a:pt x="5347906" y="42354"/>
                </a:lnTo>
                <a:lnTo>
                  <a:pt x="5342509" y="37274"/>
                </a:lnTo>
                <a:lnTo>
                  <a:pt x="5337099" y="37274"/>
                </a:lnTo>
                <a:lnTo>
                  <a:pt x="5337099" y="53784"/>
                </a:lnTo>
                <a:lnTo>
                  <a:pt x="5320893" y="53784"/>
                </a:lnTo>
                <a:lnTo>
                  <a:pt x="5320893" y="48704"/>
                </a:lnTo>
                <a:lnTo>
                  <a:pt x="5315496" y="48704"/>
                </a:lnTo>
                <a:lnTo>
                  <a:pt x="5310086" y="53784"/>
                </a:lnTo>
                <a:lnTo>
                  <a:pt x="5310086" y="80454"/>
                </a:lnTo>
                <a:lnTo>
                  <a:pt x="5293880" y="80454"/>
                </a:lnTo>
                <a:lnTo>
                  <a:pt x="5293880" y="63944"/>
                </a:lnTo>
                <a:lnTo>
                  <a:pt x="5288483" y="58864"/>
                </a:lnTo>
                <a:lnTo>
                  <a:pt x="5266868" y="58864"/>
                </a:lnTo>
                <a:lnTo>
                  <a:pt x="5266868" y="75374"/>
                </a:lnTo>
                <a:lnTo>
                  <a:pt x="5283073" y="75374"/>
                </a:lnTo>
                <a:lnTo>
                  <a:pt x="5283073" y="91884"/>
                </a:lnTo>
                <a:lnTo>
                  <a:pt x="5272278" y="91884"/>
                </a:lnTo>
                <a:lnTo>
                  <a:pt x="5272278" y="85534"/>
                </a:lnTo>
                <a:lnTo>
                  <a:pt x="5245265" y="85534"/>
                </a:lnTo>
                <a:lnTo>
                  <a:pt x="5245265" y="75374"/>
                </a:lnTo>
                <a:lnTo>
                  <a:pt x="5250662" y="75374"/>
                </a:lnTo>
                <a:lnTo>
                  <a:pt x="5250662" y="63944"/>
                </a:lnTo>
                <a:lnTo>
                  <a:pt x="5239855" y="63944"/>
                </a:lnTo>
                <a:lnTo>
                  <a:pt x="5239855" y="75374"/>
                </a:lnTo>
                <a:lnTo>
                  <a:pt x="5223649" y="75374"/>
                </a:lnTo>
                <a:lnTo>
                  <a:pt x="5223649" y="53784"/>
                </a:lnTo>
                <a:lnTo>
                  <a:pt x="5212842" y="53784"/>
                </a:lnTo>
                <a:lnTo>
                  <a:pt x="5212842" y="85534"/>
                </a:lnTo>
                <a:lnTo>
                  <a:pt x="5202047" y="85534"/>
                </a:lnTo>
                <a:lnTo>
                  <a:pt x="5196637" y="80454"/>
                </a:lnTo>
                <a:lnTo>
                  <a:pt x="5196637" y="70294"/>
                </a:lnTo>
                <a:lnTo>
                  <a:pt x="5202047" y="63944"/>
                </a:lnTo>
                <a:lnTo>
                  <a:pt x="5202047" y="58864"/>
                </a:lnTo>
                <a:lnTo>
                  <a:pt x="5169624" y="58864"/>
                </a:lnTo>
                <a:lnTo>
                  <a:pt x="5169624" y="75374"/>
                </a:lnTo>
                <a:lnTo>
                  <a:pt x="5180431" y="75374"/>
                </a:lnTo>
                <a:lnTo>
                  <a:pt x="5180431" y="63944"/>
                </a:lnTo>
                <a:lnTo>
                  <a:pt x="5191239" y="63944"/>
                </a:lnTo>
                <a:lnTo>
                  <a:pt x="5191239" y="75374"/>
                </a:lnTo>
                <a:lnTo>
                  <a:pt x="5180431" y="75374"/>
                </a:lnTo>
                <a:lnTo>
                  <a:pt x="5180431" y="102044"/>
                </a:lnTo>
                <a:lnTo>
                  <a:pt x="5169624" y="102044"/>
                </a:lnTo>
                <a:lnTo>
                  <a:pt x="5169624" y="129984"/>
                </a:lnTo>
                <a:lnTo>
                  <a:pt x="5191239" y="129984"/>
                </a:lnTo>
                <a:lnTo>
                  <a:pt x="5196637" y="123634"/>
                </a:lnTo>
                <a:lnTo>
                  <a:pt x="5196637" y="113474"/>
                </a:lnTo>
                <a:lnTo>
                  <a:pt x="5212842" y="113474"/>
                </a:lnTo>
                <a:lnTo>
                  <a:pt x="5212842" y="102044"/>
                </a:lnTo>
                <a:lnTo>
                  <a:pt x="5223649" y="102044"/>
                </a:lnTo>
                <a:lnTo>
                  <a:pt x="5223649" y="91884"/>
                </a:lnTo>
                <a:lnTo>
                  <a:pt x="5218252" y="91884"/>
                </a:lnTo>
                <a:lnTo>
                  <a:pt x="5218252" y="85534"/>
                </a:lnTo>
                <a:lnTo>
                  <a:pt x="5223649" y="85534"/>
                </a:lnTo>
                <a:lnTo>
                  <a:pt x="5223649" y="91884"/>
                </a:lnTo>
                <a:lnTo>
                  <a:pt x="5227447" y="93154"/>
                </a:lnTo>
                <a:lnTo>
                  <a:pt x="5229733" y="100774"/>
                </a:lnTo>
                <a:lnTo>
                  <a:pt x="5228971" y="123634"/>
                </a:lnTo>
                <a:lnTo>
                  <a:pt x="5223649" y="168084"/>
                </a:lnTo>
                <a:lnTo>
                  <a:pt x="5256073" y="168084"/>
                </a:lnTo>
                <a:lnTo>
                  <a:pt x="5256073" y="151574"/>
                </a:lnTo>
                <a:lnTo>
                  <a:pt x="5272278" y="151574"/>
                </a:lnTo>
                <a:lnTo>
                  <a:pt x="5272278" y="194754"/>
                </a:lnTo>
                <a:lnTo>
                  <a:pt x="5288483" y="194754"/>
                </a:lnTo>
                <a:lnTo>
                  <a:pt x="5288483" y="199834"/>
                </a:lnTo>
                <a:lnTo>
                  <a:pt x="5277675" y="199834"/>
                </a:lnTo>
                <a:lnTo>
                  <a:pt x="5272278" y="204914"/>
                </a:lnTo>
                <a:lnTo>
                  <a:pt x="5272278" y="216344"/>
                </a:lnTo>
                <a:lnTo>
                  <a:pt x="5299291" y="216344"/>
                </a:lnTo>
                <a:lnTo>
                  <a:pt x="5299291" y="204914"/>
                </a:lnTo>
                <a:lnTo>
                  <a:pt x="5326291" y="204914"/>
                </a:lnTo>
                <a:lnTo>
                  <a:pt x="5326291" y="194754"/>
                </a:lnTo>
                <a:lnTo>
                  <a:pt x="5347906" y="194754"/>
                </a:lnTo>
                <a:lnTo>
                  <a:pt x="5347906" y="178244"/>
                </a:lnTo>
                <a:lnTo>
                  <a:pt x="5358714" y="178244"/>
                </a:lnTo>
                <a:lnTo>
                  <a:pt x="5358714" y="183324"/>
                </a:lnTo>
                <a:lnTo>
                  <a:pt x="5364111" y="189674"/>
                </a:lnTo>
                <a:lnTo>
                  <a:pt x="5364111" y="204914"/>
                </a:lnTo>
                <a:lnTo>
                  <a:pt x="5391124" y="204914"/>
                </a:lnTo>
                <a:lnTo>
                  <a:pt x="5391124" y="189674"/>
                </a:lnTo>
                <a:lnTo>
                  <a:pt x="5407330" y="189674"/>
                </a:lnTo>
                <a:lnTo>
                  <a:pt x="5407330" y="178244"/>
                </a:lnTo>
                <a:lnTo>
                  <a:pt x="5407330" y="156654"/>
                </a:lnTo>
                <a:lnTo>
                  <a:pt x="5401932" y="156654"/>
                </a:lnTo>
                <a:lnTo>
                  <a:pt x="5401932" y="151574"/>
                </a:lnTo>
                <a:lnTo>
                  <a:pt x="5401932" y="145224"/>
                </a:lnTo>
                <a:lnTo>
                  <a:pt x="5412740" y="145224"/>
                </a:lnTo>
                <a:lnTo>
                  <a:pt x="5412740" y="135064"/>
                </a:lnTo>
                <a:lnTo>
                  <a:pt x="5418137" y="135064"/>
                </a:lnTo>
                <a:lnTo>
                  <a:pt x="5418137" y="156654"/>
                </a:lnTo>
                <a:lnTo>
                  <a:pt x="5423535" y="161734"/>
                </a:lnTo>
                <a:lnTo>
                  <a:pt x="5434342" y="161734"/>
                </a:lnTo>
                <a:lnTo>
                  <a:pt x="5434342" y="173164"/>
                </a:lnTo>
                <a:lnTo>
                  <a:pt x="5445150" y="173164"/>
                </a:lnTo>
                <a:lnTo>
                  <a:pt x="5445150" y="178244"/>
                </a:lnTo>
                <a:lnTo>
                  <a:pt x="5450548" y="183324"/>
                </a:lnTo>
                <a:lnTo>
                  <a:pt x="5472163" y="183324"/>
                </a:lnTo>
                <a:lnTo>
                  <a:pt x="5472163" y="194754"/>
                </a:lnTo>
                <a:lnTo>
                  <a:pt x="5482971" y="194754"/>
                </a:lnTo>
                <a:lnTo>
                  <a:pt x="5482971" y="183324"/>
                </a:lnTo>
                <a:lnTo>
                  <a:pt x="5499176" y="183324"/>
                </a:lnTo>
                <a:lnTo>
                  <a:pt x="5499176" y="194754"/>
                </a:lnTo>
                <a:lnTo>
                  <a:pt x="5504573" y="194754"/>
                </a:lnTo>
                <a:lnTo>
                  <a:pt x="5509984" y="189674"/>
                </a:lnTo>
                <a:lnTo>
                  <a:pt x="5509984" y="173164"/>
                </a:lnTo>
                <a:lnTo>
                  <a:pt x="5526189" y="173164"/>
                </a:lnTo>
                <a:lnTo>
                  <a:pt x="5526189" y="199834"/>
                </a:lnTo>
                <a:lnTo>
                  <a:pt x="5536984" y="199834"/>
                </a:lnTo>
                <a:lnTo>
                  <a:pt x="5536984" y="173164"/>
                </a:lnTo>
                <a:lnTo>
                  <a:pt x="5547792" y="173164"/>
                </a:lnTo>
                <a:lnTo>
                  <a:pt x="5547792" y="189674"/>
                </a:lnTo>
                <a:lnTo>
                  <a:pt x="5580215" y="189674"/>
                </a:lnTo>
                <a:lnTo>
                  <a:pt x="5585612" y="183324"/>
                </a:lnTo>
                <a:lnTo>
                  <a:pt x="5585612" y="173164"/>
                </a:lnTo>
                <a:lnTo>
                  <a:pt x="5574804" y="173164"/>
                </a:lnTo>
                <a:lnTo>
                  <a:pt x="5574804" y="156654"/>
                </a:lnTo>
                <a:lnTo>
                  <a:pt x="5558599" y="156654"/>
                </a:lnTo>
                <a:lnTo>
                  <a:pt x="5558599" y="145224"/>
                </a:lnTo>
                <a:lnTo>
                  <a:pt x="5569407" y="145224"/>
                </a:lnTo>
                <a:lnTo>
                  <a:pt x="5574804" y="151574"/>
                </a:lnTo>
                <a:lnTo>
                  <a:pt x="5574804" y="156654"/>
                </a:lnTo>
                <a:lnTo>
                  <a:pt x="5585612" y="156654"/>
                </a:lnTo>
                <a:lnTo>
                  <a:pt x="5585612" y="168084"/>
                </a:lnTo>
                <a:lnTo>
                  <a:pt x="5596420" y="168084"/>
                </a:lnTo>
                <a:lnTo>
                  <a:pt x="5596420" y="183324"/>
                </a:lnTo>
                <a:lnTo>
                  <a:pt x="5634228" y="183324"/>
                </a:lnTo>
                <a:lnTo>
                  <a:pt x="5634228" y="168084"/>
                </a:lnTo>
                <a:lnTo>
                  <a:pt x="5645035" y="168084"/>
                </a:lnTo>
                <a:lnTo>
                  <a:pt x="5650433" y="161734"/>
                </a:lnTo>
                <a:lnTo>
                  <a:pt x="5650433" y="151574"/>
                </a:lnTo>
                <a:lnTo>
                  <a:pt x="5666651" y="151574"/>
                </a:lnTo>
                <a:lnTo>
                  <a:pt x="5666651" y="145224"/>
                </a:lnTo>
                <a:lnTo>
                  <a:pt x="5666651" y="135064"/>
                </a:lnTo>
                <a:lnTo>
                  <a:pt x="5672048" y="135064"/>
                </a:lnTo>
                <a:lnTo>
                  <a:pt x="5677446" y="129984"/>
                </a:lnTo>
                <a:lnTo>
                  <a:pt x="5677446" y="118554"/>
                </a:lnTo>
                <a:lnTo>
                  <a:pt x="5666651" y="118554"/>
                </a:lnTo>
                <a:lnTo>
                  <a:pt x="5666651" y="108394"/>
                </a:lnTo>
                <a:lnTo>
                  <a:pt x="5672048" y="108394"/>
                </a:lnTo>
                <a:lnTo>
                  <a:pt x="5677446" y="113474"/>
                </a:lnTo>
                <a:lnTo>
                  <a:pt x="5677446" y="113880"/>
                </a:lnTo>
                <a:lnTo>
                  <a:pt x="5677446" y="118554"/>
                </a:lnTo>
                <a:lnTo>
                  <a:pt x="5693664" y="118554"/>
                </a:lnTo>
                <a:lnTo>
                  <a:pt x="5699061" y="113474"/>
                </a:lnTo>
                <a:lnTo>
                  <a:pt x="5693664" y="108394"/>
                </a:lnTo>
                <a:lnTo>
                  <a:pt x="5693664" y="96964"/>
                </a:lnTo>
                <a:lnTo>
                  <a:pt x="5693664" y="92189"/>
                </a:lnTo>
                <a:lnTo>
                  <a:pt x="5699061" y="92189"/>
                </a:lnTo>
                <a:lnTo>
                  <a:pt x="5704459" y="97612"/>
                </a:lnTo>
                <a:lnTo>
                  <a:pt x="5704459" y="119303"/>
                </a:lnTo>
                <a:lnTo>
                  <a:pt x="5731472" y="119303"/>
                </a:lnTo>
                <a:lnTo>
                  <a:pt x="5731472" y="130149"/>
                </a:lnTo>
                <a:lnTo>
                  <a:pt x="5763895" y="130149"/>
                </a:lnTo>
                <a:lnTo>
                  <a:pt x="5769292" y="124726"/>
                </a:lnTo>
                <a:lnTo>
                  <a:pt x="5769292" y="119303"/>
                </a:lnTo>
                <a:lnTo>
                  <a:pt x="5780100" y="119303"/>
                </a:lnTo>
                <a:lnTo>
                  <a:pt x="5780100" y="103035"/>
                </a:lnTo>
                <a:lnTo>
                  <a:pt x="5780100" y="97612"/>
                </a:lnTo>
                <a:lnTo>
                  <a:pt x="5785497" y="92189"/>
                </a:lnTo>
                <a:lnTo>
                  <a:pt x="5801703" y="92189"/>
                </a:lnTo>
                <a:lnTo>
                  <a:pt x="5801703" y="81343"/>
                </a:lnTo>
                <a:lnTo>
                  <a:pt x="5812510" y="81343"/>
                </a:lnTo>
                <a:lnTo>
                  <a:pt x="5812510" y="146418"/>
                </a:lnTo>
                <a:lnTo>
                  <a:pt x="5817908" y="146418"/>
                </a:lnTo>
                <a:lnTo>
                  <a:pt x="5823318" y="140995"/>
                </a:lnTo>
                <a:lnTo>
                  <a:pt x="5823318" y="130149"/>
                </a:lnTo>
                <a:lnTo>
                  <a:pt x="5850331" y="130149"/>
                </a:lnTo>
                <a:lnTo>
                  <a:pt x="5850331" y="119303"/>
                </a:lnTo>
                <a:lnTo>
                  <a:pt x="5855728" y="119303"/>
                </a:lnTo>
                <a:lnTo>
                  <a:pt x="5855728" y="113880"/>
                </a:lnTo>
                <a:lnTo>
                  <a:pt x="5861126" y="108458"/>
                </a:lnTo>
                <a:lnTo>
                  <a:pt x="5861126" y="92189"/>
                </a:lnTo>
                <a:lnTo>
                  <a:pt x="5871934" y="92189"/>
                </a:lnTo>
                <a:lnTo>
                  <a:pt x="5871934" y="103035"/>
                </a:lnTo>
                <a:lnTo>
                  <a:pt x="5898947" y="103035"/>
                </a:lnTo>
                <a:lnTo>
                  <a:pt x="5898947" y="119303"/>
                </a:lnTo>
                <a:lnTo>
                  <a:pt x="5915152" y="119303"/>
                </a:lnTo>
                <a:lnTo>
                  <a:pt x="5915152" y="146418"/>
                </a:lnTo>
                <a:lnTo>
                  <a:pt x="5920562" y="151841"/>
                </a:lnTo>
                <a:lnTo>
                  <a:pt x="5925959" y="151841"/>
                </a:lnTo>
                <a:lnTo>
                  <a:pt x="5925959" y="140995"/>
                </a:lnTo>
                <a:lnTo>
                  <a:pt x="5947575" y="140995"/>
                </a:lnTo>
                <a:lnTo>
                  <a:pt x="5947575" y="124726"/>
                </a:lnTo>
                <a:lnTo>
                  <a:pt x="5936767" y="124726"/>
                </a:lnTo>
                <a:lnTo>
                  <a:pt x="5936767" y="108458"/>
                </a:lnTo>
                <a:lnTo>
                  <a:pt x="5942165" y="108458"/>
                </a:lnTo>
                <a:lnTo>
                  <a:pt x="5947575" y="113880"/>
                </a:lnTo>
                <a:lnTo>
                  <a:pt x="5947575" y="124726"/>
                </a:lnTo>
                <a:lnTo>
                  <a:pt x="5974575" y="124726"/>
                </a:lnTo>
                <a:lnTo>
                  <a:pt x="5974575" y="135572"/>
                </a:lnTo>
                <a:lnTo>
                  <a:pt x="5990793" y="135572"/>
                </a:lnTo>
                <a:lnTo>
                  <a:pt x="5990793" y="146418"/>
                </a:lnTo>
                <a:lnTo>
                  <a:pt x="6001588" y="146418"/>
                </a:lnTo>
                <a:lnTo>
                  <a:pt x="6001588" y="119303"/>
                </a:lnTo>
                <a:lnTo>
                  <a:pt x="6012396" y="119303"/>
                </a:lnTo>
                <a:lnTo>
                  <a:pt x="6012396" y="135572"/>
                </a:lnTo>
                <a:lnTo>
                  <a:pt x="6044806" y="135572"/>
                </a:lnTo>
                <a:lnTo>
                  <a:pt x="6044806" y="119303"/>
                </a:lnTo>
                <a:lnTo>
                  <a:pt x="6044806" y="108458"/>
                </a:lnTo>
                <a:lnTo>
                  <a:pt x="6055614" y="108458"/>
                </a:lnTo>
                <a:lnTo>
                  <a:pt x="6055614" y="135572"/>
                </a:lnTo>
                <a:lnTo>
                  <a:pt x="6044806" y="135572"/>
                </a:lnTo>
                <a:lnTo>
                  <a:pt x="6050216" y="140995"/>
                </a:lnTo>
                <a:lnTo>
                  <a:pt x="6082627" y="140995"/>
                </a:lnTo>
                <a:lnTo>
                  <a:pt x="6082627" y="113880"/>
                </a:lnTo>
                <a:lnTo>
                  <a:pt x="6098832" y="113880"/>
                </a:lnTo>
                <a:lnTo>
                  <a:pt x="6098832" y="130149"/>
                </a:lnTo>
                <a:lnTo>
                  <a:pt x="6125845" y="130149"/>
                </a:lnTo>
                <a:lnTo>
                  <a:pt x="6125845" y="113880"/>
                </a:lnTo>
                <a:lnTo>
                  <a:pt x="6142050" y="113880"/>
                </a:lnTo>
                <a:lnTo>
                  <a:pt x="6142050" y="119303"/>
                </a:lnTo>
                <a:lnTo>
                  <a:pt x="6158268" y="119303"/>
                </a:lnTo>
                <a:lnTo>
                  <a:pt x="6158268" y="113880"/>
                </a:lnTo>
                <a:lnTo>
                  <a:pt x="6158268" y="108458"/>
                </a:lnTo>
                <a:lnTo>
                  <a:pt x="6158268" y="103035"/>
                </a:lnTo>
                <a:lnTo>
                  <a:pt x="6163665" y="103035"/>
                </a:lnTo>
                <a:lnTo>
                  <a:pt x="6169063" y="108458"/>
                </a:lnTo>
                <a:lnTo>
                  <a:pt x="6169063" y="113880"/>
                </a:lnTo>
                <a:lnTo>
                  <a:pt x="6174473" y="113880"/>
                </a:lnTo>
                <a:lnTo>
                  <a:pt x="6174473" y="119303"/>
                </a:lnTo>
                <a:lnTo>
                  <a:pt x="6201486" y="119303"/>
                </a:lnTo>
                <a:lnTo>
                  <a:pt x="6201486" y="103035"/>
                </a:lnTo>
                <a:lnTo>
                  <a:pt x="6217691" y="103035"/>
                </a:lnTo>
                <a:lnTo>
                  <a:pt x="6217691" y="113880"/>
                </a:lnTo>
                <a:lnTo>
                  <a:pt x="6228486" y="113880"/>
                </a:lnTo>
                <a:lnTo>
                  <a:pt x="6228486" y="103035"/>
                </a:lnTo>
                <a:lnTo>
                  <a:pt x="6239294" y="103035"/>
                </a:lnTo>
                <a:lnTo>
                  <a:pt x="6239294" y="113880"/>
                </a:lnTo>
                <a:lnTo>
                  <a:pt x="6250102" y="113880"/>
                </a:lnTo>
                <a:lnTo>
                  <a:pt x="6250102" y="103035"/>
                </a:lnTo>
                <a:lnTo>
                  <a:pt x="6260909" y="103035"/>
                </a:lnTo>
                <a:lnTo>
                  <a:pt x="6260909" y="130149"/>
                </a:lnTo>
                <a:lnTo>
                  <a:pt x="6271717" y="130149"/>
                </a:lnTo>
                <a:lnTo>
                  <a:pt x="6271717" y="140995"/>
                </a:lnTo>
                <a:lnTo>
                  <a:pt x="6309525" y="140995"/>
                </a:lnTo>
                <a:lnTo>
                  <a:pt x="6309525" y="130149"/>
                </a:lnTo>
                <a:lnTo>
                  <a:pt x="6298717" y="130149"/>
                </a:lnTo>
                <a:lnTo>
                  <a:pt x="6293320" y="124726"/>
                </a:lnTo>
                <a:lnTo>
                  <a:pt x="6287922" y="124726"/>
                </a:lnTo>
                <a:lnTo>
                  <a:pt x="6287922" y="119303"/>
                </a:lnTo>
                <a:lnTo>
                  <a:pt x="6293320" y="119303"/>
                </a:lnTo>
                <a:lnTo>
                  <a:pt x="6293320" y="103035"/>
                </a:lnTo>
                <a:lnTo>
                  <a:pt x="6304127" y="103035"/>
                </a:lnTo>
                <a:lnTo>
                  <a:pt x="6309525" y="108458"/>
                </a:lnTo>
                <a:lnTo>
                  <a:pt x="6309525" y="119303"/>
                </a:lnTo>
                <a:lnTo>
                  <a:pt x="6314935" y="124726"/>
                </a:lnTo>
                <a:lnTo>
                  <a:pt x="6347346" y="124726"/>
                </a:lnTo>
                <a:lnTo>
                  <a:pt x="6347346" y="130149"/>
                </a:lnTo>
                <a:lnTo>
                  <a:pt x="6352743" y="130149"/>
                </a:lnTo>
                <a:lnTo>
                  <a:pt x="6358153" y="135572"/>
                </a:lnTo>
                <a:lnTo>
                  <a:pt x="6374358" y="135572"/>
                </a:lnTo>
                <a:lnTo>
                  <a:pt x="6374358" y="151841"/>
                </a:lnTo>
                <a:lnTo>
                  <a:pt x="6412179" y="151841"/>
                </a:lnTo>
                <a:lnTo>
                  <a:pt x="6417577" y="157264"/>
                </a:lnTo>
                <a:lnTo>
                  <a:pt x="6422974" y="157264"/>
                </a:lnTo>
                <a:lnTo>
                  <a:pt x="6422974" y="162687"/>
                </a:lnTo>
                <a:lnTo>
                  <a:pt x="6433782" y="162687"/>
                </a:lnTo>
                <a:lnTo>
                  <a:pt x="6433782" y="157264"/>
                </a:lnTo>
                <a:lnTo>
                  <a:pt x="6439179" y="151841"/>
                </a:lnTo>
                <a:lnTo>
                  <a:pt x="6439179" y="135572"/>
                </a:lnTo>
                <a:lnTo>
                  <a:pt x="6444589" y="135572"/>
                </a:lnTo>
                <a:lnTo>
                  <a:pt x="6449987" y="130149"/>
                </a:lnTo>
                <a:lnTo>
                  <a:pt x="6466192" y="130149"/>
                </a:lnTo>
                <a:lnTo>
                  <a:pt x="6466192" y="119303"/>
                </a:lnTo>
                <a:close/>
              </a:path>
              <a:path w="6844665" h="281939">
                <a:moveTo>
                  <a:pt x="6477000" y="86766"/>
                </a:moveTo>
                <a:lnTo>
                  <a:pt x="6466192" y="86766"/>
                </a:lnTo>
                <a:lnTo>
                  <a:pt x="6466192" y="75920"/>
                </a:lnTo>
                <a:lnTo>
                  <a:pt x="6455397" y="75920"/>
                </a:lnTo>
                <a:lnTo>
                  <a:pt x="6455397" y="92189"/>
                </a:lnTo>
                <a:lnTo>
                  <a:pt x="6461811" y="92862"/>
                </a:lnTo>
                <a:lnTo>
                  <a:pt x="6466192" y="93548"/>
                </a:lnTo>
                <a:lnTo>
                  <a:pt x="6470586" y="92189"/>
                </a:lnTo>
                <a:lnTo>
                  <a:pt x="6477000" y="86766"/>
                </a:lnTo>
                <a:close/>
              </a:path>
              <a:path w="6844665" h="281939">
                <a:moveTo>
                  <a:pt x="6477000" y="65074"/>
                </a:moveTo>
                <a:lnTo>
                  <a:pt x="6471602" y="65074"/>
                </a:lnTo>
                <a:lnTo>
                  <a:pt x="6471602" y="75920"/>
                </a:lnTo>
                <a:lnTo>
                  <a:pt x="6477000" y="70497"/>
                </a:lnTo>
                <a:lnTo>
                  <a:pt x="6477000" y="65074"/>
                </a:lnTo>
                <a:close/>
              </a:path>
              <a:path w="6844665" h="281939">
                <a:moveTo>
                  <a:pt x="6493205" y="130149"/>
                </a:moveTo>
                <a:lnTo>
                  <a:pt x="6487808" y="130149"/>
                </a:lnTo>
                <a:lnTo>
                  <a:pt x="6482410" y="140995"/>
                </a:lnTo>
                <a:lnTo>
                  <a:pt x="6487808" y="140995"/>
                </a:lnTo>
                <a:lnTo>
                  <a:pt x="6493205" y="135572"/>
                </a:lnTo>
                <a:lnTo>
                  <a:pt x="6493205" y="130149"/>
                </a:lnTo>
                <a:close/>
              </a:path>
              <a:path w="6844665" h="281939">
                <a:moveTo>
                  <a:pt x="6531026" y="113880"/>
                </a:moveTo>
                <a:lnTo>
                  <a:pt x="6514820" y="113880"/>
                </a:lnTo>
                <a:lnTo>
                  <a:pt x="6514820" y="97612"/>
                </a:lnTo>
                <a:lnTo>
                  <a:pt x="6525628" y="97612"/>
                </a:lnTo>
                <a:lnTo>
                  <a:pt x="6525628" y="70497"/>
                </a:lnTo>
                <a:lnTo>
                  <a:pt x="6498615" y="70497"/>
                </a:lnTo>
                <a:lnTo>
                  <a:pt x="6498615" y="97612"/>
                </a:lnTo>
                <a:lnTo>
                  <a:pt x="6482410" y="97612"/>
                </a:lnTo>
                <a:lnTo>
                  <a:pt x="6482410" y="92189"/>
                </a:lnTo>
                <a:lnTo>
                  <a:pt x="6477000" y="86766"/>
                </a:lnTo>
                <a:lnTo>
                  <a:pt x="6477000" y="103035"/>
                </a:lnTo>
                <a:lnTo>
                  <a:pt x="6509410" y="103035"/>
                </a:lnTo>
                <a:lnTo>
                  <a:pt x="6509410" y="119303"/>
                </a:lnTo>
                <a:lnTo>
                  <a:pt x="6525628" y="119303"/>
                </a:lnTo>
                <a:lnTo>
                  <a:pt x="6525628" y="130149"/>
                </a:lnTo>
                <a:lnTo>
                  <a:pt x="6531026" y="130149"/>
                </a:lnTo>
                <a:lnTo>
                  <a:pt x="6531026" y="113880"/>
                </a:lnTo>
                <a:close/>
              </a:path>
              <a:path w="6844665" h="281939">
                <a:moveTo>
                  <a:pt x="6547231" y="130149"/>
                </a:moveTo>
                <a:lnTo>
                  <a:pt x="6541833" y="130149"/>
                </a:lnTo>
                <a:lnTo>
                  <a:pt x="6536423" y="135572"/>
                </a:lnTo>
                <a:lnTo>
                  <a:pt x="6536423" y="140995"/>
                </a:lnTo>
                <a:lnTo>
                  <a:pt x="6541833" y="146418"/>
                </a:lnTo>
                <a:lnTo>
                  <a:pt x="6547231" y="146418"/>
                </a:lnTo>
                <a:lnTo>
                  <a:pt x="6547231" y="130149"/>
                </a:lnTo>
                <a:close/>
              </a:path>
              <a:path w="6844665" h="281939">
                <a:moveTo>
                  <a:pt x="6558039" y="103035"/>
                </a:moveTo>
                <a:lnTo>
                  <a:pt x="6547231" y="103035"/>
                </a:lnTo>
                <a:lnTo>
                  <a:pt x="6547231" y="119303"/>
                </a:lnTo>
                <a:lnTo>
                  <a:pt x="6558039" y="119303"/>
                </a:lnTo>
                <a:lnTo>
                  <a:pt x="6558039" y="103035"/>
                </a:lnTo>
                <a:close/>
              </a:path>
              <a:path w="6844665" h="281939">
                <a:moveTo>
                  <a:pt x="6585051" y="59651"/>
                </a:moveTo>
                <a:lnTo>
                  <a:pt x="6574244" y="54229"/>
                </a:lnTo>
                <a:lnTo>
                  <a:pt x="6574244" y="59651"/>
                </a:lnTo>
                <a:lnTo>
                  <a:pt x="6579641" y="65074"/>
                </a:lnTo>
                <a:lnTo>
                  <a:pt x="6585051" y="65074"/>
                </a:lnTo>
                <a:lnTo>
                  <a:pt x="6585051" y="59651"/>
                </a:lnTo>
                <a:close/>
              </a:path>
              <a:path w="6844665" h="281939">
                <a:moveTo>
                  <a:pt x="6585051" y="54229"/>
                </a:moveTo>
                <a:lnTo>
                  <a:pt x="6579641" y="54229"/>
                </a:lnTo>
                <a:lnTo>
                  <a:pt x="6585051" y="59651"/>
                </a:lnTo>
                <a:lnTo>
                  <a:pt x="6585051" y="54229"/>
                </a:lnTo>
                <a:close/>
              </a:path>
              <a:path w="6844665" h="281939">
                <a:moveTo>
                  <a:pt x="6628270" y="92189"/>
                </a:moveTo>
                <a:lnTo>
                  <a:pt x="6617462" y="92189"/>
                </a:lnTo>
                <a:lnTo>
                  <a:pt x="6612064" y="97612"/>
                </a:lnTo>
                <a:lnTo>
                  <a:pt x="6612064" y="103035"/>
                </a:lnTo>
                <a:lnTo>
                  <a:pt x="6622859" y="103035"/>
                </a:lnTo>
                <a:lnTo>
                  <a:pt x="6628270" y="97612"/>
                </a:lnTo>
                <a:lnTo>
                  <a:pt x="6628270" y="92189"/>
                </a:lnTo>
                <a:close/>
              </a:path>
              <a:path w="6844665" h="281939">
                <a:moveTo>
                  <a:pt x="6660680" y="92189"/>
                </a:moveTo>
                <a:lnTo>
                  <a:pt x="6649872" y="92189"/>
                </a:lnTo>
                <a:lnTo>
                  <a:pt x="6649872" y="103035"/>
                </a:lnTo>
                <a:lnTo>
                  <a:pt x="6660680" y="103035"/>
                </a:lnTo>
                <a:lnTo>
                  <a:pt x="6660680" y="92189"/>
                </a:lnTo>
                <a:close/>
              </a:path>
              <a:path w="6844665" h="281939">
                <a:moveTo>
                  <a:pt x="6666090" y="65074"/>
                </a:moveTo>
                <a:lnTo>
                  <a:pt x="6633667" y="65074"/>
                </a:lnTo>
                <a:lnTo>
                  <a:pt x="6633667" y="70497"/>
                </a:lnTo>
                <a:lnTo>
                  <a:pt x="6639077" y="75920"/>
                </a:lnTo>
                <a:lnTo>
                  <a:pt x="6666090" y="75920"/>
                </a:lnTo>
                <a:lnTo>
                  <a:pt x="6666090" y="65074"/>
                </a:lnTo>
                <a:close/>
              </a:path>
              <a:path w="6844665" h="281939">
                <a:moveTo>
                  <a:pt x="6714706" y="92189"/>
                </a:moveTo>
                <a:lnTo>
                  <a:pt x="6687693" y="92189"/>
                </a:lnTo>
                <a:lnTo>
                  <a:pt x="6687693" y="119303"/>
                </a:lnTo>
                <a:lnTo>
                  <a:pt x="6693090" y="130149"/>
                </a:lnTo>
                <a:lnTo>
                  <a:pt x="6693090" y="135572"/>
                </a:lnTo>
                <a:lnTo>
                  <a:pt x="6703898" y="135572"/>
                </a:lnTo>
                <a:lnTo>
                  <a:pt x="6703898" y="124726"/>
                </a:lnTo>
                <a:lnTo>
                  <a:pt x="6709308" y="124726"/>
                </a:lnTo>
                <a:lnTo>
                  <a:pt x="6714706" y="119303"/>
                </a:lnTo>
                <a:lnTo>
                  <a:pt x="6714706" y="92189"/>
                </a:lnTo>
                <a:close/>
              </a:path>
              <a:path w="6844665" h="281939">
                <a:moveTo>
                  <a:pt x="6741719" y="59651"/>
                </a:moveTo>
                <a:lnTo>
                  <a:pt x="6736321" y="65074"/>
                </a:lnTo>
                <a:lnTo>
                  <a:pt x="6736321" y="59651"/>
                </a:lnTo>
                <a:lnTo>
                  <a:pt x="6725513" y="59651"/>
                </a:lnTo>
                <a:lnTo>
                  <a:pt x="6725513" y="81343"/>
                </a:lnTo>
                <a:lnTo>
                  <a:pt x="6741719" y="81343"/>
                </a:lnTo>
                <a:lnTo>
                  <a:pt x="6741719" y="65074"/>
                </a:lnTo>
                <a:lnTo>
                  <a:pt x="6741719" y="59651"/>
                </a:lnTo>
                <a:close/>
              </a:path>
              <a:path w="6844665" h="281939">
                <a:moveTo>
                  <a:pt x="6790334" y="97612"/>
                </a:moveTo>
                <a:lnTo>
                  <a:pt x="6784937" y="92189"/>
                </a:lnTo>
                <a:lnTo>
                  <a:pt x="6779539" y="97612"/>
                </a:lnTo>
                <a:lnTo>
                  <a:pt x="6784937" y="103035"/>
                </a:lnTo>
                <a:lnTo>
                  <a:pt x="6790334" y="97612"/>
                </a:lnTo>
                <a:close/>
              </a:path>
              <a:path w="6844665" h="281939">
                <a:moveTo>
                  <a:pt x="6801142" y="65074"/>
                </a:moveTo>
                <a:lnTo>
                  <a:pt x="6795744" y="65074"/>
                </a:lnTo>
                <a:lnTo>
                  <a:pt x="6795744" y="70497"/>
                </a:lnTo>
                <a:lnTo>
                  <a:pt x="6801142" y="65074"/>
                </a:lnTo>
                <a:close/>
              </a:path>
              <a:path w="6844665" h="281939">
                <a:moveTo>
                  <a:pt x="6806539" y="75920"/>
                </a:moveTo>
                <a:lnTo>
                  <a:pt x="6801142" y="65074"/>
                </a:lnTo>
                <a:lnTo>
                  <a:pt x="6795744" y="75920"/>
                </a:lnTo>
                <a:lnTo>
                  <a:pt x="6806539" y="75920"/>
                </a:lnTo>
                <a:close/>
              </a:path>
              <a:path w="6844665" h="281939">
                <a:moveTo>
                  <a:pt x="6844360" y="92189"/>
                </a:moveTo>
                <a:lnTo>
                  <a:pt x="6817347" y="92189"/>
                </a:lnTo>
                <a:lnTo>
                  <a:pt x="6817347" y="103035"/>
                </a:lnTo>
                <a:lnTo>
                  <a:pt x="6838963" y="103035"/>
                </a:lnTo>
                <a:lnTo>
                  <a:pt x="6838963" y="97612"/>
                </a:lnTo>
                <a:lnTo>
                  <a:pt x="6844360" y="97612"/>
                </a:lnTo>
                <a:lnTo>
                  <a:pt x="6844360" y="92189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04920" y="2185708"/>
            <a:ext cx="3306445" cy="17303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150" spc="275"/>
              <a:t>O</a:t>
            </a:r>
            <a:r>
              <a:rPr dirty="0" sz="10900" spc="509">
                <a:latin typeface="Trebuchet MS"/>
                <a:cs typeface="Trebuchet MS"/>
              </a:rPr>
              <a:t>v</a:t>
            </a:r>
            <a:r>
              <a:rPr dirty="0" sz="11150" spc="45"/>
              <a:t>e</a:t>
            </a:r>
            <a:r>
              <a:rPr dirty="0" sz="10900" spc="535">
                <a:latin typeface="Trebuchet MS"/>
                <a:cs typeface="Trebuchet MS"/>
              </a:rPr>
              <a:t>r</a:t>
            </a:r>
            <a:endParaRPr sz="10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1641" y="2778443"/>
            <a:ext cx="10000615" cy="42875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300" spc="3080">
                <a:solidFill>
                  <a:srgbClr val="FFFFFF"/>
                </a:solidFill>
                <a:latin typeface="Trebuchet MS"/>
                <a:cs typeface="Trebuchet MS"/>
              </a:rPr>
              <a:t>256</a:t>
            </a:r>
            <a:r>
              <a:rPr dirty="0" sz="27950" spc="3055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7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8700" y="1028699"/>
            <a:ext cx="514350" cy="1838325"/>
          </a:xfrm>
          <a:custGeom>
            <a:avLst/>
            <a:gdLst/>
            <a:ahLst/>
            <a:cxnLst/>
            <a:rect l="l" t="t" r="r" b="b"/>
            <a:pathLst>
              <a:path w="514350" h="1838325">
                <a:moveTo>
                  <a:pt x="514350" y="1838325"/>
                </a:moveTo>
                <a:lnTo>
                  <a:pt x="0" y="1838325"/>
                </a:lnTo>
                <a:lnTo>
                  <a:pt x="0" y="0"/>
                </a:lnTo>
                <a:lnTo>
                  <a:pt x="514350" y="0"/>
                </a:lnTo>
                <a:lnTo>
                  <a:pt x="514350" y="183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09147" y="6434539"/>
            <a:ext cx="10862945" cy="31705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114" marR="5080" indent="-1924050">
              <a:lnSpc>
                <a:spcPct val="106200"/>
              </a:lnSpc>
              <a:spcBef>
                <a:spcPts val="95"/>
              </a:spcBef>
            </a:pPr>
            <a:r>
              <a:rPr dirty="0" sz="7450" spc="325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dirty="0" sz="7250" spc="32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7450" spc="325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dirty="0" sz="7450" spc="34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7250" spc="3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450" spc="34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dirty="0" sz="7250" spc="34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dirty="0" sz="7450" spc="1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dirty="0" sz="725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250" spc="-13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50" spc="3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450" spc="3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7250" spc="3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450" spc="3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250" spc="30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7450" spc="30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7450" spc="30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7250" spc="305">
                <a:solidFill>
                  <a:srgbClr val="FFFFFF"/>
                </a:solidFill>
                <a:latin typeface="Trebuchet MS"/>
                <a:cs typeface="Trebuchet MS"/>
              </a:rPr>
              <a:t>ut </a:t>
            </a:r>
            <a:r>
              <a:rPr dirty="0" sz="7450" spc="32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745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7450" spc="370">
                <a:solidFill>
                  <a:srgbClr val="FFFFFF"/>
                </a:solidFill>
                <a:latin typeface="Arial"/>
                <a:cs typeface="Arial"/>
              </a:rPr>
              <a:t>dail</a:t>
            </a:r>
            <a:r>
              <a:rPr dirty="0" sz="7250" spc="37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7250" spc="-15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450" spc="434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7250" spc="43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450" spc="434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7250" spc="43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150" spc="434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1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040"/>
              </a:spcBef>
            </a:pPr>
            <a:r>
              <a:rPr dirty="0" sz="3800" spc="7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950" spc="75">
                <a:solidFill>
                  <a:srgbClr val="FFFFFF"/>
                </a:solidFill>
                <a:latin typeface="Arial"/>
                <a:cs typeface="Arial"/>
              </a:rPr>
              <a:t>Gaia</a:t>
            </a:r>
            <a:r>
              <a:rPr dirty="0" sz="3800" spc="7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38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50" spc="33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r>
              <a:rPr dirty="0" sz="3800" spc="33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33120" y="2494635"/>
            <a:ext cx="12420600" cy="6762750"/>
            <a:chOff x="2933120" y="2494635"/>
            <a:chExt cx="12420600" cy="6762750"/>
          </a:xfrm>
        </p:grpSpPr>
        <p:sp>
          <p:nvSpPr>
            <p:cNvPr id="3" name="object 3"/>
            <p:cNvSpPr/>
            <p:nvPr/>
          </p:nvSpPr>
          <p:spPr>
            <a:xfrm>
              <a:off x="2933120" y="2494635"/>
              <a:ext cx="12420599" cy="67627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19716" y="7806863"/>
              <a:ext cx="1005205" cy="939800"/>
            </a:xfrm>
            <a:custGeom>
              <a:avLst/>
              <a:gdLst/>
              <a:ahLst/>
              <a:cxnLst/>
              <a:rect l="l" t="t" r="r" b="b"/>
              <a:pathLst>
                <a:path w="1005204" h="939800">
                  <a:moveTo>
                    <a:pt x="160679" y="188755"/>
                  </a:moveTo>
                  <a:lnTo>
                    <a:pt x="208092" y="144779"/>
                  </a:lnTo>
                  <a:lnTo>
                    <a:pt x="249527" y="113029"/>
                  </a:lnTo>
                  <a:lnTo>
                    <a:pt x="293498" y="85089"/>
                  </a:lnTo>
                  <a:lnTo>
                    <a:pt x="339585" y="60959"/>
                  </a:lnTo>
                  <a:lnTo>
                    <a:pt x="387370" y="40639"/>
                  </a:lnTo>
                  <a:lnTo>
                    <a:pt x="436436" y="24129"/>
                  </a:lnTo>
                  <a:lnTo>
                    <a:pt x="484483" y="12699"/>
                  </a:lnTo>
                  <a:lnTo>
                    <a:pt x="533776" y="3809"/>
                  </a:lnTo>
                  <a:lnTo>
                    <a:pt x="583663" y="0"/>
                  </a:lnTo>
                  <a:lnTo>
                    <a:pt x="633491" y="0"/>
                  </a:lnTo>
                  <a:lnTo>
                    <a:pt x="682607" y="7619"/>
                  </a:lnTo>
                  <a:lnTo>
                    <a:pt x="701708" y="12699"/>
                  </a:lnTo>
                  <a:lnTo>
                    <a:pt x="687386" y="12699"/>
                  </a:lnTo>
                  <a:lnTo>
                    <a:pt x="646407" y="13969"/>
                  </a:lnTo>
                  <a:lnTo>
                    <a:pt x="626730" y="16509"/>
                  </a:lnTo>
                  <a:lnTo>
                    <a:pt x="610873" y="16509"/>
                  </a:lnTo>
                  <a:lnTo>
                    <a:pt x="558523" y="17779"/>
                  </a:lnTo>
                  <a:lnTo>
                    <a:pt x="506329" y="24129"/>
                  </a:lnTo>
                  <a:lnTo>
                    <a:pt x="454785" y="36829"/>
                  </a:lnTo>
                  <a:lnTo>
                    <a:pt x="404383" y="52069"/>
                  </a:lnTo>
                  <a:lnTo>
                    <a:pt x="355617" y="72389"/>
                  </a:lnTo>
                  <a:lnTo>
                    <a:pt x="308980" y="96519"/>
                  </a:lnTo>
                  <a:lnTo>
                    <a:pt x="299089" y="102471"/>
                  </a:lnTo>
                  <a:lnTo>
                    <a:pt x="284706" y="107949"/>
                  </a:lnTo>
                  <a:lnTo>
                    <a:pt x="246404" y="126999"/>
                  </a:lnTo>
                  <a:lnTo>
                    <a:pt x="209999" y="149859"/>
                  </a:lnTo>
                  <a:lnTo>
                    <a:pt x="175680" y="175259"/>
                  </a:lnTo>
                  <a:lnTo>
                    <a:pt x="160679" y="188755"/>
                  </a:lnTo>
                  <a:close/>
                </a:path>
                <a:path w="1005204" h="939800">
                  <a:moveTo>
                    <a:pt x="865704" y="201309"/>
                  </a:moveTo>
                  <a:lnTo>
                    <a:pt x="857468" y="194309"/>
                  </a:lnTo>
                  <a:lnTo>
                    <a:pt x="846059" y="186038"/>
                  </a:lnTo>
                  <a:lnTo>
                    <a:pt x="835888" y="152399"/>
                  </a:lnTo>
                  <a:lnTo>
                    <a:pt x="808773" y="96519"/>
                  </a:lnTo>
                  <a:lnTo>
                    <a:pt x="765978" y="52069"/>
                  </a:lnTo>
                  <a:lnTo>
                    <a:pt x="731420" y="35559"/>
                  </a:lnTo>
                  <a:lnTo>
                    <a:pt x="709580" y="31949"/>
                  </a:lnTo>
                  <a:lnTo>
                    <a:pt x="691657" y="26669"/>
                  </a:lnTo>
                  <a:lnTo>
                    <a:pt x="651634" y="19049"/>
                  </a:lnTo>
                  <a:lnTo>
                    <a:pt x="621567" y="17176"/>
                  </a:lnTo>
                  <a:lnTo>
                    <a:pt x="646407" y="13969"/>
                  </a:lnTo>
                  <a:lnTo>
                    <a:pt x="687386" y="12699"/>
                  </a:lnTo>
                  <a:lnTo>
                    <a:pt x="730359" y="20319"/>
                  </a:lnTo>
                  <a:lnTo>
                    <a:pt x="776094" y="40639"/>
                  </a:lnTo>
                  <a:lnTo>
                    <a:pt x="780070" y="45719"/>
                  </a:lnTo>
                  <a:lnTo>
                    <a:pt x="778904" y="52069"/>
                  </a:lnTo>
                  <a:lnTo>
                    <a:pt x="774197" y="55879"/>
                  </a:lnTo>
                  <a:lnTo>
                    <a:pt x="796022" y="55879"/>
                  </a:lnTo>
                  <a:lnTo>
                    <a:pt x="813353" y="74929"/>
                  </a:lnTo>
                  <a:lnTo>
                    <a:pt x="831174" y="102869"/>
                  </a:lnTo>
                  <a:lnTo>
                    <a:pt x="845329" y="132079"/>
                  </a:lnTo>
                  <a:lnTo>
                    <a:pt x="861102" y="177799"/>
                  </a:lnTo>
                  <a:lnTo>
                    <a:pt x="865704" y="201309"/>
                  </a:lnTo>
                  <a:close/>
                </a:path>
                <a:path w="1005204" h="939800">
                  <a:moveTo>
                    <a:pt x="714636" y="16138"/>
                  </a:moveTo>
                  <a:lnTo>
                    <a:pt x="687386" y="12699"/>
                  </a:lnTo>
                  <a:lnTo>
                    <a:pt x="701708" y="12699"/>
                  </a:lnTo>
                  <a:lnTo>
                    <a:pt x="714636" y="16138"/>
                  </a:lnTo>
                  <a:close/>
                </a:path>
                <a:path w="1005204" h="939800">
                  <a:moveTo>
                    <a:pt x="796022" y="55879"/>
                  </a:moveTo>
                  <a:lnTo>
                    <a:pt x="774197" y="55879"/>
                  </a:lnTo>
                  <a:lnTo>
                    <a:pt x="778904" y="52069"/>
                  </a:lnTo>
                  <a:lnTo>
                    <a:pt x="780070" y="45719"/>
                  </a:lnTo>
                  <a:lnTo>
                    <a:pt x="776094" y="40639"/>
                  </a:lnTo>
                  <a:lnTo>
                    <a:pt x="730359" y="20319"/>
                  </a:lnTo>
                  <a:lnTo>
                    <a:pt x="714636" y="16138"/>
                  </a:lnTo>
                  <a:lnTo>
                    <a:pt x="727648" y="17779"/>
                  </a:lnTo>
                  <a:lnTo>
                    <a:pt x="764854" y="31749"/>
                  </a:lnTo>
                  <a:lnTo>
                    <a:pt x="791401" y="50799"/>
                  </a:lnTo>
                  <a:lnTo>
                    <a:pt x="796022" y="55879"/>
                  </a:lnTo>
                  <a:close/>
                </a:path>
                <a:path w="1005204" h="939800">
                  <a:moveTo>
                    <a:pt x="621567" y="17176"/>
                  </a:moveTo>
                  <a:lnTo>
                    <a:pt x="610873" y="16509"/>
                  </a:lnTo>
                  <a:lnTo>
                    <a:pt x="626730" y="16509"/>
                  </a:lnTo>
                  <a:lnTo>
                    <a:pt x="621567" y="17176"/>
                  </a:lnTo>
                  <a:close/>
                </a:path>
                <a:path w="1005204" h="939800">
                  <a:moveTo>
                    <a:pt x="444728" y="70943"/>
                  </a:moveTo>
                  <a:lnTo>
                    <a:pt x="484053" y="54609"/>
                  </a:lnTo>
                  <a:lnTo>
                    <a:pt x="524413" y="39369"/>
                  </a:lnTo>
                  <a:lnTo>
                    <a:pt x="565406" y="27939"/>
                  </a:lnTo>
                  <a:lnTo>
                    <a:pt x="607052" y="19049"/>
                  </a:lnTo>
                  <a:lnTo>
                    <a:pt x="621567" y="17176"/>
                  </a:lnTo>
                  <a:lnTo>
                    <a:pt x="651634" y="19049"/>
                  </a:lnTo>
                  <a:lnTo>
                    <a:pt x="691657" y="26669"/>
                  </a:lnTo>
                  <a:lnTo>
                    <a:pt x="700279" y="29209"/>
                  </a:lnTo>
                  <a:lnTo>
                    <a:pt x="653538" y="29209"/>
                  </a:lnTo>
                  <a:lnTo>
                    <a:pt x="615818" y="34289"/>
                  </a:lnTo>
                  <a:lnTo>
                    <a:pt x="575356" y="41909"/>
                  </a:lnTo>
                  <a:lnTo>
                    <a:pt x="535568" y="53339"/>
                  </a:lnTo>
                  <a:lnTo>
                    <a:pt x="496455" y="67309"/>
                  </a:lnTo>
                  <a:lnTo>
                    <a:pt x="490048" y="69849"/>
                  </a:lnTo>
                  <a:lnTo>
                    <a:pt x="465073" y="69849"/>
                  </a:lnTo>
                  <a:lnTo>
                    <a:pt x="444728" y="70943"/>
                  </a:lnTo>
                  <a:close/>
                </a:path>
                <a:path w="1005204" h="939800">
                  <a:moveTo>
                    <a:pt x="709580" y="31949"/>
                  </a:moveTo>
                  <a:lnTo>
                    <a:pt x="693006" y="29209"/>
                  </a:lnTo>
                  <a:lnTo>
                    <a:pt x="700279" y="29209"/>
                  </a:lnTo>
                  <a:lnTo>
                    <a:pt x="709580" y="31949"/>
                  </a:lnTo>
                  <a:close/>
                </a:path>
                <a:path w="1005204" h="939800">
                  <a:moveTo>
                    <a:pt x="770403" y="55879"/>
                  </a:moveTo>
                  <a:lnTo>
                    <a:pt x="767552" y="55879"/>
                  </a:lnTo>
                  <a:lnTo>
                    <a:pt x="730458" y="38099"/>
                  </a:lnTo>
                  <a:lnTo>
                    <a:pt x="709580" y="31949"/>
                  </a:lnTo>
                  <a:lnTo>
                    <a:pt x="731420" y="35559"/>
                  </a:lnTo>
                  <a:lnTo>
                    <a:pt x="765978" y="52069"/>
                  </a:lnTo>
                  <a:lnTo>
                    <a:pt x="770403" y="55879"/>
                  </a:lnTo>
                  <a:close/>
                </a:path>
                <a:path w="1005204" h="939800">
                  <a:moveTo>
                    <a:pt x="391615" y="94304"/>
                  </a:moveTo>
                  <a:lnTo>
                    <a:pt x="399549" y="90169"/>
                  </a:lnTo>
                  <a:lnTo>
                    <a:pt x="444728" y="70943"/>
                  </a:lnTo>
                  <a:lnTo>
                    <a:pt x="465073" y="69849"/>
                  </a:lnTo>
                  <a:lnTo>
                    <a:pt x="488467" y="70477"/>
                  </a:lnTo>
                  <a:lnTo>
                    <a:pt x="458016" y="82549"/>
                  </a:lnTo>
                  <a:lnTo>
                    <a:pt x="446221" y="87839"/>
                  </a:lnTo>
                  <a:lnTo>
                    <a:pt x="425785" y="88899"/>
                  </a:lnTo>
                  <a:lnTo>
                    <a:pt x="391615" y="94304"/>
                  </a:lnTo>
                  <a:close/>
                </a:path>
                <a:path w="1005204" h="939800">
                  <a:moveTo>
                    <a:pt x="488467" y="70477"/>
                  </a:moveTo>
                  <a:lnTo>
                    <a:pt x="465073" y="69849"/>
                  </a:lnTo>
                  <a:lnTo>
                    <a:pt x="490048" y="69849"/>
                  </a:lnTo>
                  <a:lnTo>
                    <a:pt x="488467" y="70477"/>
                  </a:lnTo>
                  <a:close/>
                </a:path>
                <a:path w="1005204" h="939800">
                  <a:moveTo>
                    <a:pt x="446221" y="87839"/>
                  </a:moveTo>
                  <a:lnTo>
                    <a:pt x="458016" y="82549"/>
                  </a:lnTo>
                  <a:lnTo>
                    <a:pt x="488467" y="70477"/>
                  </a:lnTo>
                  <a:lnTo>
                    <a:pt x="512443" y="71119"/>
                  </a:lnTo>
                  <a:lnTo>
                    <a:pt x="559698" y="76199"/>
                  </a:lnTo>
                  <a:lnTo>
                    <a:pt x="606592" y="83819"/>
                  </a:lnTo>
                  <a:lnTo>
                    <a:pt x="615849" y="86359"/>
                  </a:lnTo>
                  <a:lnTo>
                    <a:pt x="474748" y="86359"/>
                  </a:lnTo>
                  <a:lnTo>
                    <a:pt x="446221" y="87839"/>
                  </a:lnTo>
                  <a:close/>
                </a:path>
                <a:path w="1005204" h="939800">
                  <a:moveTo>
                    <a:pt x="177535" y="195827"/>
                  </a:moveTo>
                  <a:lnTo>
                    <a:pt x="226774" y="151129"/>
                  </a:lnTo>
                  <a:lnTo>
                    <a:pt x="266765" y="121919"/>
                  </a:lnTo>
                  <a:lnTo>
                    <a:pt x="324715" y="92709"/>
                  </a:lnTo>
                  <a:lnTo>
                    <a:pt x="370964" y="80009"/>
                  </a:lnTo>
                  <a:lnTo>
                    <a:pt x="417831" y="72389"/>
                  </a:lnTo>
                  <a:lnTo>
                    <a:pt x="444728" y="70943"/>
                  </a:lnTo>
                  <a:lnTo>
                    <a:pt x="399549" y="90169"/>
                  </a:lnTo>
                  <a:lnTo>
                    <a:pt x="391615" y="94304"/>
                  </a:lnTo>
                  <a:lnTo>
                    <a:pt x="330612" y="109219"/>
                  </a:lnTo>
                  <a:lnTo>
                    <a:pt x="285188" y="126999"/>
                  </a:lnTo>
                  <a:lnTo>
                    <a:pt x="241730" y="149859"/>
                  </a:lnTo>
                  <a:lnTo>
                    <a:pt x="200631" y="176529"/>
                  </a:lnTo>
                  <a:lnTo>
                    <a:pt x="183702" y="190499"/>
                  </a:lnTo>
                  <a:lnTo>
                    <a:pt x="177535" y="195827"/>
                  </a:lnTo>
                  <a:close/>
                </a:path>
                <a:path w="1005204" h="939800">
                  <a:moveTo>
                    <a:pt x="851426" y="211430"/>
                  </a:moveTo>
                  <a:lnTo>
                    <a:pt x="785254" y="166369"/>
                  </a:lnTo>
                  <a:lnTo>
                    <a:pt x="746035" y="147319"/>
                  </a:lnTo>
                  <a:lnTo>
                    <a:pt x="705510" y="130809"/>
                  </a:lnTo>
                  <a:lnTo>
                    <a:pt x="661233" y="116839"/>
                  </a:lnTo>
                  <a:lnTo>
                    <a:pt x="616156" y="104139"/>
                  </a:lnTo>
                  <a:lnTo>
                    <a:pt x="570404" y="93979"/>
                  </a:lnTo>
                  <a:lnTo>
                    <a:pt x="524104" y="87629"/>
                  </a:lnTo>
                  <a:lnTo>
                    <a:pt x="474748" y="86359"/>
                  </a:lnTo>
                  <a:lnTo>
                    <a:pt x="615849" y="86359"/>
                  </a:lnTo>
                  <a:lnTo>
                    <a:pt x="652879" y="96519"/>
                  </a:lnTo>
                  <a:lnTo>
                    <a:pt x="698316" y="110489"/>
                  </a:lnTo>
                  <a:lnTo>
                    <a:pt x="740538" y="126999"/>
                  </a:lnTo>
                  <a:lnTo>
                    <a:pt x="781517" y="146049"/>
                  </a:lnTo>
                  <a:lnTo>
                    <a:pt x="820683" y="167639"/>
                  </a:lnTo>
                  <a:lnTo>
                    <a:pt x="846256" y="186689"/>
                  </a:lnTo>
                  <a:lnTo>
                    <a:pt x="851426" y="211430"/>
                  </a:lnTo>
                  <a:close/>
                </a:path>
                <a:path w="1005204" h="939800">
                  <a:moveTo>
                    <a:pt x="116661" y="318843"/>
                  </a:moveTo>
                  <a:lnTo>
                    <a:pt x="136117" y="269239"/>
                  </a:lnTo>
                  <a:lnTo>
                    <a:pt x="167018" y="238759"/>
                  </a:lnTo>
                  <a:lnTo>
                    <a:pt x="200069" y="210819"/>
                  </a:lnTo>
                  <a:lnTo>
                    <a:pt x="234806" y="185419"/>
                  </a:lnTo>
                  <a:lnTo>
                    <a:pt x="270766" y="161289"/>
                  </a:lnTo>
                  <a:lnTo>
                    <a:pt x="312738" y="135889"/>
                  </a:lnTo>
                  <a:lnTo>
                    <a:pt x="355680" y="113029"/>
                  </a:lnTo>
                  <a:lnTo>
                    <a:pt x="391615" y="94304"/>
                  </a:lnTo>
                  <a:lnTo>
                    <a:pt x="446221" y="87839"/>
                  </a:lnTo>
                  <a:lnTo>
                    <a:pt x="415541" y="101599"/>
                  </a:lnTo>
                  <a:lnTo>
                    <a:pt x="373804" y="121919"/>
                  </a:lnTo>
                  <a:lnTo>
                    <a:pt x="332868" y="144779"/>
                  </a:lnTo>
                  <a:lnTo>
                    <a:pt x="292795" y="167639"/>
                  </a:lnTo>
                  <a:lnTo>
                    <a:pt x="257893" y="190499"/>
                  </a:lnTo>
                  <a:lnTo>
                    <a:pt x="223981" y="214629"/>
                  </a:lnTo>
                  <a:lnTo>
                    <a:pt x="191545" y="240029"/>
                  </a:lnTo>
                  <a:lnTo>
                    <a:pt x="161069" y="267969"/>
                  </a:lnTo>
                  <a:lnTo>
                    <a:pt x="133093" y="297179"/>
                  </a:lnTo>
                  <a:lnTo>
                    <a:pt x="116661" y="318843"/>
                  </a:lnTo>
                  <a:close/>
                </a:path>
                <a:path w="1005204" h="939800">
                  <a:moveTo>
                    <a:pt x="104590" y="291787"/>
                  </a:moveTo>
                  <a:lnTo>
                    <a:pt x="119257" y="245109"/>
                  </a:lnTo>
                  <a:lnTo>
                    <a:pt x="141127" y="209957"/>
                  </a:lnTo>
                  <a:lnTo>
                    <a:pt x="175680" y="175259"/>
                  </a:lnTo>
                  <a:lnTo>
                    <a:pt x="209999" y="149859"/>
                  </a:lnTo>
                  <a:lnTo>
                    <a:pt x="246404" y="126999"/>
                  </a:lnTo>
                  <a:lnTo>
                    <a:pt x="284706" y="107949"/>
                  </a:lnTo>
                  <a:lnTo>
                    <a:pt x="299089" y="102471"/>
                  </a:lnTo>
                  <a:lnTo>
                    <a:pt x="266765" y="121919"/>
                  </a:lnTo>
                  <a:lnTo>
                    <a:pt x="226774" y="151129"/>
                  </a:lnTo>
                  <a:lnTo>
                    <a:pt x="189504" y="182879"/>
                  </a:lnTo>
                  <a:lnTo>
                    <a:pt x="177535" y="195827"/>
                  </a:lnTo>
                  <a:lnTo>
                    <a:pt x="167531" y="204469"/>
                  </a:lnTo>
                  <a:lnTo>
                    <a:pt x="152962" y="220979"/>
                  </a:lnTo>
                  <a:lnTo>
                    <a:pt x="144085" y="233997"/>
                  </a:lnTo>
                  <a:lnTo>
                    <a:pt x="125131" y="257809"/>
                  </a:lnTo>
                  <a:lnTo>
                    <a:pt x="104590" y="291787"/>
                  </a:lnTo>
                  <a:close/>
                </a:path>
                <a:path w="1005204" h="939800">
                  <a:moveTo>
                    <a:pt x="870601" y="228899"/>
                  </a:moveTo>
                  <a:lnTo>
                    <a:pt x="857243" y="215899"/>
                  </a:lnTo>
                  <a:lnTo>
                    <a:pt x="851426" y="211430"/>
                  </a:lnTo>
                  <a:lnTo>
                    <a:pt x="846256" y="186689"/>
                  </a:lnTo>
                  <a:lnTo>
                    <a:pt x="846059" y="186038"/>
                  </a:lnTo>
                  <a:lnTo>
                    <a:pt x="857468" y="194309"/>
                  </a:lnTo>
                  <a:lnTo>
                    <a:pt x="865704" y="201309"/>
                  </a:lnTo>
                  <a:lnTo>
                    <a:pt x="870300" y="224789"/>
                  </a:lnTo>
                  <a:lnTo>
                    <a:pt x="870601" y="228899"/>
                  </a:lnTo>
                  <a:close/>
                </a:path>
                <a:path w="1005204" h="939800">
                  <a:moveTo>
                    <a:pt x="141127" y="209957"/>
                  </a:moveTo>
                  <a:lnTo>
                    <a:pt x="143338" y="207009"/>
                  </a:lnTo>
                  <a:lnTo>
                    <a:pt x="158740" y="190499"/>
                  </a:lnTo>
                  <a:lnTo>
                    <a:pt x="160679" y="188755"/>
                  </a:lnTo>
                  <a:lnTo>
                    <a:pt x="141127" y="209957"/>
                  </a:lnTo>
                  <a:close/>
                </a:path>
                <a:path w="1005204" h="939800">
                  <a:moveTo>
                    <a:pt x="144085" y="233997"/>
                  </a:moveTo>
                  <a:lnTo>
                    <a:pt x="152962" y="220979"/>
                  </a:lnTo>
                  <a:lnTo>
                    <a:pt x="167531" y="204469"/>
                  </a:lnTo>
                  <a:lnTo>
                    <a:pt x="177535" y="195827"/>
                  </a:lnTo>
                  <a:lnTo>
                    <a:pt x="155457" y="219709"/>
                  </a:lnTo>
                  <a:lnTo>
                    <a:pt x="144085" y="233997"/>
                  </a:lnTo>
                  <a:close/>
                </a:path>
                <a:path w="1005204" h="939800">
                  <a:moveTo>
                    <a:pt x="567340" y="923289"/>
                  </a:moveTo>
                  <a:lnTo>
                    <a:pt x="430704" y="923289"/>
                  </a:lnTo>
                  <a:lnTo>
                    <a:pt x="476645" y="922019"/>
                  </a:lnTo>
                  <a:lnTo>
                    <a:pt x="522755" y="916939"/>
                  </a:lnTo>
                  <a:lnTo>
                    <a:pt x="567313" y="905509"/>
                  </a:lnTo>
                  <a:lnTo>
                    <a:pt x="611154" y="891539"/>
                  </a:lnTo>
                  <a:lnTo>
                    <a:pt x="654068" y="875029"/>
                  </a:lnTo>
                  <a:lnTo>
                    <a:pt x="695844" y="857249"/>
                  </a:lnTo>
                  <a:lnTo>
                    <a:pt x="735751" y="836929"/>
                  </a:lnTo>
                  <a:lnTo>
                    <a:pt x="774689" y="815339"/>
                  </a:lnTo>
                  <a:lnTo>
                    <a:pt x="812362" y="791209"/>
                  </a:lnTo>
                  <a:lnTo>
                    <a:pt x="848476" y="764539"/>
                  </a:lnTo>
                  <a:lnTo>
                    <a:pt x="880066" y="737869"/>
                  </a:lnTo>
                  <a:lnTo>
                    <a:pt x="908664" y="708659"/>
                  </a:lnTo>
                  <a:lnTo>
                    <a:pt x="933636" y="675639"/>
                  </a:lnTo>
                  <a:lnTo>
                    <a:pt x="954352" y="640079"/>
                  </a:lnTo>
                  <a:lnTo>
                    <a:pt x="969512" y="601979"/>
                  </a:lnTo>
                  <a:lnTo>
                    <a:pt x="980203" y="563879"/>
                  </a:lnTo>
                  <a:lnTo>
                    <a:pt x="986343" y="524509"/>
                  </a:lnTo>
                  <a:lnTo>
                    <a:pt x="987846" y="483869"/>
                  </a:lnTo>
                  <a:lnTo>
                    <a:pt x="982870" y="433069"/>
                  </a:lnTo>
                  <a:lnTo>
                    <a:pt x="970371" y="383539"/>
                  </a:lnTo>
                  <a:lnTo>
                    <a:pt x="950952" y="336549"/>
                  </a:lnTo>
                  <a:lnTo>
                    <a:pt x="925221" y="292099"/>
                  </a:lnTo>
                  <a:lnTo>
                    <a:pt x="893783" y="251459"/>
                  </a:lnTo>
                  <a:lnTo>
                    <a:pt x="870601" y="228899"/>
                  </a:lnTo>
                  <a:lnTo>
                    <a:pt x="870300" y="224789"/>
                  </a:lnTo>
                  <a:lnTo>
                    <a:pt x="865704" y="201309"/>
                  </a:lnTo>
                  <a:lnTo>
                    <a:pt x="887354" y="219709"/>
                  </a:lnTo>
                  <a:lnTo>
                    <a:pt x="914480" y="248919"/>
                  </a:lnTo>
                  <a:lnTo>
                    <a:pt x="938613" y="280669"/>
                  </a:lnTo>
                  <a:lnTo>
                    <a:pt x="959522" y="314959"/>
                  </a:lnTo>
                  <a:lnTo>
                    <a:pt x="979379" y="358139"/>
                  </a:lnTo>
                  <a:lnTo>
                    <a:pt x="993600" y="402589"/>
                  </a:lnTo>
                  <a:lnTo>
                    <a:pt x="1002084" y="448309"/>
                  </a:lnTo>
                  <a:lnTo>
                    <a:pt x="1004729" y="495299"/>
                  </a:lnTo>
                  <a:lnTo>
                    <a:pt x="1001433" y="541019"/>
                  </a:lnTo>
                  <a:lnTo>
                    <a:pt x="992093" y="586739"/>
                  </a:lnTo>
                  <a:lnTo>
                    <a:pt x="976606" y="632459"/>
                  </a:lnTo>
                  <a:lnTo>
                    <a:pt x="953018" y="676909"/>
                  </a:lnTo>
                  <a:lnTo>
                    <a:pt x="923240" y="717549"/>
                  </a:lnTo>
                  <a:lnTo>
                    <a:pt x="888350" y="753109"/>
                  </a:lnTo>
                  <a:lnTo>
                    <a:pt x="849426" y="786129"/>
                  </a:lnTo>
                  <a:lnTo>
                    <a:pt x="807545" y="815339"/>
                  </a:lnTo>
                  <a:lnTo>
                    <a:pt x="763785" y="842009"/>
                  </a:lnTo>
                  <a:lnTo>
                    <a:pt x="719222" y="864869"/>
                  </a:lnTo>
                  <a:lnTo>
                    <a:pt x="675795" y="885189"/>
                  </a:lnTo>
                  <a:lnTo>
                    <a:pt x="631273" y="902969"/>
                  </a:lnTo>
                  <a:lnTo>
                    <a:pt x="585823" y="918209"/>
                  </a:lnTo>
                  <a:lnTo>
                    <a:pt x="567340" y="923289"/>
                  </a:lnTo>
                  <a:close/>
                </a:path>
                <a:path w="1005204" h="939800">
                  <a:moveTo>
                    <a:pt x="37134" y="436327"/>
                  </a:moveTo>
                  <a:lnTo>
                    <a:pt x="45003" y="393699"/>
                  </a:lnTo>
                  <a:lnTo>
                    <a:pt x="59996" y="345439"/>
                  </a:lnTo>
                  <a:lnTo>
                    <a:pt x="80397" y="299719"/>
                  </a:lnTo>
                  <a:lnTo>
                    <a:pt x="105762" y="256539"/>
                  </a:lnTo>
                  <a:lnTo>
                    <a:pt x="135647" y="215899"/>
                  </a:lnTo>
                  <a:lnTo>
                    <a:pt x="141127" y="209957"/>
                  </a:lnTo>
                  <a:lnTo>
                    <a:pt x="130002" y="224789"/>
                  </a:lnTo>
                  <a:lnTo>
                    <a:pt x="119257" y="245109"/>
                  </a:lnTo>
                  <a:lnTo>
                    <a:pt x="112180" y="262889"/>
                  </a:lnTo>
                  <a:lnTo>
                    <a:pt x="106641" y="281939"/>
                  </a:lnTo>
                  <a:lnTo>
                    <a:pt x="104590" y="291787"/>
                  </a:lnTo>
                  <a:lnTo>
                    <a:pt x="99027" y="300989"/>
                  </a:lnTo>
                  <a:lnTo>
                    <a:pt x="79593" y="341629"/>
                  </a:lnTo>
                  <a:lnTo>
                    <a:pt x="78149" y="346046"/>
                  </a:lnTo>
                  <a:lnTo>
                    <a:pt x="61515" y="375919"/>
                  </a:lnTo>
                  <a:lnTo>
                    <a:pt x="44178" y="415289"/>
                  </a:lnTo>
                  <a:lnTo>
                    <a:pt x="37134" y="436327"/>
                  </a:lnTo>
                  <a:close/>
                </a:path>
                <a:path w="1005204" h="939800">
                  <a:moveTo>
                    <a:pt x="583412" y="866139"/>
                  </a:moveTo>
                  <a:lnTo>
                    <a:pt x="454728" y="866139"/>
                  </a:lnTo>
                  <a:lnTo>
                    <a:pt x="499507" y="864869"/>
                  </a:lnTo>
                  <a:lnTo>
                    <a:pt x="543886" y="859789"/>
                  </a:lnTo>
                  <a:lnTo>
                    <a:pt x="588628" y="847089"/>
                  </a:lnTo>
                  <a:lnTo>
                    <a:pt x="629407" y="826769"/>
                  </a:lnTo>
                  <a:lnTo>
                    <a:pt x="666222" y="800099"/>
                  </a:lnTo>
                  <a:lnTo>
                    <a:pt x="699073" y="769619"/>
                  </a:lnTo>
                  <a:lnTo>
                    <a:pt x="727961" y="734059"/>
                  </a:lnTo>
                  <a:lnTo>
                    <a:pt x="752885" y="695959"/>
                  </a:lnTo>
                  <a:lnTo>
                    <a:pt x="773846" y="654049"/>
                  </a:lnTo>
                  <a:lnTo>
                    <a:pt x="791207" y="612139"/>
                  </a:lnTo>
                  <a:lnTo>
                    <a:pt x="805682" y="568959"/>
                  </a:lnTo>
                  <a:lnTo>
                    <a:pt x="818007" y="524509"/>
                  </a:lnTo>
                  <a:lnTo>
                    <a:pt x="828919" y="480059"/>
                  </a:lnTo>
                  <a:lnTo>
                    <a:pt x="839492" y="433069"/>
                  </a:lnTo>
                  <a:lnTo>
                    <a:pt x="848589" y="386079"/>
                  </a:lnTo>
                  <a:lnTo>
                    <a:pt x="855157" y="339089"/>
                  </a:lnTo>
                  <a:lnTo>
                    <a:pt x="858142" y="290829"/>
                  </a:lnTo>
                  <a:lnTo>
                    <a:pt x="857383" y="255269"/>
                  </a:lnTo>
                  <a:lnTo>
                    <a:pt x="853422" y="220979"/>
                  </a:lnTo>
                  <a:lnTo>
                    <a:pt x="851426" y="211430"/>
                  </a:lnTo>
                  <a:lnTo>
                    <a:pt x="857243" y="215899"/>
                  </a:lnTo>
                  <a:lnTo>
                    <a:pt x="870601" y="228899"/>
                  </a:lnTo>
                  <a:lnTo>
                    <a:pt x="873835" y="273049"/>
                  </a:lnTo>
                  <a:lnTo>
                    <a:pt x="872621" y="321309"/>
                  </a:lnTo>
                  <a:lnTo>
                    <a:pt x="867569" y="368299"/>
                  </a:lnTo>
                  <a:lnTo>
                    <a:pt x="859591" y="416559"/>
                  </a:lnTo>
                  <a:lnTo>
                    <a:pt x="849600" y="463549"/>
                  </a:lnTo>
                  <a:lnTo>
                    <a:pt x="837632" y="514349"/>
                  </a:lnTo>
                  <a:lnTo>
                    <a:pt x="823939" y="565149"/>
                  </a:lnTo>
                  <a:lnTo>
                    <a:pt x="807728" y="614679"/>
                  </a:lnTo>
                  <a:lnTo>
                    <a:pt x="788211" y="662939"/>
                  </a:lnTo>
                  <a:lnTo>
                    <a:pt x="764596" y="708659"/>
                  </a:lnTo>
                  <a:lnTo>
                    <a:pt x="736094" y="751839"/>
                  </a:lnTo>
                  <a:lnTo>
                    <a:pt x="701913" y="791209"/>
                  </a:lnTo>
                  <a:lnTo>
                    <a:pt x="670734" y="819149"/>
                  </a:lnTo>
                  <a:lnTo>
                    <a:pt x="636415" y="842009"/>
                  </a:lnTo>
                  <a:lnTo>
                    <a:pt x="599272" y="861059"/>
                  </a:lnTo>
                  <a:lnTo>
                    <a:pt x="583412" y="866139"/>
                  </a:lnTo>
                  <a:close/>
                </a:path>
                <a:path w="1005204" h="939800">
                  <a:moveTo>
                    <a:pt x="100784" y="312059"/>
                  </a:moveTo>
                  <a:lnTo>
                    <a:pt x="102409" y="302259"/>
                  </a:lnTo>
                  <a:lnTo>
                    <a:pt x="104590" y="291787"/>
                  </a:lnTo>
                  <a:lnTo>
                    <a:pt x="125131" y="257809"/>
                  </a:lnTo>
                  <a:lnTo>
                    <a:pt x="144085" y="233997"/>
                  </a:lnTo>
                  <a:lnTo>
                    <a:pt x="140837" y="238759"/>
                  </a:lnTo>
                  <a:lnTo>
                    <a:pt x="131958" y="257809"/>
                  </a:lnTo>
                  <a:lnTo>
                    <a:pt x="125271" y="276859"/>
                  </a:lnTo>
                  <a:lnTo>
                    <a:pt x="123601" y="283759"/>
                  </a:lnTo>
                  <a:lnTo>
                    <a:pt x="107653" y="302259"/>
                  </a:lnTo>
                  <a:lnTo>
                    <a:pt x="100784" y="312059"/>
                  </a:lnTo>
                  <a:close/>
                </a:path>
                <a:path w="1005204" h="939800">
                  <a:moveTo>
                    <a:pt x="97754" y="346388"/>
                  </a:moveTo>
                  <a:lnTo>
                    <a:pt x="99251" y="321309"/>
                  </a:lnTo>
                  <a:lnTo>
                    <a:pt x="100784" y="312059"/>
                  </a:lnTo>
                  <a:lnTo>
                    <a:pt x="107653" y="302259"/>
                  </a:lnTo>
                  <a:lnTo>
                    <a:pt x="123601" y="283759"/>
                  </a:lnTo>
                  <a:lnTo>
                    <a:pt x="120353" y="297179"/>
                  </a:lnTo>
                  <a:lnTo>
                    <a:pt x="116785" y="317499"/>
                  </a:lnTo>
                  <a:lnTo>
                    <a:pt x="116661" y="318843"/>
                  </a:lnTo>
                  <a:lnTo>
                    <a:pt x="108046" y="330199"/>
                  </a:lnTo>
                  <a:lnTo>
                    <a:pt x="97754" y="346388"/>
                  </a:lnTo>
                  <a:close/>
                </a:path>
                <a:path w="1005204" h="939800">
                  <a:moveTo>
                    <a:pt x="54950" y="435899"/>
                  </a:moveTo>
                  <a:lnTo>
                    <a:pt x="65057" y="386079"/>
                  </a:lnTo>
                  <a:lnTo>
                    <a:pt x="78149" y="346046"/>
                  </a:lnTo>
                  <a:lnTo>
                    <a:pt x="100784" y="312059"/>
                  </a:lnTo>
                  <a:lnTo>
                    <a:pt x="99251" y="321309"/>
                  </a:lnTo>
                  <a:lnTo>
                    <a:pt x="97754" y="346388"/>
                  </a:lnTo>
                  <a:lnTo>
                    <a:pt x="86245" y="364489"/>
                  </a:lnTo>
                  <a:lnTo>
                    <a:pt x="68005" y="401319"/>
                  </a:lnTo>
                  <a:lnTo>
                    <a:pt x="54950" y="435899"/>
                  </a:lnTo>
                  <a:close/>
                </a:path>
                <a:path w="1005204" h="939800">
                  <a:moveTo>
                    <a:pt x="286403" y="697229"/>
                  </a:moveTo>
                  <a:lnTo>
                    <a:pt x="279757" y="697229"/>
                  </a:lnTo>
                  <a:lnTo>
                    <a:pt x="250373" y="676909"/>
                  </a:lnTo>
                  <a:lnTo>
                    <a:pt x="198011" y="629919"/>
                  </a:lnTo>
                  <a:lnTo>
                    <a:pt x="148159" y="561339"/>
                  </a:lnTo>
                  <a:lnTo>
                    <a:pt x="126276" y="516889"/>
                  </a:lnTo>
                  <a:lnTo>
                    <a:pt x="110125" y="468629"/>
                  </a:lnTo>
                  <a:lnTo>
                    <a:pt x="100025" y="420369"/>
                  </a:lnTo>
                  <a:lnTo>
                    <a:pt x="96294" y="370839"/>
                  </a:lnTo>
                  <a:lnTo>
                    <a:pt x="97754" y="346388"/>
                  </a:lnTo>
                  <a:lnTo>
                    <a:pt x="108046" y="330199"/>
                  </a:lnTo>
                  <a:lnTo>
                    <a:pt x="116661" y="318843"/>
                  </a:lnTo>
                  <a:lnTo>
                    <a:pt x="113497" y="353059"/>
                  </a:lnTo>
                  <a:lnTo>
                    <a:pt x="113750" y="388619"/>
                  </a:lnTo>
                  <a:lnTo>
                    <a:pt x="124877" y="458469"/>
                  </a:lnTo>
                  <a:lnTo>
                    <a:pt x="139496" y="504189"/>
                  </a:lnTo>
                  <a:lnTo>
                    <a:pt x="159553" y="546099"/>
                  </a:lnTo>
                  <a:lnTo>
                    <a:pt x="184756" y="586739"/>
                  </a:lnTo>
                  <a:lnTo>
                    <a:pt x="214810" y="622299"/>
                  </a:lnTo>
                  <a:lnTo>
                    <a:pt x="249422" y="655319"/>
                  </a:lnTo>
                  <a:lnTo>
                    <a:pt x="288299" y="681989"/>
                  </a:lnTo>
                  <a:lnTo>
                    <a:pt x="292275" y="687069"/>
                  </a:lnTo>
                  <a:lnTo>
                    <a:pt x="291109" y="693419"/>
                  </a:lnTo>
                  <a:lnTo>
                    <a:pt x="286403" y="697229"/>
                  </a:lnTo>
                  <a:close/>
                </a:path>
                <a:path w="1005204" h="939800">
                  <a:moveTo>
                    <a:pt x="33941" y="512758"/>
                  </a:moveTo>
                  <a:lnTo>
                    <a:pt x="35860" y="443229"/>
                  </a:lnTo>
                  <a:lnTo>
                    <a:pt x="61515" y="375919"/>
                  </a:lnTo>
                  <a:lnTo>
                    <a:pt x="78149" y="346046"/>
                  </a:lnTo>
                  <a:lnTo>
                    <a:pt x="65057" y="386079"/>
                  </a:lnTo>
                  <a:lnTo>
                    <a:pt x="55484" y="430529"/>
                  </a:lnTo>
                  <a:lnTo>
                    <a:pt x="54950" y="435899"/>
                  </a:lnTo>
                  <a:lnTo>
                    <a:pt x="52182" y="443229"/>
                  </a:lnTo>
                  <a:lnTo>
                    <a:pt x="39710" y="486409"/>
                  </a:lnTo>
                  <a:lnTo>
                    <a:pt x="33941" y="512758"/>
                  </a:lnTo>
                  <a:close/>
                </a:path>
                <a:path w="1005204" h="939800">
                  <a:moveTo>
                    <a:pt x="470436" y="882649"/>
                  </a:moveTo>
                  <a:lnTo>
                    <a:pt x="425464" y="880109"/>
                  </a:lnTo>
                  <a:lnTo>
                    <a:pt x="380913" y="873759"/>
                  </a:lnTo>
                  <a:lnTo>
                    <a:pt x="334117" y="863599"/>
                  </a:lnTo>
                  <a:lnTo>
                    <a:pt x="288242" y="850899"/>
                  </a:lnTo>
                  <a:lnTo>
                    <a:pt x="244014" y="833119"/>
                  </a:lnTo>
                  <a:lnTo>
                    <a:pt x="202161" y="811529"/>
                  </a:lnTo>
                  <a:lnTo>
                    <a:pt x="163411" y="784859"/>
                  </a:lnTo>
                  <a:lnTo>
                    <a:pt x="128490" y="753109"/>
                  </a:lnTo>
                  <a:lnTo>
                    <a:pt x="98127" y="715009"/>
                  </a:lnTo>
                  <a:lnTo>
                    <a:pt x="74158" y="674369"/>
                  </a:lnTo>
                  <a:lnTo>
                    <a:pt x="55708" y="629919"/>
                  </a:lnTo>
                  <a:lnTo>
                    <a:pt x="42716" y="584199"/>
                  </a:lnTo>
                  <a:lnTo>
                    <a:pt x="35119" y="537209"/>
                  </a:lnTo>
                  <a:lnTo>
                    <a:pt x="33941" y="512758"/>
                  </a:lnTo>
                  <a:lnTo>
                    <a:pt x="39710" y="486409"/>
                  </a:lnTo>
                  <a:lnTo>
                    <a:pt x="52182" y="443229"/>
                  </a:lnTo>
                  <a:lnTo>
                    <a:pt x="54950" y="435899"/>
                  </a:lnTo>
                  <a:lnTo>
                    <a:pt x="50938" y="476249"/>
                  </a:lnTo>
                  <a:lnTo>
                    <a:pt x="51484" y="523239"/>
                  </a:lnTo>
                  <a:lnTo>
                    <a:pt x="57187" y="568959"/>
                  </a:lnTo>
                  <a:lnTo>
                    <a:pt x="68112" y="613409"/>
                  </a:lnTo>
                  <a:lnTo>
                    <a:pt x="84324" y="655319"/>
                  </a:lnTo>
                  <a:lnTo>
                    <a:pt x="105886" y="695959"/>
                  </a:lnTo>
                  <a:lnTo>
                    <a:pt x="132865" y="732789"/>
                  </a:lnTo>
                  <a:lnTo>
                    <a:pt x="165324" y="764539"/>
                  </a:lnTo>
                  <a:lnTo>
                    <a:pt x="203329" y="792479"/>
                  </a:lnTo>
                  <a:lnTo>
                    <a:pt x="241656" y="814069"/>
                  </a:lnTo>
                  <a:lnTo>
                    <a:pt x="282005" y="830579"/>
                  </a:lnTo>
                  <a:lnTo>
                    <a:pt x="323704" y="843279"/>
                  </a:lnTo>
                  <a:lnTo>
                    <a:pt x="366077" y="853439"/>
                  </a:lnTo>
                  <a:lnTo>
                    <a:pt x="410076" y="861059"/>
                  </a:lnTo>
                  <a:lnTo>
                    <a:pt x="454728" y="866139"/>
                  </a:lnTo>
                  <a:lnTo>
                    <a:pt x="583412" y="866139"/>
                  </a:lnTo>
                  <a:lnTo>
                    <a:pt x="559621" y="873759"/>
                  </a:lnTo>
                  <a:lnTo>
                    <a:pt x="515323" y="881379"/>
                  </a:lnTo>
                  <a:lnTo>
                    <a:pt x="470436" y="882649"/>
                  </a:lnTo>
                  <a:close/>
                </a:path>
                <a:path w="1005204" h="939800">
                  <a:moveTo>
                    <a:pt x="443320" y="939799"/>
                  </a:moveTo>
                  <a:lnTo>
                    <a:pt x="395247" y="935989"/>
                  </a:lnTo>
                  <a:lnTo>
                    <a:pt x="347194" y="928369"/>
                  </a:lnTo>
                  <a:lnTo>
                    <a:pt x="302103" y="918209"/>
                  </a:lnTo>
                  <a:lnTo>
                    <a:pt x="257222" y="905509"/>
                  </a:lnTo>
                  <a:lnTo>
                    <a:pt x="213100" y="890269"/>
                  </a:lnTo>
                  <a:lnTo>
                    <a:pt x="170285" y="872489"/>
                  </a:lnTo>
                  <a:lnTo>
                    <a:pt x="132766" y="852169"/>
                  </a:lnTo>
                  <a:lnTo>
                    <a:pt x="97734" y="829309"/>
                  </a:lnTo>
                  <a:lnTo>
                    <a:pt x="66158" y="801369"/>
                  </a:lnTo>
                  <a:lnTo>
                    <a:pt x="39008" y="768349"/>
                  </a:lnTo>
                  <a:lnTo>
                    <a:pt x="17126" y="728979"/>
                  </a:lnTo>
                  <a:lnTo>
                    <a:pt x="4559" y="687069"/>
                  </a:lnTo>
                  <a:lnTo>
                    <a:pt x="0" y="642619"/>
                  </a:lnTo>
                  <a:lnTo>
                    <a:pt x="2142" y="598169"/>
                  </a:lnTo>
                  <a:lnTo>
                    <a:pt x="8552" y="551179"/>
                  </a:lnTo>
                  <a:lnTo>
                    <a:pt x="17512" y="505459"/>
                  </a:lnTo>
                  <a:lnTo>
                    <a:pt x="29296" y="459739"/>
                  </a:lnTo>
                  <a:lnTo>
                    <a:pt x="37134" y="436327"/>
                  </a:lnTo>
                  <a:lnTo>
                    <a:pt x="35860" y="443229"/>
                  </a:lnTo>
                  <a:lnTo>
                    <a:pt x="32855" y="490219"/>
                  </a:lnTo>
                  <a:lnTo>
                    <a:pt x="33941" y="512758"/>
                  </a:lnTo>
                  <a:lnTo>
                    <a:pt x="29977" y="530859"/>
                  </a:lnTo>
                  <a:lnTo>
                    <a:pt x="22373" y="575309"/>
                  </a:lnTo>
                  <a:lnTo>
                    <a:pt x="17558" y="619759"/>
                  </a:lnTo>
                  <a:lnTo>
                    <a:pt x="18411" y="664209"/>
                  </a:lnTo>
                  <a:lnTo>
                    <a:pt x="27146" y="707389"/>
                  </a:lnTo>
                  <a:lnTo>
                    <a:pt x="45976" y="748029"/>
                  </a:lnTo>
                  <a:lnTo>
                    <a:pt x="70390" y="781049"/>
                  </a:lnTo>
                  <a:lnTo>
                    <a:pt x="99673" y="808989"/>
                  </a:lnTo>
                  <a:lnTo>
                    <a:pt x="132622" y="833119"/>
                  </a:lnTo>
                  <a:lnTo>
                    <a:pt x="168037" y="852169"/>
                  </a:lnTo>
                  <a:lnTo>
                    <a:pt x="209374" y="869949"/>
                  </a:lnTo>
                  <a:lnTo>
                    <a:pt x="252080" y="885189"/>
                  </a:lnTo>
                  <a:lnTo>
                    <a:pt x="295588" y="897889"/>
                  </a:lnTo>
                  <a:lnTo>
                    <a:pt x="339327" y="909319"/>
                  </a:lnTo>
                  <a:lnTo>
                    <a:pt x="384931" y="918209"/>
                  </a:lnTo>
                  <a:lnTo>
                    <a:pt x="430704" y="923289"/>
                  </a:lnTo>
                  <a:lnTo>
                    <a:pt x="567340" y="923289"/>
                  </a:lnTo>
                  <a:lnTo>
                    <a:pt x="539615" y="930909"/>
                  </a:lnTo>
                  <a:lnTo>
                    <a:pt x="491436" y="938529"/>
                  </a:lnTo>
                  <a:lnTo>
                    <a:pt x="443320" y="939799"/>
                  </a:lnTo>
                  <a:close/>
                </a:path>
              </a:pathLst>
            </a:custGeom>
            <a:solidFill>
              <a:srgbClr val="EF57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37862" y="937246"/>
            <a:ext cx="8097520" cy="1374140"/>
          </a:xfrm>
          <a:prstGeom prst="rect"/>
        </p:spPr>
        <p:txBody>
          <a:bodyPr wrap="square" lIns="0" tIns="46990" rIns="0" bIns="0" rtlCol="0" vert="horz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370"/>
              </a:spcBef>
            </a:pPr>
            <a:r>
              <a:rPr dirty="0" sz="4450" spc="195"/>
              <a:t>App</a:t>
            </a:r>
            <a:r>
              <a:rPr dirty="0" sz="4350" spc="195">
                <a:latin typeface="Trebuchet MS"/>
                <a:cs typeface="Trebuchet MS"/>
              </a:rPr>
              <a:t>r</a:t>
            </a:r>
            <a:r>
              <a:rPr dirty="0" sz="4450" spc="195"/>
              <a:t>o</a:t>
            </a:r>
            <a:r>
              <a:rPr dirty="0" sz="4350" spc="195">
                <a:latin typeface="Trebuchet MS"/>
                <a:cs typeface="Trebuchet MS"/>
              </a:rPr>
              <a:t>v</a:t>
            </a:r>
            <a:r>
              <a:rPr dirty="0" sz="4450" spc="195"/>
              <a:t>ed </a:t>
            </a:r>
            <a:r>
              <a:rPr dirty="0" sz="4350" spc="300">
                <a:latin typeface="Trebuchet MS"/>
                <a:cs typeface="Trebuchet MS"/>
              </a:rPr>
              <a:t>10</a:t>
            </a:r>
            <a:r>
              <a:rPr dirty="0" sz="4300" spc="300"/>
              <a:t>-</a:t>
            </a:r>
            <a:r>
              <a:rPr dirty="0" sz="4350" spc="300">
                <a:latin typeface="Trebuchet MS"/>
                <a:cs typeface="Trebuchet MS"/>
              </a:rPr>
              <a:t>y</a:t>
            </a:r>
            <a:r>
              <a:rPr dirty="0" sz="4450" spc="300"/>
              <a:t>ea</a:t>
            </a:r>
            <a:r>
              <a:rPr dirty="0" sz="4350" spc="300">
                <a:latin typeface="Trebuchet MS"/>
                <a:cs typeface="Trebuchet MS"/>
              </a:rPr>
              <a:t>r </a:t>
            </a:r>
            <a:r>
              <a:rPr dirty="0" sz="4350" spc="275">
                <a:latin typeface="Trebuchet MS"/>
                <a:cs typeface="Trebuchet MS"/>
              </a:rPr>
              <a:t>s</a:t>
            </a:r>
            <a:r>
              <a:rPr dirty="0" sz="4450" spc="275"/>
              <a:t>olid</a:t>
            </a:r>
            <a:r>
              <a:rPr dirty="0" sz="4450" spc="-880"/>
              <a:t> </a:t>
            </a:r>
            <a:r>
              <a:rPr dirty="0" sz="4350" spc="125">
                <a:latin typeface="Trebuchet MS"/>
                <a:cs typeface="Trebuchet MS"/>
              </a:rPr>
              <a:t>w</a:t>
            </a:r>
            <a:r>
              <a:rPr dirty="0" sz="4450" spc="125"/>
              <a:t>a</a:t>
            </a:r>
            <a:r>
              <a:rPr dirty="0" sz="4350" spc="125">
                <a:latin typeface="Trebuchet MS"/>
                <a:cs typeface="Trebuchet MS"/>
              </a:rPr>
              <a:t>st</a:t>
            </a:r>
            <a:r>
              <a:rPr dirty="0" sz="4450" spc="125"/>
              <a:t>e  </a:t>
            </a:r>
            <a:r>
              <a:rPr dirty="0" sz="4450" spc="130"/>
              <a:t>managemen</a:t>
            </a:r>
            <a:r>
              <a:rPr dirty="0" sz="4350" spc="130">
                <a:latin typeface="Trebuchet MS"/>
                <a:cs typeface="Trebuchet MS"/>
              </a:rPr>
              <a:t>t</a:t>
            </a:r>
            <a:r>
              <a:rPr dirty="0" sz="4350" spc="-165">
                <a:latin typeface="Trebuchet MS"/>
                <a:cs typeface="Trebuchet MS"/>
              </a:rPr>
              <a:t> </a:t>
            </a:r>
            <a:r>
              <a:rPr dirty="0" sz="4450" spc="215"/>
              <a:t>plan</a:t>
            </a:r>
            <a:endParaRPr sz="4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505" y="9447629"/>
            <a:ext cx="7257415" cy="5314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1600" spc="200">
                <a:solidFill>
                  <a:srgbClr val="FFFFFF"/>
                </a:solidFill>
                <a:latin typeface="Trebuchet MS"/>
                <a:cs typeface="Trebuchet MS"/>
              </a:rPr>
              <a:t>*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50" spc="55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6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50" spc="4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75">
                <a:solidFill>
                  <a:srgbClr val="FFFFFF"/>
                </a:solidFill>
                <a:latin typeface="Arial"/>
                <a:cs typeface="Arial"/>
              </a:rPr>
              <a:t>Philippine</a:t>
            </a:r>
            <a:r>
              <a:rPr dirty="0" sz="16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50" spc="40">
                <a:solidFill>
                  <a:srgbClr val="FFFFFF"/>
                </a:solidFill>
                <a:latin typeface="Arial"/>
                <a:cs typeface="Arial"/>
              </a:rPr>
              <a:t>anda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50" spc="4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Arial"/>
                <a:cs typeface="Arial"/>
              </a:rPr>
              <a:t>Geog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50" spc="60">
                <a:solidFill>
                  <a:srgbClr val="FFFFFF"/>
                </a:solidFill>
                <a:latin typeface="Arial"/>
                <a:cs typeface="Arial"/>
              </a:rPr>
              <a:t>aphic</a:t>
            </a:r>
            <a:r>
              <a:rPr dirty="0" sz="16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7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50" spc="9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dirty="0" sz="16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0">
                <a:solidFill>
                  <a:srgbClr val="FFFFFF"/>
                </a:solidFill>
                <a:latin typeface="Trebuchet MS"/>
                <a:cs typeface="Trebuchet MS"/>
              </a:rPr>
              <a:t>2019  </a:t>
            </a:r>
            <a:r>
              <a:rPr dirty="0" sz="1650" spc="55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dirty="0" sz="1650" spc="55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dirty="0" sz="1650" spc="65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50" spc="65">
                <a:solidFill>
                  <a:srgbClr val="FFFFFF"/>
                </a:solidFill>
                <a:latin typeface="Arial"/>
                <a:cs typeface="Arial"/>
              </a:rPr>
              <a:t>ional </a:t>
            </a:r>
            <a:r>
              <a:rPr dirty="0" sz="1650" spc="60">
                <a:solidFill>
                  <a:srgbClr val="FFFFFF"/>
                </a:solidFill>
                <a:latin typeface="Arial"/>
                <a:cs typeface="Arial"/>
              </a:rPr>
              <a:t>Solid </a:t>
            </a:r>
            <a:r>
              <a:rPr dirty="0" sz="1650" spc="75">
                <a:solidFill>
                  <a:srgbClr val="FFFFFF"/>
                </a:solidFill>
                <a:latin typeface="Arial"/>
                <a:cs typeface="Arial"/>
              </a:rPr>
              <a:t>Wa</a:t>
            </a:r>
            <a:r>
              <a:rPr dirty="0" sz="1600" spc="7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650" spc="7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650" spc="60">
                <a:solidFill>
                  <a:srgbClr val="FFFFFF"/>
                </a:solidFill>
                <a:latin typeface="Arial"/>
                <a:cs typeface="Arial"/>
              </a:rPr>
              <a:t>Managemen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Arial"/>
                <a:cs typeface="Arial"/>
              </a:rPr>
              <a:t>Commi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1650" spc="105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9889" y="6940877"/>
            <a:ext cx="2690802" cy="251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689453" y="3336279"/>
            <a:ext cx="7599045" cy="6953250"/>
            <a:chOff x="10689453" y="3336279"/>
            <a:chExt cx="7599045" cy="6953250"/>
          </a:xfrm>
        </p:grpSpPr>
        <p:sp>
          <p:nvSpPr>
            <p:cNvPr id="4" name="object 4"/>
            <p:cNvSpPr/>
            <p:nvPr/>
          </p:nvSpPr>
          <p:spPr>
            <a:xfrm>
              <a:off x="15394673" y="6776097"/>
              <a:ext cx="1044575" cy="3513454"/>
            </a:xfrm>
            <a:custGeom>
              <a:avLst/>
              <a:gdLst/>
              <a:ahLst/>
              <a:cxnLst/>
              <a:rect l="l" t="t" r="r" b="b"/>
              <a:pathLst>
                <a:path w="1044575" h="3513454">
                  <a:moveTo>
                    <a:pt x="1044384" y="285661"/>
                  </a:moveTo>
                  <a:lnTo>
                    <a:pt x="642747" y="472909"/>
                  </a:lnTo>
                  <a:lnTo>
                    <a:pt x="642747" y="321373"/>
                  </a:lnTo>
                  <a:lnTo>
                    <a:pt x="639254" y="273875"/>
                  </a:lnTo>
                  <a:lnTo>
                    <a:pt x="629132" y="228549"/>
                  </a:lnTo>
                  <a:lnTo>
                    <a:pt x="612876" y="185889"/>
                  </a:lnTo>
                  <a:lnTo>
                    <a:pt x="590969" y="146380"/>
                  </a:lnTo>
                  <a:lnTo>
                    <a:pt x="563918" y="110528"/>
                  </a:lnTo>
                  <a:lnTo>
                    <a:pt x="532218" y="78828"/>
                  </a:lnTo>
                  <a:lnTo>
                    <a:pt x="496366" y="51777"/>
                  </a:lnTo>
                  <a:lnTo>
                    <a:pt x="456857" y="29870"/>
                  </a:lnTo>
                  <a:lnTo>
                    <a:pt x="414197" y="13601"/>
                  </a:lnTo>
                  <a:lnTo>
                    <a:pt x="368871" y="3479"/>
                  </a:lnTo>
                  <a:lnTo>
                    <a:pt x="321373" y="0"/>
                  </a:lnTo>
                  <a:lnTo>
                    <a:pt x="273888" y="3479"/>
                  </a:lnTo>
                  <a:lnTo>
                    <a:pt x="228574" y="13601"/>
                  </a:lnTo>
                  <a:lnTo>
                    <a:pt x="185902" y="29870"/>
                  </a:lnTo>
                  <a:lnTo>
                    <a:pt x="146405" y="51777"/>
                  </a:lnTo>
                  <a:lnTo>
                    <a:pt x="110540" y="78828"/>
                  </a:lnTo>
                  <a:lnTo>
                    <a:pt x="78841" y="110528"/>
                  </a:lnTo>
                  <a:lnTo>
                    <a:pt x="51790" y="146380"/>
                  </a:lnTo>
                  <a:lnTo>
                    <a:pt x="29870" y="185889"/>
                  </a:lnTo>
                  <a:lnTo>
                    <a:pt x="13614" y="228549"/>
                  </a:lnTo>
                  <a:lnTo>
                    <a:pt x="3479" y="273875"/>
                  </a:lnTo>
                  <a:lnTo>
                    <a:pt x="0" y="321373"/>
                  </a:lnTo>
                  <a:lnTo>
                    <a:pt x="0" y="3192068"/>
                  </a:lnTo>
                  <a:lnTo>
                    <a:pt x="3479" y="3239566"/>
                  </a:lnTo>
                  <a:lnTo>
                    <a:pt x="13601" y="3284893"/>
                  </a:lnTo>
                  <a:lnTo>
                    <a:pt x="29870" y="3327565"/>
                  </a:lnTo>
                  <a:lnTo>
                    <a:pt x="51777" y="3367062"/>
                  </a:lnTo>
                  <a:lnTo>
                    <a:pt x="78828" y="3402914"/>
                  </a:lnTo>
                  <a:lnTo>
                    <a:pt x="110528" y="3434626"/>
                  </a:lnTo>
                  <a:lnTo>
                    <a:pt x="146380" y="3461677"/>
                  </a:lnTo>
                  <a:lnTo>
                    <a:pt x="185889" y="3483572"/>
                  </a:lnTo>
                  <a:lnTo>
                    <a:pt x="228549" y="3499840"/>
                  </a:lnTo>
                  <a:lnTo>
                    <a:pt x="273875" y="3509962"/>
                  </a:lnTo>
                  <a:lnTo>
                    <a:pt x="321373" y="3513442"/>
                  </a:lnTo>
                  <a:lnTo>
                    <a:pt x="368871" y="3509962"/>
                  </a:lnTo>
                  <a:lnTo>
                    <a:pt x="414197" y="3499840"/>
                  </a:lnTo>
                  <a:lnTo>
                    <a:pt x="456857" y="3483572"/>
                  </a:lnTo>
                  <a:lnTo>
                    <a:pt x="496366" y="3461677"/>
                  </a:lnTo>
                  <a:lnTo>
                    <a:pt x="532218" y="3434626"/>
                  </a:lnTo>
                  <a:lnTo>
                    <a:pt x="563918" y="3402914"/>
                  </a:lnTo>
                  <a:lnTo>
                    <a:pt x="590969" y="3367062"/>
                  </a:lnTo>
                  <a:lnTo>
                    <a:pt x="612876" y="3327565"/>
                  </a:lnTo>
                  <a:lnTo>
                    <a:pt x="629132" y="3284893"/>
                  </a:lnTo>
                  <a:lnTo>
                    <a:pt x="639254" y="3239566"/>
                  </a:lnTo>
                  <a:lnTo>
                    <a:pt x="642747" y="3192068"/>
                  </a:lnTo>
                  <a:lnTo>
                    <a:pt x="642747" y="1013663"/>
                  </a:lnTo>
                  <a:lnTo>
                    <a:pt x="1044384" y="285661"/>
                  </a:lnTo>
                  <a:close/>
                </a:path>
              </a:pathLst>
            </a:custGeom>
            <a:solidFill>
              <a:srgbClr val="333D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218044" y="6748677"/>
              <a:ext cx="1043940" cy="3541395"/>
            </a:xfrm>
            <a:custGeom>
              <a:avLst/>
              <a:gdLst/>
              <a:ahLst/>
              <a:cxnLst/>
              <a:rect l="l" t="t" r="r" b="b"/>
              <a:pathLst>
                <a:path w="1043940" h="3541395">
                  <a:moveTo>
                    <a:pt x="1043584" y="321310"/>
                  </a:moveTo>
                  <a:lnTo>
                    <a:pt x="1040091" y="273837"/>
                  </a:lnTo>
                  <a:lnTo>
                    <a:pt x="1029970" y="228511"/>
                  </a:lnTo>
                  <a:lnTo>
                    <a:pt x="1013714" y="185851"/>
                  </a:lnTo>
                  <a:lnTo>
                    <a:pt x="991819" y="146354"/>
                  </a:lnTo>
                  <a:lnTo>
                    <a:pt x="964768" y="110502"/>
                  </a:lnTo>
                  <a:lnTo>
                    <a:pt x="933069" y="78816"/>
                  </a:lnTo>
                  <a:lnTo>
                    <a:pt x="897229" y="51765"/>
                  </a:lnTo>
                  <a:lnTo>
                    <a:pt x="857719" y="29857"/>
                  </a:lnTo>
                  <a:lnTo>
                    <a:pt x="815060" y="13601"/>
                  </a:lnTo>
                  <a:lnTo>
                    <a:pt x="769747" y="3479"/>
                  </a:lnTo>
                  <a:lnTo>
                    <a:pt x="722261" y="0"/>
                  </a:lnTo>
                  <a:lnTo>
                    <a:pt x="674776" y="3479"/>
                  </a:lnTo>
                  <a:lnTo>
                    <a:pt x="629437" y="13601"/>
                  </a:lnTo>
                  <a:lnTo>
                    <a:pt x="586778" y="29857"/>
                  </a:lnTo>
                  <a:lnTo>
                    <a:pt x="547268" y="51765"/>
                  </a:lnTo>
                  <a:lnTo>
                    <a:pt x="511416" y="78816"/>
                  </a:lnTo>
                  <a:lnTo>
                    <a:pt x="479717" y="110502"/>
                  </a:lnTo>
                  <a:lnTo>
                    <a:pt x="452666" y="146354"/>
                  </a:lnTo>
                  <a:lnTo>
                    <a:pt x="430758" y="185851"/>
                  </a:lnTo>
                  <a:lnTo>
                    <a:pt x="414502" y="228511"/>
                  </a:lnTo>
                  <a:lnTo>
                    <a:pt x="404380" y="273837"/>
                  </a:lnTo>
                  <a:lnTo>
                    <a:pt x="400888" y="321310"/>
                  </a:lnTo>
                  <a:lnTo>
                    <a:pt x="400888" y="499973"/>
                  </a:lnTo>
                  <a:lnTo>
                    <a:pt x="0" y="313080"/>
                  </a:lnTo>
                  <a:lnTo>
                    <a:pt x="400888" y="1039723"/>
                  </a:lnTo>
                  <a:lnTo>
                    <a:pt x="400888" y="3219488"/>
                  </a:lnTo>
                  <a:lnTo>
                    <a:pt x="404380" y="3266986"/>
                  </a:lnTo>
                  <a:lnTo>
                    <a:pt x="414502" y="3312312"/>
                  </a:lnTo>
                  <a:lnTo>
                    <a:pt x="430758" y="3354984"/>
                  </a:lnTo>
                  <a:lnTo>
                    <a:pt x="452666" y="3394481"/>
                  </a:lnTo>
                  <a:lnTo>
                    <a:pt x="479717" y="3430333"/>
                  </a:lnTo>
                  <a:lnTo>
                    <a:pt x="511416" y="3462045"/>
                  </a:lnTo>
                  <a:lnTo>
                    <a:pt x="547268" y="3489096"/>
                  </a:lnTo>
                  <a:lnTo>
                    <a:pt x="586778" y="3510991"/>
                  </a:lnTo>
                  <a:lnTo>
                    <a:pt x="629437" y="3527260"/>
                  </a:lnTo>
                  <a:lnTo>
                    <a:pt x="674776" y="3537381"/>
                  </a:lnTo>
                  <a:lnTo>
                    <a:pt x="722261" y="3540861"/>
                  </a:lnTo>
                  <a:lnTo>
                    <a:pt x="769747" y="3537381"/>
                  </a:lnTo>
                  <a:lnTo>
                    <a:pt x="815060" y="3527260"/>
                  </a:lnTo>
                  <a:lnTo>
                    <a:pt x="857719" y="3510991"/>
                  </a:lnTo>
                  <a:lnTo>
                    <a:pt x="897229" y="3489096"/>
                  </a:lnTo>
                  <a:lnTo>
                    <a:pt x="933069" y="3462045"/>
                  </a:lnTo>
                  <a:lnTo>
                    <a:pt x="964768" y="3430346"/>
                  </a:lnTo>
                  <a:lnTo>
                    <a:pt x="991819" y="3394506"/>
                  </a:lnTo>
                  <a:lnTo>
                    <a:pt x="1013714" y="3354997"/>
                  </a:lnTo>
                  <a:lnTo>
                    <a:pt x="1029970" y="3312337"/>
                  </a:lnTo>
                  <a:lnTo>
                    <a:pt x="1040091" y="3267024"/>
                  </a:lnTo>
                  <a:lnTo>
                    <a:pt x="1043584" y="3219551"/>
                  </a:lnTo>
                  <a:lnTo>
                    <a:pt x="1043584" y="321310"/>
                  </a:lnTo>
                  <a:close/>
                </a:path>
              </a:pathLst>
            </a:custGeom>
            <a:solidFill>
              <a:srgbClr val="404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18891" y="4827603"/>
              <a:ext cx="1424305" cy="2572385"/>
            </a:xfrm>
            <a:custGeom>
              <a:avLst/>
              <a:gdLst/>
              <a:ahLst/>
              <a:cxnLst/>
              <a:rect l="l" t="t" r="r" b="b"/>
              <a:pathLst>
                <a:path w="1424305" h="2572384">
                  <a:moveTo>
                    <a:pt x="1140344" y="2571916"/>
                  </a:moveTo>
                  <a:lnTo>
                    <a:pt x="278825" y="2571916"/>
                  </a:lnTo>
                  <a:lnTo>
                    <a:pt x="233597" y="2568267"/>
                  </a:lnTo>
                  <a:lnTo>
                    <a:pt x="190696" y="2557703"/>
                  </a:lnTo>
                  <a:lnTo>
                    <a:pt x="150696" y="2540797"/>
                  </a:lnTo>
                  <a:lnTo>
                    <a:pt x="114169" y="2518124"/>
                  </a:lnTo>
                  <a:lnTo>
                    <a:pt x="81688" y="2490256"/>
                  </a:lnTo>
                  <a:lnTo>
                    <a:pt x="53828" y="2457769"/>
                  </a:lnTo>
                  <a:lnTo>
                    <a:pt x="31161" y="2421235"/>
                  </a:lnTo>
                  <a:lnTo>
                    <a:pt x="14261" y="2381229"/>
                  </a:lnTo>
                  <a:lnTo>
                    <a:pt x="3700" y="2338323"/>
                  </a:lnTo>
                  <a:lnTo>
                    <a:pt x="52" y="2293094"/>
                  </a:lnTo>
                  <a:lnTo>
                    <a:pt x="0" y="0"/>
                  </a:lnTo>
                  <a:lnTo>
                    <a:pt x="1424056" y="0"/>
                  </a:lnTo>
                  <a:lnTo>
                    <a:pt x="1419113" y="2293732"/>
                  </a:lnTo>
                  <a:lnTo>
                    <a:pt x="1415382" y="2338878"/>
                  </a:lnTo>
                  <a:lnTo>
                    <a:pt x="1404759" y="2381696"/>
                  </a:lnTo>
                  <a:lnTo>
                    <a:pt x="1387816" y="2421616"/>
                  </a:lnTo>
                  <a:lnTo>
                    <a:pt x="1365126" y="2458065"/>
                  </a:lnTo>
                  <a:lnTo>
                    <a:pt x="1337261" y="2490474"/>
                  </a:lnTo>
                  <a:lnTo>
                    <a:pt x="1304793" y="2518270"/>
                  </a:lnTo>
                  <a:lnTo>
                    <a:pt x="1268295" y="2540884"/>
                  </a:lnTo>
                  <a:lnTo>
                    <a:pt x="1228339" y="2557743"/>
                  </a:lnTo>
                  <a:lnTo>
                    <a:pt x="1185498" y="2568278"/>
                  </a:lnTo>
                  <a:lnTo>
                    <a:pt x="1140344" y="2571916"/>
                  </a:lnTo>
                  <a:close/>
                </a:path>
              </a:pathLst>
            </a:custGeom>
            <a:solidFill>
              <a:srgbClr val="1B21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18891" y="4827603"/>
              <a:ext cx="708660" cy="2572385"/>
            </a:xfrm>
            <a:custGeom>
              <a:avLst/>
              <a:gdLst/>
              <a:ahLst/>
              <a:cxnLst/>
              <a:rect l="l" t="t" r="r" b="b"/>
              <a:pathLst>
                <a:path w="708659" h="2572384">
                  <a:moveTo>
                    <a:pt x="708631" y="2571916"/>
                  </a:moveTo>
                  <a:lnTo>
                    <a:pt x="278772" y="2571916"/>
                  </a:lnTo>
                  <a:lnTo>
                    <a:pt x="233559" y="2568267"/>
                  </a:lnTo>
                  <a:lnTo>
                    <a:pt x="190669" y="2557703"/>
                  </a:lnTo>
                  <a:lnTo>
                    <a:pt x="150678" y="2540797"/>
                  </a:lnTo>
                  <a:lnTo>
                    <a:pt x="114157" y="2518124"/>
                  </a:lnTo>
                  <a:lnTo>
                    <a:pt x="81682" y="2490256"/>
                  </a:lnTo>
                  <a:lnTo>
                    <a:pt x="53825" y="2457769"/>
                  </a:lnTo>
                  <a:lnTo>
                    <a:pt x="31160" y="2421235"/>
                  </a:lnTo>
                  <a:lnTo>
                    <a:pt x="14260" y="2381229"/>
                  </a:lnTo>
                  <a:lnTo>
                    <a:pt x="3700" y="2338323"/>
                  </a:lnTo>
                  <a:lnTo>
                    <a:pt x="52" y="2293094"/>
                  </a:lnTo>
                  <a:lnTo>
                    <a:pt x="0" y="0"/>
                  </a:lnTo>
                  <a:lnTo>
                    <a:pt x="708631" y="0"/>
                  </a:lnTo>
                  <a:lnTo>
                    <a:pt x="708631" y="2571916"/>
                  </a:lnTo>
                  <a:close/>
                </a:path>
              </a:pathLst>
            </a:custGeom>
            <a:solidFill>
              <a:srgbClr val="252D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89453" y="3336279"/>
              <a:ext cx="7598545" cy="65641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150836" y="1144648"/>
            <a:ext cx="6013450" cy="13042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350" spc="3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8200" spc="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8350" spc="310">
                <a:solidFill>
                  <a:srgbClr val="FFFFFF"/>
                </a:solidFill>
                <a:latin typeface="Arial"/>
                <a:cs typeface="Arial"/>
              </a:rPr>
              <a:t>oblem</a:t>
            </a:r>
            <a:r>
              <a:rPr dirty="0" sz="835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050" spc="1255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dirty="0" sz="8200" spc="125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65564" y="2496527"/>
            <a:ext cx="6846570" cy="281940"/>
          </a:xfrm>
          <a:custGeom>
            <a:avLst/>
            <a:gdLst/>
            <a:ahLst/>
            <a:cxnLst/>
            <a:rect l="l" t="t" r="r" b="b"/>
            <a:pathLst>
              <a:path w="6846569" h="281939">
                <a:moveTo>
                  <a:pt x="27012" y="92189"/>
                </a:moveTo>
                <a:lnTo>
                  <a:pt x="0" y="92189"/>
                </a:lnTo>
                <a:lnTo>
                  <a:pt x="0" y="97612"/>
                </a:lnTo>
                <a:lnTo>
                  <a:pt x="5397" y="97612"/>
                </a:lnTo>
                <a:lnTo>
                  <a:pt x="5397" y="103035"/>
                </a:lnTo>
                <a:lnTo>
                  <a:pt x="27012" y="103035"/>
                </a:lnTo>
                <a:lnTo>
                  <a:pt x="27012" y="92189"/>
                </a:lnTo>
                <a:close/>
              </a:path>
              <a:path w="6846569" h="281939">
                <a:moveTo>
                  <a:pt x="48615" y="75920"/>
                </a:moveTo>
                <a:lnTo>
                  <a:pt x="43218" y="65074"/>
                </a:lnTo>
                <a:lnTo>
                  <a:pt x="37820" y="75920"/>
                </a:lnTo>
                <a:lnTo>
                  <a:pt x="48615" y="75920"/>
                </a:lnTo>
                <a:close/>
              </a:path>
              <a:path w="6846569" h="281939">
                <a:moveTo>
                  <a:pt x="48615" y="65074"/>
                </a:moveTo>
                <a:lnTo>
                  <a:pt x="43218" y="65074"/>
                </a:lnTo>
                <a:lnTo>
                  <a:pt x="48615" y="70497"/>
                </a:lnTo>
                <a:lnTo>
                  <a:pt x="48615" y="65074"/>
                </a:lnTo>
                <a:close/>
              </a:path>
              <a:path w="6846569" h="281939">
                <a:moveTo>
                  <a:pt x="64820" y="97612"/>
                </a:moveTo>
                <a:lnTo>
                  <a:pt x="59423" y="92189"/>
                </a:lnTo>
                <a:lnTo>
                  <a:pt x="54025" y="97612"/>
                </a:lnTo>
                <a:lnTo>
                  <a:pt x="59423" y="103035"/>
                </a:lnTo>
                <a:lnTo>
                  <a:pt x="64820" y="97612"/>
                </a:lnTo>
                <a:close/>
              </a:path>
              <a:path w="6846569" h="281939">
                <a:moveTo>
                  <a:pt x="118846" y="59651"/>
                </a:moveTo>
                <a:lnTo>
                  <a:pt x="108038" y="59651"/>
                </a:lnTo>
                <a:lnTo>
                  <a:pt x="108038" y="65074"/>
                </a:lnTo>
                <a:lnTo>
                  <a:pt x="102641" y="59651"/>
                </a:lnTo>
                <a:lnTo>
                  <a:pt x="102641" y="65074"/>
                </a:lnTo>
                <a:lnTo>
                  <a:pt x="102641" y="81343"/>
                </a:lnTo>
                <a:lnTo>
                  <a:pt x="118846" y="81343"/>
                </a:lnTo>
                <a:lnTo>
                  <a:pt x="118846" y="59651"/>
                </a:lnTo>
                <a:close/>
              </a:path>
              <a:path w="6846569" h="281939">
                <a:moveTo>
                  <a:pt x="156667" y="92189"/>
                </a:moveTo>
                <a:lnTo>
                  <a:pt x="129654" y="92189"/>
                </a:lnTo>
                <a:lnTo>
                  <a:pt x="129654" y="119303"/>
                </a:lnTo>
                <a:lnTo>
                  <a:pt x="135051" y="124726"/>
                </a:lnTo>
                <a:lnTo>
                  <a:pt x="140462" y="124726"/>
                </a:lnTo>
                <a:lnTo>
                  <a:pt x="140462" y="135559"/>
                </a:lnTo>
                <a:lnTo>
                  <a:pt x="151269" y="135559"/>
                </a:lnTo>
                <a:lnTo>
                  <a:pt x="151269" y="130136"/>
                </a:lnTo>
                <a:lnTo>
                  <a:pt x="156667" y="119303"/>
                </a:lnTo>
                <a:lnTo>
                  <a:pt x="156667" y="92189"/>
                </a:lnTo>
                <a:close/>
              </a:path>
              <a:path w="6846569" h="281939">
                <a:moveTo>
                  <a:pt x="194487" y="92189"/>
                </a:moveTo>
                <a:lnTo>
                  <a:pt x="183680" y="92189"/>
                </a:lnTo>
                <a:lnTo>
                  <a:pt x="183680" y="103035"/>
                </a:lnTo>
                <a:lnTo>
                  <a:pt x="194487" y="103035"/>
                </a:lnTo>
                <a:lnTo>
                  <a:pt x="194487" y="92189"/>
                </a:lnTo>
                <a:close/>
              </a:path>
              <a:path w="6846569" h="281939">
                <a:moveTo>
                  <a:pt x="210693" y="65074"/>
                </a:moveTo>
                <a:lnTo>
                  <a:pt x="178269" y="65074"/>
                </a:lnTo>
                <a:lnTo>
                  <a:pt x="178269" y="75920"/>
                </a:lnTo>
                <a:lnTo>
                  <a:pt x="205282" y="75920"/>
                </a:lnTo>
                <a:lnTo>
                  <a:pt x="210693" y="70497"/>
                </a:lnTo>
                <a:lnTo>
                  <a:pt x="210693" y="65074"/>
                </a:lnTo>
                <a:close/>
              </a:path>
              <a:path w="6846569" h="281939">
                <a:moveTo>
                  <a:pt x="232295" y="97612"/>
                </a:moveTo>
                <a:lnTo>
                  <a:pt x="226898" y="92189"/>
                </a:lnTo>
                <a:lnTo>
                  <a:pt x="216090" y="92189"/>
                </a:lnTo>
                <a:lnTo>
                  <a:pt x="216090" y="97612"/>
                </a:lnTo>
                <a:lnTo>
                  <a:pt x="221500" y="103035"/>
                </a:lnTo>
                <a:lnTo>
                  <a:pt x="232295" y="103035"/>
                </a:lnTo>
                <a:lnTo>
                  <a:pt x="232295" y="97612"/>
                </a:lnTo>
                <a:close/>
              </a:path>
              <a:path w="6846569" h="281939">
                <a:moveTo>
                  <a:pt x="264718" y="54229"/>
                </a:moveTo>
                <a:lnTo>
                  <a:pt x="259308" y="54229"/>
                </a:lnTo>
                <a:lnTo>
                  <a:pt x="259308" y="59651"/>
                </a:lnTo>
                <a:lnTo>
                  <a:pt x="264718" y="54229"/>
                </a:lnTo>
                <a:close/>
              </a:path>
              <a:path w="6846569" h="281939">
                <a:moveTo>
                  <a:pt x="270116" y="54229"/>
                </a:moveTo>
                <a:lnTo>
                  <a:pt x="259308" y="59651"/>
                </a:lnTo>
                <a:lnTo>
                  <a:pt x="259308" y="65074"/>
                </a:lnTo>
                <a:lnTo>
                  <a:pt x="264718" y="65074"/>
                </a:lnTo>
                <a:lnTo>
                  <a:pt x="270116" y="59651"/>
                </a:lnTo>
                <a:lnTo>
                  <a:pt x="270116" y="54229"/>
                </a:lnTo>
                <a:close/>
              </a:path>
              <a:path w="6846569" h="281939">
                <a:moveTo>
                  <a:pt x="297129" y="103035"/>
                </a:moveTo>
                <a:lnTo>
                  <a:pt x="286321" y="103035"/>
                </a:lnTo>
                <a:lnTo>
                  <a:pt x="286321" y="119303"/>
                </a:lnTo>
                <a:lnTo>
                  <a:pt x="297129" y="119303"/>
                </a:lnTo>
                <a:lnTo>
                  <a:pt x="297129" y="103035"/>
                </a:lnTo>
                <a:close/>
              </a:path>
              <a:path w="6846569" h="281939">
                <a:moveTo>
                  <a:pt x="307936" y="135559"/>
                </a:moveTo>
                <a:lnTo>
                  <a:pt x="302526" y="130136"/>
                </a:lnTo>
                <a:lnTo>
                  <a:pt x="297129" y="130136"/>
                </a:lnTo>
                <a:lnTo>
                  <a:pt x="297129" y="146405"/>
                </a:lnTo>
                <a:lnTo>
                  <a:pt x="302526" y="146405"/>
                </a:lnTo>
                <a:lnTo>
                  <a:pt x="307936" y="140982"/>
                </a:lnTo>
                <a:lnTo>
                  <a:pt x="307936" y="135559"/>
                </a:lnTo>
                <a:close/>
              </a:path>
              <a:path w="6846569" h="281939">
                <a:moveTo>
                  <a:pt x="361950" y="140982"/>
                </a:moveTo>
                <a:lnTo>
                  <a:pt x="356552" y="130136"/>
                </a:lnTo>
                <a:lnTo>
                  <a:pt x="351155" y="130136"/>
                </a:lnTo>
                <a:lnTo>
                  <a:pt x="351155" y="135559"/>
                </a:lnTo>
                <a:lnTo>
                  <a:pt x="356552" y="140982"/>
                </a:lnTo>
                <a:lnTo>
                  <a:pt x="361950" y="140982"/>
                </a:lnTo>
                <a:close/>
              </a:path>
              <a:path w="6846569" h="281939">
                <a:moveTo>
                  <a:pt x="367360" y="86766"/>
                </a:moveTo>
                <a:lnTo>
                  <a:pt x="361950" y="92189"/>
                </a:lnTo>
                <a:lnTo>
                  <a:pt x="361950" y="97612"/>
                </a:lnTo>
                <a:lnTo>
                  <a:pt x="345744" y="97612"/>
                </a:lnTo>
                <a:lnTo>
                  <a:pt x="345744" y="70497"/>
                </a:lnTo>
                <a:lnTo>
                  <a:pt x="318731" y="70497"/>
                </a:lnTo>
                <a:lnTo>
                  <a:pt x="318731" y="97612"/>
                </a:lnTo>
                <a:lnTo>
                  <a:pt x="329539" y="97612"/>
                </a:lnTo>
                <a:lnTo>
                  <a:pt x="329539" y="113880"/>
                </a:lnTo>
                <a:lnTo>
                  <a:pt x="313334" y="113880"/>
                </a:lnTo>
                <a:lnTo>
                  <a:pt x="313334" y="130136"/>
                </a:lnTo>
                <a:lnTo>
                  <a:pt x="318731" y="130136"/>
                </a:lnTo>
                <a:lnTo>
                  <a:pt x="318731" y="119303"/>
                </a:lnTo>
                <a:lnTo>
                  <a:pt x="334949" y="119303"/>
                </a:lnTo>
                <a:lnTo>
                  <a:pt x="334949" y="103035"/>
                </a:lnTo>
                <a:lnTo>
                  <a:pt x="367360" y="103035"/>
                </a:lnTo>
                <a:lnTo>
                  <a:pt x="367360" y="86766"/>
                </a:lnTo>
                <a:close/>
              </a:path>
              <a:path w="6846569" h="281939">
                <a:moveTo>
                  <a:pt x="372757" y="65074"/>
                </a:moveTo>
                <a:lnTo>
                  <a:pt x="367360" y="65074"/>
                </a:lnTo>
                <a:lnTo>
                  <a:pt x="367360" y="70497"/>
                </a:lnTo>
                <a:lnTo>
                  <a:pt x="372757" y="75920"/>
                </a:lnTo>
                <a:lnTo>
                  <a:pt x="372757" y="65074"/>
                </a:lnTo>
                <a:close/>
              </a:path>
              <a:path w="6846569" h="281939">
                <a:moveTo>
                  <a:pt x="388962" y="75920"/>
                </a:moveTo>
                <a:lnTo>
                  <a:pt x="378167" y="75920"/>
                </a:lnTo>
                <a:lnTo>
                  <a:pt x="378167" y="86766"/>
                </a:lnTo>
                <a:lnTo>
                  <a:pt x="367360" y="86766"/>
                </a:lnTo>
                <a:lnTo>
                  <a:pt x="373773" y="92189"/>
                </a:lnTo>
                <a:lnTo>
                  <a:pt x="378167" y="93535"/>
                </a:lnTo>
                <a:lnTo>
                  <a:pt x="382549" y="92862"/>
                </a:lnTo>
                <a:lnTo>
                  <a:pt x="388962" y="92189"/>
                </a:lnTo>
                <a:lnTo>
                  <a:pt x="388962" y="75920"/>
                </a:lnTo>
                <a:close/>
              </a:path>
              <a:path w="6846569" h="281939">
                <a:moveTo>
                  <a:pt x="540232" y="37960"/>
                </a:moveTo>
                <a:lnTo>
                  <a:pt x="534835" y="37960"/>
                </a:lnTo>
                <a:lnTo>
                  <a:pt x="534835" y="48806"/>
                </a:lnTo>
                <a:lnTo>
                  <a:pt x="540232" y="48806"/>
                </a:lnTo>
                <a:lnTo>
                  <a:pt x="540232" y="37960"/>
                </a:lnTo>
                <a:close/>
              </a:path>
              <a:path w="6846569" h="281939">
                <a:moveTo>
                  <a:pt x="594258" y="130136"/>
                </a:moveTo>
                <a:lnTo>
                  <a:pt x="583450" y="130136"/>
                </a:lnTo>
                <a:lnTo>
                  <a:pt x="583450" y="140982"/>
                </a:lnTo>
                <a:lnTo>
                  <a:pt x="594258" y="140982"/>
                </a:lnTo>
                <a:lnTo>
                  <a:pt x="594258" y="130136"/>
                </a:lnTo>
                <a:close/>
              </a:path>
              <a:path w="6846569" h="281939">
                <a:moveTo>
                  <a:pt x="621271" y="119303"/>
                </a:moveTo>
                <a:lnTo>
                  <a:pt x="610463" y="119303"/>
                </a:lnTo>
                <a:lnTo>
                  <a:pt x="610463" y="146405"/>
                </a:lnTo>
                <a:lnTo>
                  <a:pt x="621271" y="146405"/>
                </a:lnTo>
                <a:lnTo>
                  <a:pt x="621271" y="119303"/>
                </a:lnTo>
                <a:close/>
              </a:path>
              <a:path w="6846569" h="281939">
                <a:moveTo>
                  <a:pt x="972426" y="124726"/>
                </a:moveTo>
                <a:lnTo>
                  <a:pt x="967016" y="124726"/>
                </a:lnTo>
                <a:lnTo>
                  <a:pt x="961618" y="119303"/>
                </a:lnTo>
                <a:lnTo>
                  <a:pt x="945413" y="119303"/>
                </a:lnTo>
                <a:lnTo>
                  <a:pt x="945413" y="135559"/>
                </a:lnTo>
                <a:lnTo>
                  <a:pt x="972426" y="135559"/>
                </a:lnTo>
                <a:lnTo>
                  <a:pt x="972426" y="124726"/>
                </a:lnTo>
                <a:close/>
              </a:path>
              <a:path w="6846569" h="281939">
                <a:moveTo>
                  <a:pt x="1010234" y="21691"/>
                </a:moveTo>
                <a:lnTo>
                  <a:pt x="1004836" y="16268"/>
                </a:lnTo>
                <a:lnTo>
                  <a:pt x="999439" y="16268"/>
                </a:lnTo>
                <a:lnTo>
                  <a:pt x="999439" y="27114"/>
                </a:lnTo>
                <a:lnTo>
                  <a:pt x="1010234" y="27114"/>
                </a:lnTo>
                <a:lnTo>
                  <a:pt x="1010234" y="21691"/>
                </a:lnTo>
                <a:close/>
              </a:path>
              <a:path w="6846569" h="281939">
                <a:moveTo>
                  <a:pt x="1231734" y="37274"/>
                </a:moveTo>
                <a:lnTo>
                  <a:pt x="1210132" y="37274"/>
                </a:lnTo>
                <a:lnTo>
                  <a:pt x="1210132" y="32194"/>
                </a:lnTo>
                <a:lnTo>
                  <a:pt x="1204722" y="32194"/>
                </a:lnTo>
                <a:lnTo>
                  <a:pt x="1204722" y="48704"/>
                </a:lnTo>
                <a:lnTo>
                  <a:pt x="1231734" y="48704"/>
                </a:lnTo>
                <a:lnTo>
                  <a:pt x="1231734" y="37274"/>
                </a:lnTo>
                <a:close/>
              </a:path>
              <a:path w="6846569" h="281939">
                <a:moveTo>
                  <a:pt x="1274953" y="58864"/>
                </a:moveTo>
                <a:lnTo>
                  <a:pt x="1269555" y="53784"/>
                </a:lnTo>
                <a:lnTo>
                  <a:pt x="1247940" y="53784"/>
                </a:lnTo>
                <a:lnTo>
                  <a:pt x="1247940" y="63944"/>
                </a:lnTo>
                <a:lnTo>
                  <a:pt x="1274953" y="63944"/>
                </a:lnTo>
                <a:lnTo>
                  <a:pt x="1274953" y="58864"/>
                </a:lnTo>
                <a:close/>
              </a:path>
              <a:path w="6846569" h="281939">
                <a:moveTo>
                  <a:pt x="1345184" y="48704"/>
                </a:moveTo>
                <a:lnTo>
                  <a:pt x="1334376" y="48704"/>
                </a:lnTo>
                <a:lnTo>
                  <a:pt x="1334376" y="70294"/>
                </a:lnTo>
                <a:lnTo>
                  <a:pt x="1345184" y="70294"/>
                </a:lnTo>
                <a:lnTo>
                  <a:pt x="1345184" y="48704"/>
                </a:lnTo>
                <a:close/>
              </a:path>
              <a:path w="6846569" h="281939">
                <a:moveTo>
                  <a:pt x="1383004" y="53784"/>
                </a:moveTo>
                <a:lnTo>
                  <a:pt x="1361389" y="53784"/>
                </a:lnTo>
                <a:lnTo>
                  <a:pt x="1361389" y="63944"/>
                </a:lnTo>
                <a:lnTo>
                  <a:pt x="1372196" y="63944"/>
                </a:lnTo>
                <a:lnTo>
                  <a:pt x="1372196" y="58864"/>
                </a:lnTo>
                <a:lnTo>
                  <a:pt x="1383004" y="58864"/>
                </a:lnTo>
                <a:lnTo>
                  <a:pt x="1383004" y="53784"/>
                </a:lnTo>
                <a:close/>
              </a:path>
              <a:path w="6846569" h="281939">
                <a:moveTo>
                  <a:pt x="1464043" y="27114"/>
                </a:moveTo>
                <a:lnTo>
                  <a:pt x="1453235" y="32194"/>
                </a:lnTo>
                <a:lnTo>
                  <a:pt x="1453235" y="37274"/>
                </a:lnTo>
                <a:lnTo>
                  <a:pt x="1464043" y="37274"/>
                </a:lnTo>
                <a:lnTo>
                  <a:pt x="1464043" y="27114"/>
                </a:lnTo>
                <a:close/>
              </a:path>
              <a:path w="6846569" h="281939">
                <a:moveTo>
                  <a:pt x="1491056" y="63944"/>
                </a:moveTo>
                <a:lnTo>
                  <a:pt x="1480248" y="63944"/>
                </a:lnTo>
                <a:lnTo>
                  <a:pt x="1480248" y="80454"/>
                </a:lnTo>
                <a:lnTo>
                  <a:pt x="1485646" y="80454"/>
                </a:lnTo>
                <a:lnTo>
                  <a:pt x="1491056" y="70294"/>
                </a:lnTo>
                <a:lnTo>
                  <a:pt x="1491056" y="63944"/>
                </a:lnTo>
                <a:close/>
              </a:path>
              <a:path w="6846569" h="281939">
                <a:moveTo>
                  <a:pt x="1518069" y="27114"/>
                </a:moveTo>
                <a:lnTo>
                  <a:pt x="1512658" y="27114"/>
                </a:lnTo>
                <a:lnTo>
                  <a:pt x="1507261" y="32194"/>
                </a:lnTo>
                <a:lnTo>
                  <a:pt x="1512658" y="37274"/>
                </a:lnTo>
                <a:lnTo>
                  <a:pt x="1512658" y="32194"/>
                </a:lnTo>
                <a:lnTo>
                  <a:pt x="1518069" y="32194"/>
                </a:lnTo>
                <a:lnTo>
                  <a:pt x="1518069" y="27114"/>
                </a:lnTo>
                <a:close/>
              </a:path>
              <a:path w="6846569" h="281939">
                <a:moveTo>
                  <a:pt x="1593697" y="0"/>
                </a:moveTo>
                <a:lnTo>
                  <a:pt x="1582889" y="0"/>
                </a:lnTo>
                <a:lnTo>
                  <a:pt x="1582889" y="10845"/>
                </a:lnTo>
                <a:lnTo>
                  <a:pt x="1593697" y="10845"/>
                </a:lnTo>
                <a:lnTo>
                  <a:pt x="1593697" y="0"/>
                </a:lnTo>
                <a:close/>
              </a:path>
              <a:path w="6846569" h="281939">
                <a:moveTo>
                  <a:pt x="1604505" y="16268"/>
                </a:moveTo>
                <a:lnTo>
                  <a:pt x="1588287" y="16268"/>
                </a:lnTo>
                <a:lnTo>
                  <a:pt x="1588287" y="32537"/>
                </a:lnTo>
                <a:lnTo>
                  <a:pt x="1593697" y="32537"/>
                </a:lnTo>
                <a:lnTo>
                  <a:pt x="1599095" y="27114"/>
                </a:lnTo>
                <a:lnTo>
                  <a:pt x="1604505" y="27114"/>
                </a:lnTo>
                <a:lnTo>
                  <a:pt x="1604505" y="16268"/>
                </a:lnTo>
                <a:close/>
              </a:path>
              <a:path w="6846569" h="281939">
                <a:moveTo>
                  <a:pt x="1669326" y="27114"/>
                </a:moveTo>
                <a:lnTo>
                  <a:pt x="1658518" y="27114"/>
                </a:lnTo>
                <a:lnTo>
                  <a:pt x="1658518" y="37274"/>
                </a:lnTo>
                <a:lnTo>
                  <a:pt x="1669326" y="37274"/>
                </a:lnTo>
                <a:lnTo>
                  <a:pt x="1669326" y="27114"/>
                </a:lnTo>
                <a:close/>
              </a:path>
              <a:path w="6846569" h="281939">
                <a:moveTo>
                  <a:pt x="1674736" y="58864"/>
                </a:moveTo>
                <a:lnTo>
                  <a:pt x="1642313" y="58864"/>
                </a:lnTo>
                <a:lnTo>
                  <a:pt x="1642313" y="63944"/>
                </a:lnTo>
                <a:lnTo>
                  <a:pt x="1647723" y="70294"/>
                </a:lnTo>
                <a:lnTo>
                  <a:pt x="1647723" y="80454"/>
                </a:lnTo>
                <a:lnTo>
                  <a:pt x="1642313" y="85534"/>
                </a:lnTo>
                <a:lnTo>
                  <a:pt x="1631518" y="85534"/>
                </a:lnTo>
                <a:lnTo>
                  <a:pt x="1631518" y="53784"/>
                </a:lnTo>
                <a:lnTo>
                  <a:pt x="1620710" y="53784"/>
                </a:lnTo>
                <a:lnTo>
                  <a:pt x="1620710" y="75374"/>
                </a:lnTo>
                <a:lnTo>
                  <a:pt x="1604505" y="75374"/>
                </a:lnTo>
                <a:lnTo>
                  <a:pt x="1604505" y="63944"/>
                </a:lnTo>
                <a:lnTo>
                  <a:pt x="1593697" y="63944"/>
                </a:lnTo>
                <a:lnTo>
                  <a:pt x="1593697" y="75374"/>
                </a:lnTo>
                <a:lnTo>
                  <a:pt x="1599095" y="75374"/>
                </a:lnTo>
                <a:lnTo>
                  <a:pt x="1599095" y="85534"/>
                </a:lnTo>
                <a:lnTo>
                  <a:pt x="1572082" y="85534"/>
                </a:lnTo>
                <a:lnTo>
                  <a:pt x="1572082" y="91884"/>
                </a:lnTo>
                <a:lnTo>
                  <a:pt x="1561287" y="91884"/>
                </a:lnTo>
                <a:lnTo>
                  <a:pt x="1561287" y="75374"/>
                </a:lnTo>
                <a:lnTo>
                  <a:pt x="1577492" y="75374"/>
                </a:lnTo>
                <a:lnTo>
                  <a:pt x="1577492" y="58864"/>
                </a:lnTo>
                <a:lnTo>
                  <a:pt x="1555877" y="58864"/>
                </a:lnTo>
                <a:lnTo>
                  <a:pt x="1550479" y="63944"/>
                </a:lnTo>
                <a:lnTo>
                  <a:pt x="1550479" y="80454"/>
                </a:lnTo>
                <a:lnTo>
                  <a:pt x="1534274" y="80454"/>
                </a:lnTo>
                <a:lnTo>
                  <a:pt x="1534274" y="53784"/>
                </a:lnTo>
                <a:lnTo>
                  <a:pt x="1528864" y="48704"/>
                </a:lnTo>
                <a:lnTo>
                  <a:pt x="1523466" y="48704"/>
                </a:lnTo>
                <a:lnTo>
                  <a:pt x="1523466" y="53784"/>
                </a:lnTo>
                <a:lnTo>
                  <a:pt x="1507261" y="53784"/>
                </a:lnTo>
                <a:lnTo>
                  <a:pt x="1507261" y="37274"/>
                </a:lnTo>
                <a:lnTo>
                  <a:pt x="1501851" y="37274"/>
                </a:lnTo>
                <a:lnTo>
                  <a:pt x="1496453" y="42354"/>
                </a:lnTo>
                <a:lnTo>
                  <a:pt x="1496453" y="53784"/>
                </a:lnTo>
                <a:lnTo>
                  <a:pt x="1496453" y="75374"/>
                </a:lnTo>
                <a:lnTo>
                  <a:pt x="1496453" y="80454"/>
                </a:lnTo>
                <a:lnTo>
                  <a:pt x="1507261" y="80454"/>
                </a:lnTo>
                <a:lnTo>
                  <a:pt x="1512658" y="80454"/>
                </a:lnTo>
                <a:lnTo>
                  <a:pt x="1518069" y="85534"/>
                </a:lnTo>
                <a:lnTo>
                  <a:pt x="1518069" y="80454"/>
                </a:lnTo>
                <a:lnTo>
                  <a:pt x="1523466" y="80454"/>
                </a:lnTo>
                <a:lnTo>
                  <a:pt x="1523466" y="91884"/>
                </a:lnTo>
                <a:lnTo>
                  <a:pt x="1512658" y="91884"/>
                </a:lnTo>
                <a:lnTo>
                  <a:pt x="1507261" y="85534"/>
                </a:lnTo>
                <a:lnTo>
                  <a:pt x="1507261" y="91884"/>
                </a:lnTo>
                <a:lnTo>
                  <a:pt x="1507261" y="96964"/>
                </a:lnTo>
                <a:lnTo>
                  <a:pt x="1496453" y="96964"/>
                </a:lnTo>
                <a:lnTo>
                  <a:pt x="1496453" y="85534"/>
                </a:lnTo>
                <a:lnTo>
                  <a:pt x="1480248" y="85534"/>
                </a:lnTo>
                <a:lnTo>
                  <a:pt x="1480248" y="80454"/>
                </a:lnTo>
                <a:lnTo>
                  <a:pt x="1474838" y="75374"/>
                </a:lnTo>
                <a:lnTo>
                  <a:pt x="1474838" y="63944"/>
                </a:lnTo>
                <a:lnTo>
                  <a:pt x="1480248" y="63944"/>
                </a:lnTo>
                <a:lnTo>
                  <a:pt x="1480248" y="58864"/>
                </a:lnTo>
                <a:lnTo>
                  <a:pt x="1458633" y="58864"/>
                </a:lnTo>
                <a:lnTo>
                  <a:pt x="1453235" y="53784"/>
                </a:lnTo>
                <a:lnTo>
                  <a:pt x="1453235" y="48704"/>
                </a:lnTo>
                <a:lnTo>
                  <a:pt x="1431620" y="48704"/>
                </a:lnTo>
                <a:lnTo>
                  <a:pt x="1431620" y="37274"/>
                </a:lnTo>
                <a:lnTo>
                  <a:pt x="1415415" y="37274"/>
                </a:lnTo>
                <a:lnTo>
                  <a:pt x="1415415" y="53784"/>
                </a:lnTo>
                <a:lnTo>
                  <a:pt x="1431620" y="53784"/>
                </a:lnTo>
                <a:lnTo>
                  <a:pt x="1431620" y="58864"/>
                </a:lnTo>
                <a:lnTo>
                  <a:pt x="1415415" y="58864"/>
                </a:lnTo>
                <a:lnTo>
                  <a:pt x="1415415" y="70294"/>
                </a:lnTo>
                <a:lnTo>
                  <a:pt x="1410017" y="70294"/>
                </a:lnTo>
                <a:lnTo>
                  <a:pt x="1410017" y="58864"/>
                </a:lnTo>
                <a:lnTo>
                  <a:pt x="1402753" y="58864"/>
                </a:lnTo>
                <a:lnTo>
                  <a:pt x="1390269" y="56324"/>
                </a:lnTo>
                <a:lnTo>
                  <a:pt x="1383004" y="58864"/>
                </a:lnTo>
                <a:lnTo>
                  <a:pt x="1383004" y="63944"/>
                </a:lnTo>
                <a:lnTo>
                  <a:pt x="1372196" y="63944"/>
                </a:lnTo>
                <a:lnTo>
                  <a:pt x="1372196" y="70294"/>
                </a:lnTo>
                <a:lnTo>
                  <a:pt x="1372196" y="75374"/>
                </a:lnTo>
                <a:lnTo>
                  <a:pt x="1361389" y="75374"/>
                </a:lnTo>
                <a:lnTo>
                  <a:pt x="1361389" y="70294"/>
                </a:lnTo>
                <a:lnTo>
                  <a:pt x="1345184" y="70294"/>
                </a:lnTo>
                <a:lnTo>
                  <a:pt x="1345184" y="75374"/>
                </a:lnTo>
                <a:lnTo>
                  <a:pt x="1334376" y="75374"/>
                </a:lnTo>
                <a:lnTo>
                  <a:pt x="1334376" y="80454"/>
                </a:lnTo>
                <a:lnTo>
                  <a:pt x="1318171" y="80454"/>
                </a:lnTo>
                <a:lnTo>
                  <a:pt x="1318171" y="63944"/>
                </a:lnTo>
                <a:lnTo>
                  <a:pt x="1301965" y="63944"/>
                </a:lnTo>
                <a:lnTo>
                  <a:pt x="1301965" y="70294"/>
                </a:lnTo>
                <a:lnTo>
                  <a:pt x="1296568" y="75374"/>
                </a:lnTo>
                <a:lnTo>
                  <a:pt x="1291158" y="75374"/>
                </a:lnTo>
                <a:lnTo>
                  <a:pt x="1291158" y="70294"/>
                </a:lnTo>
                <a:lnTo>
                  <a:pt x="1247940" y="70294"/>
                </a:lnTo>
                <a:lnTo>
                  <a:pt x="1247940" y="75374"/>
                </a:lnTo>
                <a:lnTo>
                  <a:pt x="1242542" y="80454"/>
                </a:lnTo>
                <a:lnTo>
                  <a:pt x="1237145" y="80454"/>
                </a:lnTo>
                <a:lnTo>
                  <a:pt x="1237145" y="70294"/>
                </a:lnTo>
                <a:lnTo>
                  <a:pt x="1231734" y="70294"/>
                </a:lnTo>
                <a:lnTo>
                  <a:pt x="1231734" y="80454"/>
                </a:lnTo>
                <a:lnTo>
                  <a:pt x="1231734" y="91884"/>
                </a:lnTo>
                <a:lnTo>
                  <a:pt x="1220927" y="91884"/>
                </a:lnTo>
                <a:lnTo>
                  <a:pt x="1220927" y="80454"/>
                </a:lnTo>
                <a:lnTo>
                  <a:pt x="1231734" y="80454"/>
                </a:lnTo>
                <a:lnTo>
                  <a:pt x="1231734" y="70294"/>
                </a:lnTo>
                <a:lnTo>
                  <a:pt x="1226337" y="70294"/>
                </a:lnTo>
                <a:lnTo>
                  <a:pt x="1226337" y="75374"/>
                </a:lnTo>
                <a:lnTo>
                  <a:pt x="1210132" y="75374"/>
                </a:lnTo>
                <a:lnTo>
                  <a:pt x="1210132" y="70294"/>
                </a:lnTo>
                <a:lnTo>
                  <a:pt x="1204722" y="70294"/>
                </a:lnTo>
                <a:lnTo>
                  <a:pt x="1199324" y="63944"/>
                </a:lnTo>
                <a:lnTo>
                  <a:pt x="1193927" y="63944"/>
                </a:lnTo>
                <a:lnTo>
                  <a:pt x="1193927" y="58864"/>
                </a:lnTo>
                <a:lnTo>
                  <a:pt x="1188516" y="53784"/>
                </a:lnTo>
                <a:lnTo>
                  <a:pt x="1183119" y="53784"/>
                </a:lnTo>
                <a:lnTo>
                  <a:pt x="1183119" y="63944"/>
                </a:lnTo>
                <a:lnTo>
                  <a:pt x="1188516" y="63944"/>
                </a:lnTo>
                <a:lnTo>
                  <a:pt x="1188516" y="75374"/>
                </a:lnTo>
                <a:lnTo>
                  <a:pt x="1188516" y="80454"/>
                </a:lnTo>
                <a:lnTo>
                  <a:pt x="1172311" y="80454"/>
                </a:lnTo>
                <a:lnTo>
                  <a:pt x="1172311" y="91884"/>
                </a:lnTo>
                <a:lnTo>
                  <a:pt x="1156106" y="91884"/>
                </a:lnTo>
                <a:lnTo>
                  <a:pt x="1156106" y="65074"/>
                </a:lnTo>
                <a:lnTo>
                  <a:pt x="1145298" y="65074"/>
                </a:lnTo>
                <a:lnTo>
                  <a:pt x="1145298" y="16268"/>
                </a:lnTo>
                <a:lnTo>
                  <a:pt x="1107478" y="16268"/>
                </a:lnTo>
                <a:lnTo>
                  <a:pt x="1107478" y="27114"/>
                </a:lnTo>
                <a:lnTo>
                  <a:pt x="1118285" y="27114"/>
                </a:lnTo>
                <a:lnTo>
                  <a:pt x="1118285" y="43383"/>
                </a:lnTo>
                <a:lnTo>
                  <a:pt x="1102080" y="43383"/>
                </a:lnTo>
                <a:lnTo>
                  <a:pt x="1102080" y="54229"/>
                </a:lnTo>
                <a:lnTo>
                  <a:pt x="1091272" y="54229"/>
                </a:lnTo>
                <a:lnTo>
                  <a:pt x="1091272" y="43383"/>
                </a:lnTo>
                <a:lnTo>
                  <a:pt x="1102080" y="43383"/>
                </a:lnTo>
                <a:lnTo>
                  <a:pt x="1102080" y="32537"/>
                </a:lnTo>
                <a:lnTo>
                  <a:pt x="1091272" y="32537"/>
                </a:lnTo>
                <a:lnTo>
                  <a:pt x="1091272" y="21691"/>
                </a:lnTo>
                <a:lnTo>
                  <a:pt x="1085875" y="16268"/>
                </a:lnTo>
                <a:lnTo>
                  <a:pt x="1085875" y="92189"/>
                </a:lnTo>
                <a:lnTo>
                  <a:pt x="1085875" y="103035"/>
                </a:lnTo>
                <a:lnTo>
                  <a:pt x="1075067" y="103035"/>
                </a:lnTo>
                <a:lnTo>
                  <a:pt x="1075067" y="92189"/>
                </a:lnTo>
                <a:lnTo>
                  <a:pt x="1085875" y="92189"/>
                </a:lnTo>
                <a:lnTo>
                  <a:pt x="1085875" y="16268"/>
                </a:lnTo>
                <a:lnTo>
                  <a:pt x="1080465" y="16268"/>
                </a:lnTo>
                <a:lnTo>
                  <a:pt x="1080465" y="32537"/>
                </a:lnTo>
                <a:lnTo>
                  <a:pt x="1064260" y="32537"/>
                </a:lnTo>
                <a:lnTo>
                  <a:pt x="1064260" y="21691"/>
                </a:lnTo>
                <a:lnTo>
                  <a:pt x="1042657" y="21691"/>
                </a:lnTo>
                <a:lnTo>
                  <a:pt x="1042657" y="32537"/>
                </a:lnTo>
                <a:lnTo>
                  <a:pt x="1026452" y="32537"/>
                </a:lnTo>
                <a:lnTo>
                  <a:pt x="1026452" y="54229"/>
                </a:lnTo>
                <a:lnTo>
                  <a:pt x="1026452" y="59651"/>
                </a:lnTo>
                <a:lnTo>
                  <a:pt x="1021041" y="59651"/>
                </a:lnTo>
                <a:lnTo>
                  <a:pt x="1004836" y="54229"/>
                </a:lnTo>
                <a:lnTo>
                  <a:pt x="999439" y="54229"/>
                </a:lnTo>
                <a:lnTo>
                  <a:pt x="999439" y="59651"/>
                </a:lnTo>
                <a:lnTo>
                  <a:pt x="999439" y="65074"/>
                </a:lnTo>
                <a:lnTo>
                  <a:pt x="1021041" y="65074"/>
                </a:lnTo>
                <a:lnTo>
                  <a:pt x="1026452" y="70497"/>
                </a:lnTo>
                <a:lnTo>
                  <a:pt x="1026452" y="75920"/>
                </a:lnTo>
                <a:lnTo>
                  <a:pt x="1021041" y="75920"/>
                </a:lnTo>
                <a:lnTo>
                  <a:pt x="1021041" y="92189"/>
                </a:lnTo>
                <a:lnTo>
                  <a:pt x="1021041" y="103035"/>
                </a:lnTo>
                <a:lnTo>
                  <a:pt x="1010234" y="103035"/>
                </a:lnTo>
                <a:lnTo>
                  <a:pt x="1010234" y="113880"/>
                </a:lnTo>
                <a:lnTo>
                  <a:pt x="999439" y="113880"/>
                </a:lnTo>
                <a:lnTo>
                  <a:pt x="999439" y="97612"/>
                </a:lnTo>
                <a:lnTo>
                  <a:pt x="1004836" y="97612"/>
                </a:lnTo>
                <a:lnTo>
                  <a:pt x="1004836" y="92189"/>
                </a:lnTo>
                <a:lnTo>
                  <a:pt x="1010234" y="92189"/>
                </a:lnTo>
                <a:lnTo>
                  <a:pt x="1010234" y="86766"/>
                </a:lnTo>
                <a:lnTo>
                  <a:pt x="1015644" y="92189"/>
                </a:lnTo>
                <a:lnTo>
                  <a:pt x="1021041" y="92189"/>
                </a:lnTo>
                <a:lnTo>
                  <a:pt x="1021041" y="75920"/>
                </a:lnTo>
                <a:lnTo>
                  <a:pt x="999439" y="75920"/>
                </a:lnTo>
                <a:lnTo>
                  <a:pt x="999439" y="65074"/>
                </a:lnTo>
                <a:lnTo>
                  <a:pt x="988631" y="65074"/>
                </a:lnTo>
                <a:lnTo>
                  <a:pt x="988631" y="70497"/>
                </a:lnTo>
                <a:lnTo>
                  <a:pt x="967016" y="70497"/>
                </a:lnTo>
                <a:lnTo>
                  <a:pt x="967016" y="59651"/>
                </a:lnTo>
                <a:lnTo>
                  <a:pt x="983234" y="59651"/>
                </a:lnTo>
                <a:lnTo>
                  <a:pt x="983234" y="48806"/>
                </a:lnTo>
                <a:lnTo>
                  <a:pt x="988631" y="43383"/>
                </a:lnTo>
                <a:lnTo>
                  <a:pt x="994029" y="54229"/>
                </a:lnTo>
                <a:lnTo>
                  <a:pt x="999439" y="48806"/>
                </a:lnTo>
                <a:lnTo>
                  <a:pt x="999439" y="37960"/>
                </a:lnTo>
                <a:lnTo>
                  <a:pt x="988631" y="37960"/>
                </a:lnTo>
                <a:lnTo>
                  <a:pt x="988631" y="10845"/>
                </a:lnTo>
                <a:lnTo>
                  <a:pt x="977823" y="10845"/>
                </a:lnTo>
                <a:lnTo>
                  <a:pt x="977823" y="16268"/>
                </a:lnTo>
                <a:lnTo>
                  <a:pt x="940015" y="16268"/>
                </a:lnTo>
                <a:lnTo>
                  <a:pt x="940015" y="27114"/>
                </a:lnTo>
                <a:lnTo>
                  <a:pt x="945413" y="27114"/>
                </a:lnTo>
                <a:lnTo>
                  <a:pt x="950810" y="32537"/>
                </a:lnTo>
                <a:lnTo>
                  <a:pt x="956221" y="32537"/>
                </a:lnTo>
                <a:lnTo>
                  <a:pt x="961618" y="37960"/>
                </a:lnTo>
                <a:lnTo>
                  <a:pt x="961618" y="43383"/>
                </a:lnTo>
                <a:lnTo>
                  <a:pt x="956221" y="43383"/>
                </a:lnTo>
                <a:lnTo>
                  <a:pt x="956221" y="54229"/>
                </a:lnTo>
                <a:lnTo>
                  <a:pt x="945413" y="54229"/>
                </a:lnTo>
                <a:lnTo>
                  <a:pt x="945413" y="43383"/>
                </a:lnTo>
                <a:lnTo>
                  <a:pt x="940015" y="37960"/>
                </a:lnTo>
                <a:lnTo>
                  <a:pt x="940015" y="27114"/>
                </a:lnTo>
                <a:lnTo>
                  <a:pt x="934605" y="27114"/>
                </a:lnTo>
                <a:lnTo>
                  <a:pt x="934605" y="81343"/>
                </a:lnTo>
                <a:lnTo>
                  <a:pt x="934605" y="86766"/>
                </a:lnTo>
                <a:lnTo>
                  <a:pt x="934605" y="92189"/>
                </a:lnTo>
                <a:lnTo>
                  <a:pt x="923798" y="92189"/>
                </a:lnTo>
                <a:lnTo>
                  <a:pt x="923798" y="81343"/>
                </a:lnTo>
                <a:lnTo>
                  <a:pt x="934605" y="81343"/>
                </a:lnTo>
                <a:lnTo>
                  <a:pt x="934605" y="27114"/>
                </a:lnTo>
                <a:lnTo>
                  <a:pt x="929208" y="27114"/>
                </a:lnTo>
                <a:lnTo>
                  <a:pt x="923798" y="21691"/>
                </a:lnTo>
                <a:lnTo>
                  <a:pt x="923798" y="10845"/>
                </a:lnTo>
                <a:lnTo>
                  <a:pt x="875182" y="10845"/>
                </a:lnTo>
                <a:lnTo>
                  <a:pt x="875182" y="21691"/>
                </a:lnTo>
                <a:lnTo>
                  <a:pt x="869784" y="21691"/>
                </a:lnTo>
                <a:lnTo>
                  <a:pt x="869784" y="81343"/>
                </a:lnTo>
                <a:lnTo>
                  <a:pt x="869784" y="92189"/>
                </a:lnTo>
                <a:lnTo>
                  <a:pt x="858977" y="92189"/>
                </a:lnTo>
                <a:lnTo>
                  <a:pt x="853567" y="81343"/>
                </a:lnTo>
                <a:lnTo>
                  <a:pt x="869784" y="81343"/>
                </a:lnTo>
                <a:lnTo>
                  <a:pt x="869784" y="21691"/>
                </a:lnTo>
                <a:lnTo>
                  <a:pt x="864374" y="21691"/>
                </a:lnTo>
                <a:lnTo>
                  <a:pt x="864374" y="27114"/>
                </a:lnTo>
                <a:lnTo>
                  <a:pt x="858977" y="27114"/>
                </a:lnTo>
                <a:lnTo>
                  <a:pt x="858977" y="59651"/>
                </a:lnTo>
                <a:lnTo>
                  <a:pt x="858977" y="65074"/>
                </a:lnTo>
                <a:lnTo>
                  <a:pt x="853567" y="65074"/>
                </a:lnTo>
                <a:lnTo>
                  <a:pt x="853567" y="59651"/>
                </a:lnTo>
                <a:lnTo>
                  <a:pt x="858977" y="59651"/>
                </a:lnTo>
                <a:lnTo>
                  <a:pt x="858977" y="27114"/>
                </a:lnTo>
                <a:lnTo>
                  <a:pt x="853567" y="27114"/>
                </a:lnTo>
                <a:lnTo>
                  <a:pt x="853567" y="10845"/>
                </a:lnTo>
                <a:lnTo>
                  <a:pt x="858977" y="10845"/>
                </a:lnTo>
                <a:lnTo>
                  <a:pt x="864374" y="5422"/>
                </a:lnTo>
                <a:lnTo>
                  <a:pt x="864374" y="0"/>
                </a:lnTo>
                <a:lnTo>
                  <a:pt x="837361" y="0"/>
                </a:lnTo>
                <a:lnTo>
                  <a:pt x="837361" y="21691"/>
                </a:lnTo>
                <a:lnTo>
                  <a:pt x="815759" y="21691"/>
                </a:lnTo>
                <a:lnTo>
                  <a:pt x="815759" y="81343"/>
                </a:lnTo>
                <a:lnTo>
                  <a:pt x="815759" y="86766"/>
                </a:lnTo>
                <a:lnTo>
                  <a:pt x="810348" y="92189"/>
                </a:lnTo>
                <a:lnTo>
                  <a:pt x="804951" y="86766"/>
                </a:lnTo>
                <a:lnTo>
                  <a:pt x="815759" y="81343"/>
                </a:lnTo>
                <a:lnTo>
                  <a:pt x="815759" y="21691"/>
                </a:lnTo>
                <a:lnTo>
                  <a:pt x="810348" y="21691"/>
                </a:lnTo>
                <a:lnTo>
                  <a:pt x="810348" y="27114"/>
                </a:lnTo>
                <a:lnTo>
                  <a:pt x="810348" y="32537"/>
                </a:lnTo>
                <a:lnTo>
                  <a:pt x="804951" y="37960"/>
                </a:lnTo>
                <a:lnTo>
                  <a:pt x="799553" y="37960"/>
                </a:lnTo>
                <a:lnTo>
                  <a:pt x="799553" y="27114"/>
                </a:lnTo>
                <a:lnTo>
                  <a:pt x="810348" y="27114"/>
                </a:lnTo>
                <a:lnTo>
                  <a:pt x="810348" y="21691"/>
                </a:lnTo>
                <a:lnTo>
                  <a:pt x="810348" y="16268"/>
                </a:lnTo>
                <a:lnTo>
                  <a:pt x="799553" y="16268"/>
                </a:lnTo>
                <a:lnTo>
                  <a:pt x="799553" y="5422"/>
                </a:lnTo>
                <a:lnTo>
                  <a:pt x="772541" y="5422"/>
                </a:lnTo>
                <a:lnTo>
                  <a:pt x="772541" y="16268"/>
                </a:lnTo>
                <a:lnTo>
                  <a:pt x="750925" y="16268"/>
                </a:lnTo>
                <a:lnTo>
                  <a:pt x="750925" y="27114"/>
                </a:lnTo>
                <a:lnTo>
                  <a:pt x="745528" y="32537"/>
                </a:lnTo>
                <a:lnTo>
                  <a:pt x="748220" y="37960"/>
                </a:lnTo>
                <a:lnTo>
                  <a:pt x="750925" y="43383"/>
                </a:lnTo>
                <a:lnTo>
                  <a:pt x="750925" y="54229"/>
                </a:lnTo>
                <a:lnTo>
                  <a:pt x="740117" y="54229"/>
                </a:lnTo>
                <a:lnTo>
                  <a:pt x="740117" y="43383"/>
                </a:lnTo>
                <a:lnTo>
                  <a:pt x="729322" y="43383"/>
                </a:lnTo>
                <a:lnTo>
                  <a:pt x="729322" y="21691"/>
                </a:lnTo>
                <a:lnTo>
                  <a:pt x="718515" y="21691"/>
                </a:lnTo>
                <a:lnTo>
                  <a:pt x="718515" y="29832"/>
                </a:lnTo>
                <a:lnTo>
                  <a:pt x="713105" y="32537"/>
                </a:lnTo>
                <a:lnTo>
                  <a:pt x="713105" y="92189"/>
                </a:lnTo>
                <a:lnTo>
                  <a:pt x="713105" y="103035"/>
                </a:lnTo>
                <a:lnTo>
                  <a:pt x="691502" y="103035"/>
                </a:lnTo>
                <a:lnTo>
                  <a:pt x="691502" y="75920"/>
                </a:lnTo>
                <a:lnTo>
                  <a:pt x="707707" y="75920"/>
                </a:lnTo>
                <a:lnTo>
                  <a:pt x="707707" y="81343"/>
                </a:lnTo>
                <a:lnTo>
                  <a:pt x="707707" y="86766"/>
                </a:lnTo>
                <a:lnTo>
                  <a:pt x="713105" y="92189"/>
                </a:lnTo>
                <a:lnTo>
                  <a:pt x="713105" y="32537"/>
                </a:lnTo>
                <a:lnTo>
                  <a:pt x="686092" y="32537"/>
                </a:lnTo>
                <a:lnTo>
                  <a:pt x="686092" y="48806"/>
                </a:lnTo>
                <a:lnTo>
                  <a:pt x="680694" y="54229"/>
                </a:lnTo>
                <a:lnTo>
                  <a:pt x="680694" y="65074"/>
                </a:lnTo>
                <a:lnTo>
                  <a:pt x="680694" y="70497"/>
                </a:lnTo>
                <a:lnTo>
                  <a:pt x="680694" y="86766"/>
                </a:lnTo>
                <a:lnTo>
                  <a:pt x="669886" y="86766"/>
                </a:lnTo>
                <a:lnTo>
                  <a:pt x="669886" y="103035"/>
                </a:lnTo>
                <a:lnTo>
                  <a:pt x="653681" y="103035"/>
                </a:lnTo>
                <a:lnTo>
                  <a:pt x="653681" y="65074"/>
                </a:lnTo>
                <a:lnTo>
                  <a:pt x="648284" y="65074"/>
                </a:lnTo>
                <a:lnTo>
                  <a:pt x="648284" y="86766"/>
                </a:lnTo>
                <a:lnTo>
                  <a:pt x="648284" y="97612"/>
                </a:lnTo>
                <a:lnTo>
                  <a:pt x="605066" y="97612"/>
                </a:lnTo>
                <a:lnTo>
                  <a:pt x="605066" y="81343"/>
                </a:lnTo>
                <a:lnTo>
                  <a:pt x="642874" y="81343"/>
                </a:lnTo>
                <a:lnTo>
                  <a:pt x="648284" y="86766"/>
                </a:lnTo>
                <a:lnTo>
                  <a:pt x="648284" y="65074"/>
                </a:lnTo>
                <a:lnTo>
                  <a:pt x="637476" y="65074"/>
                </a:lnTo>
                <a:lnTo>
                  <a:pt x="637476" y="43383"/>
                </a:lnTo>
                <a:lnTo>
                  <a:pt x="605066" y="43383"/>
                </a:lnTo>
                <a:lnTo>
                  <a:pt x="605066" y="54229"/>
                </a:lnTo>
                <a:lnTo>
                  <a:pt x="599655" y="54229"/>
                </a:lnTo>
                <a:lnTo>
                  <a:pt x="594258" y="59651"/>
                </a:lnTo>
                <a:lnTo>
                  <a:pt x="594258" y="70497"/>
                </a:lnTo>
                <a:lnTo>
                  <a:pt x="567245" y="70497"/>
                </a:lnTo>
                <a:lnTo>
                  <a:pt x="567245" y="59651"/>
                </a:lnTo>
                <a:lnTo>
                  <a:pt x="561848" y="54229"/>
                </a:lnTo>
                <a:lnTo>
                  <a:pt x="540232" y="54229"/>
                </a:lnTo>
                <a:lnTo>
                  <a:pt x="545642" y="59651"/>
                </a:lnTo>
                <a:lnTo>
                  <a:pt x="540232" y="65074"/>
                </a:lnTo>
                <a:lnTo>
                  <a:pt x="540232" y="70497"/>
                </a:lnTo>
                <a:lnTo>
                  <a:pt x="513219" y="70497"/>
                </a:lnTo>
                <a:lnTo>
                  <a:pt x="513219" y="75920"/>
                </a:lnTo>
                <a:lnTo>
                  <a:pt x="513219" y="81343"/>
                </a:lnTo>
                <a:lnTo>
                  <a:pt x="513219" y="92189"/>
                </a:lnTo>
                <a:lnTo>
                  <a:pt x="510527" y="97612"/>
                </a:lnTo>
                <a:lnTo>
                  <a:pt x="507822" y="103035"/>
                </a:lnTo>
                <a:lnTo>
                  <a:pt x="502412" y="108458"/>
                </a:lnTo>
                <a:lnTo>
                  <a:pt x="497014" y="108458"/>
                </a:lnTo>
                <a:lnTo>
                  <a:pt x="497014" y="119303"/>
                </a:lnTo>
                <a:lnTo>
                  <a:pt x="480809" y="119303"/>
                </a:lnTo>
                <a:lnTo>
                  <a:pt x="480809" y="103035"/>
                </a:lnTo>
                <a:lnTo>
                  <a:pt x="497014" y="103035"/>
                </a:lnTo>
                <a:lnTo>
                  <a:pt x="497014" y="75920"/>
                </a:lnTo>
                <a:lnTo>
                  <a:pt x="513219" y="75920"/>
                </a:lnTo>
                <a:lnTo>
                  <a:pt x="513219" y="70497"/>
                </a:lnTo>
                <a:lnTo>
                  <a:pt x="513219" y="65074"/>
                </a:lnTo>
                <a:lnTo>
                  <a:pt x="507822" y="59651"/>
                </a:lnTo>
                <a:lnTo>
                  <a:pt x="486206" y="59651"/>
                </a:lnTo>
                <a:lnTo>
                  <a:pt x="486206" y="70497"/>
                </a:lnTo>
                <a:lnTo>
                  <a:pt x="475411" y="70497"/>
                </a:lnTo>
                <a:lnTo>
                  <a:pt x="475411" y="65074"/>
                </a:lnTo>
                <a:lnTo>
                  <a:pt x="470001" y="65074"/>
                </a:lnTo>
                <a:lnTo>
                  <a:pt x="470001" y="59651"/>
                </a:lnTo>
                <a:lnTo>
                  <a:pt x="464604" y="59651"/>
                </a:lnTo>
                <a:lnTo>
                  <a:pt x="459193" y="65074"/>
                </a:lnTo>
                <a:lnTo>
                  <a:pt x="459193" y="70497"/>
                </a:lnTo>
                <a:lnTo>
                  <a:pt x="453796" y="75920"/>
                </a:lnTo>
                <a:lnTo>
                  <a:pt x="442988" y="75920"/>
                </a:lnTo>
                <a:lnTo>
                  <a:pt x="442988" y="86766"/>
                </a:lnTo>
                <a:lnTo>
                  <a:pt x="470001" y="86766"/>
                </a:lnTo>
                <a:lnTo>
                  <a:pt x="470001" y="97612"/>
                </a:lnTo>
                <a:lnTo>
                  <a:pt x="448398" y="97612"/>
                </a:lnTo>
                <a:lnTo>
                  <a:pt x="448398" y="103035"/>
                </a:lnTo>
                <a:lnTo>
                  <a:pt x="448398" y="130136"/>
                </a:lnTo>
                <a:lnTo>
                  <a:pt x="426783" y="130136"/>
                </a:lnTo>
                <a:lnTo>
                  <a:pt x="426783" y="108458"/>
                </a:lnTo>
                <a:lnTo>
                  <a:pt x="432181" y="103035"/>
                </a:lnTo>
                <a:lnTo>
                  <a:pt x="448398" y="103035"/>
                </a:lnTo>
                <a:lnTo>
                  <a:pt x="448398" y="97612"/>
                </a:lnTo>
                <a:lnTo>
                  <a:pt x="421386" y="97612"/>
                </a:lnTo>
                <a:lnTo>
                  <a:pt x="421386" y="86766"/>
                </a:lnTo>
                <a:lnTo>
                  <a:pt x="437591" y="86766"/>
                </a:lnTo>
                <a:lnTo>
                  <a:pt x="437591" y="65074"/>
                </a:lnTo>
                <a:lnTo>
                  <a:pt x="405180" y="65074"/>
                </a:lnTo>
                <a:lnTo>
                  <a:pt x="405180" y="75920"/>
                </a:lnTo>
                <a:lnTo>
                  <a:pt x="415975" y="75920"/>
                </a:lnTo>
                <a:lnTo>
                  <a:pt x="415975" y="97612"/>
                </a:lnTo>
                <a:lnTo>
                  <a:pt x="415975" y="103035"/>
                </a:lnTo>
                <a:lnTo>
                  <a:pt x="388962" y="103035"/>
                </a:lnTo>
                <a:lnTo>
                  <a:pt x="388962" y="119303"/>
                </a:lnTo>
                <a:lnTo>
                  <a:pt x="378167" y="119303"/>
                </a:lnTo>
                <a:lnTo>
                  <a:pt x="378167" y="130136"/>
                </a:lnTo>
                <a:lnTo>
                  <a:pt x="394373" y="130136"/>
                </a:lnTo>
                <a:lnTo>
                  <a:pt x="399770" y="135559"/>
                </a:lnTo>
                <a:lnTo>
                  <a:pt x="405180" y="135559"/>
                </a:lnTo>
                <a:lnTo>
                  <a:pt x="405180" y="151828"/>
                </a:lnTo>
                <a:lnTo>
                  <a:pt x="410578" y="157251"/>
                </a:lnTo>
                <a:lnTo>
                  <a:pt x="410578" y="162674"/>
                </a:lnTo>
                <a:lnTo>
                  <a:pt x="421386" y="162674"/>
                </a:lnTo>
                <a:lnTo>
                  <a:pt x="421386" y="157251"/>
                </a:lnTo>
                <a:lnTo>
                  <a:pt x="426783" y="157251"/>
                </a:lnTo>
                <a:lnTo>
                  <a:pt x="432181" y="151828"/>
                </a:lnTo>
                <a:lnTo>
                  <a:pt x="470001" y="151828"/>
                </a:lnTo>
                <a:lnTo>
                  <a:pt x="470001" y="135559"/>
                </a:lnTo>
                <a:lnTo>
                  <a:pt x="486206" y="135559"/>
                </a:lnTo>
                <a:lnTo>
                  <a:pt x="491617" y="130136"/>
                </a:lnTo>
                <a:lnTo>
                  <a:pt x="497014" y="130136"/>
                </a:lnTo>
                <a:lnTo>
                  <a:pt x="497014" y="124726"/>
                </a:lnTo>
                <a:lnTo>
                  <a:pt x="529424" y="124726"/>
                </a:lnTo>
                <a:lnTo>
                  <a:pt x="534835" y="119303"/>
                </a:lnTo>
                <a:lnTo>
                  <a:pt x="534835" y="108458"/>
                </a:lnTo>
                <a:lnTo>
                  <a:pt x="540232" y="103035"/>
                </a:lnTo>
                <a:lnTo>
                  <a:pt x="551040" y="103035"/>
                </a:lnTo>
                <a:lnTo>
                  <a:pt x="551040" y="119303"/>
                </a:lnTo>
                <a:lnTo>
                  <a:pt x="556437" y="119303"/>
                </a:lnTo>
                <a:lnTo>
                  <a:pt x="556437" y="124726"/>
                </a:lnTo>
                <a:lnTo>
                  <a:pt x="551040" y="124726"/>
                </a:lnTo>
                <a:lnTo>
                  <a:pt x="545642" y="130136"/>
                </a:lnTo>
                <a:lnTo>
                  <a:pt x="534835" y="130136"/>
                </a:lnTo>
                <a:lnTo>
                  <a:pt x="534835" y="140982"/>
                </a:lnTo>
                <a:lnTo>
                  <a:pt x="572643" y="140982"/>
                </a:lnTo>
                <a:lnTo>
                  <a:pt x="572643" y="130136"/>
                </a:lnTo>
                <a:lnTo>
                  <a:pt x="583450" y="130136"/>
                </a:lnTo>
                <a:lnTo>
                  <a:pt x="583450" y="103035"/>
                </a:lnTo>
                <a:lnTo>
                  <a:pt x="594258" y="103035"/>
                </a:lnTo>
                <a:lnTo>
                  <a:pt x="594258" y="113880"/>
                </a:lnTo>
                <a:lnTo>
                  <a:pt x="605066" y="113880"/>
                </a:lnTo>
                <a:lnTo>
                  <a:pt x="605066" y="103035"/>
                </a:lnTo>
                <a:lnTo>
                  <a:pt x="615873" y="103035"/>
                </a:lnTo>
                <a:lnTo>
                  <a:pt x="615873" y="113880"/>
                </a:lnTo>
                <a:lnTo>
                  <a:pt x="626668" y="113880"/>
                </a:lnTo>
                <a:lnTo>
                  <a:pt x="626668" y="103035"/>
                </a:lnTo>
                <a:lnTo>
                  <a:pt x="642874" y="103035"/>
                </a:lnTo>
                <a:lnTo>
                  <a:pt x="642874" y="119303"/>
                </a:lnTo>
                <a:lnTo>
                  <a:pt x="669886" y="119303"/>
                </a:lnTo>
                <a:lnTo>
                  <a:pt x="669886" y="113880"/>
                </a:lnTo>
                <a:lnTo>
                  <a:pt x="675297" y="113880"/>
                </a:lnTo>
                <a:lnTo>
                  <a:pt x="675297" y="108458"/>
                </a:lnTo>
                <a:lnTo>
                  <a:pt x="680694" y="103035"/>
                </a:lnTo>
                <a:lnTo>
                  <a:pt x="686092" y="103035"/>
                </a:lnTo>
                <a:lnTo>
                  <a:pt x="686092" y="108458"/>
                </a:lnTo>
                <a:lnTo>
                  <a:pt x="686092" y="113880"/>
                </a:lnTo>
                <a:lnTo>
                  <a:pt x="686092" y="119303"/>
                </a:lnTo>
                <a:lnTo>
                  <a:pt x="702310" y="119303"/>
                </a:lnTo>
                <a:lnTo>
                  <a:pt x="702310" y="113880"/>
                </a:lnTo>
                <a:lnTo>
                  <a:pt x="718515" y="113880"/>
                </a:lnTo>
                <a:lnTo>
                  <a:pt x="718515" y="130136"/>
                </a:lnTo>
                <a:lnTo>
                  <a:pt x="745528" y="130136"/>
                </a:lnTo>
                <a:lnTo>
                  <a:pt x="745528" y="113880"/>
                </a:lnTo>
                <a:lnTo>
                  <a:pt x="761733" y="113880"/>
                </a:lnTo>
                <a:lnTo>
                  <a:pt x="761733" y="140982"/>
                </a:lnTo>
                <a:lnTo>
                  <a:pt x="794143" y="140982"/>
                </a:lnTo>
                <a:lnTo>
                  <a:pt x="799553" y="135559"/>
                </a:lnTo>
                <a:lnTo>
                  <a:pt x="788746" y="135559"/>
                </a:lnTo>
                <a:lnTo>
                  <a:pt x="788746" y="108458"/>
                </a:lnTo>
                <a:lnTo>
                  <a:pt x="799553" y="108458"/>
                </a:lnTo>
                <a:lnTo>
                  <a:pt x="799553" y="119303"/>
                </a:lnTo>
                <a:lnTo>
                  <a:pt x="799553" y="135559"/>
                </a:lnTo>
                <a:lnTo>
                  <a:pt x="831964" y="135559"/>
                </a:lnTo>
                <a:lnTo>
                  <a:pt x="831964" y="119303"/>
                </a:lnTo>
                <a:lnTo>
                  <a:pt x="842772" y="119303"/>
                </a:lnTo>
                <a:lnTo>
                  <a:pt x="842772" y="146405"/>
                </a:lnTo>
                <a:lnTo>
                  <a:pt x="853567" y="146405"/>
                </a:lnTo>
                <a:lnTo>
                  <a:pt x="853567" y="135559"/>
                </a:lnTo>
                <a:lnTo>
                  <a:pt x="869784" y="135559"/>
                </a:lnTo>
                <a:lnTo>
                  <a:pt x="869784" y="124726"/>
                </a:lnTo>
                <a:lnTo>
                  <a:pt x="896785" y="124726"/>
                </a:lnTo>
                <a:lnTo>
                  <a:pt x="896785" y="113880"/>
                </a:lnTo>
                <a:lnTo>
                  <a:pt x="902195" y="108458"/>
                </a:lnTo>
                <a:lnTo>
                  <a:pt x="907592" y="108458"/>
                </a:lnTo>
                <a:lnTo>
                  <a:pt x="907592" y="124726"/>
                </a:lnTo>
                <a:lnTo>
                  <a:pt x="896785" y="124726"/>
                </a:lnTo>
                <a:lnTo>
                  <a:pt x="896785" y="140982"/>
                </a:lnTo>
                <a:lnTo>
                  <a:pt x="918400" y="140982"/>
                </a:lnTo>
                <a:lnTo>
                  <a:pt x="918400" y="151828"/>
                </a:lnTo>
                <a:lnTo>
                  <a:pt x="923798" y="151828"/>
                </a:lnTo>
                <a:lnTo>
                  <a:pt x="929208" y="146405"/>
                </a:lnTo>
                <a:lnTo>
                  <a:pt x="929208" y="119303"/>
                </a:lnTo>
                <a:lnTo>
                  <a:pt x="945413" y="119303"/>
                </a:lnTo>
                <a:lnTo>
                  <a:pt x="945413" y="103035"/>
                </a:lnTo>
                <a:lnTo>
                  <a:pt x="972426" y="103035"/>
                </a:lnTo>
                <a:lnTo>
                  <a:pt x="972426" y="92189"/>
                </a:lnTo>
                <a:lnTo>
                  <a:pt x="983234" y="92189"/>
                </a:lnTo>
                <a:lnTo>
                  <a:pt x="983234" y="108458"/>
                </a:lnTo>
                <a:lnTo>
                  <a:pt x="988631" y="113880"/>
                </a:lnTo>
                <a:lnTo>
                  <a:pt x="988631" y="119303"/>
                </a:lnTo>
                <a:lnTo>
                  <a:pt x="994029" y="119303"/>
                </a:lnTo>
                <a:lnTo>
                  <a:pt x="994029" y="130136"/>
                </a:lnTo>
                <a:lnTo>
                  <a:pt x="1021041" y="130136"/>
                </a:lnTo>
                <a:lnTo>
                  <a:pt x="1021041" y="140982"/>
                </a:lnTo>
                <a:lnTo>
                  <a:pt x="1026452" y="146405"/>
                </a:lnTo>
                <a:lnTo>
                  <a:pt x="1031849" y="146405"/>
                </a:lnTo>
                <a:lnTo>
                  <a:pt x="1031849" y="81343"/>
                </a:lnTo>
                <a:lnTo>
                  <a:pt x="1042657" y="81343"/>
                </a:lnTo>
                <a:lnTo>
                  <a:pt x="1042657" y="92189"/>
                </a:lnTo>
                <a:lnTo>
                  <a:pt x="1058862" y="92189"/>
                </a:lnTo>
                <a:lnTo>
                  <a:pt x="1064260" y="97612"/>
                </a:lnTo>
                <a:lnTo>
                  <a:pt x="1064260" y="103035"/>
                </a:lnTo>
                <a:lnTo>
                  <a:pt x="1064260" y="119303"/>
                </a:lnTo>
                <a:lnTo>
                  <a:pt x="1075067" y="119303"/>
                </a:lnTo>
                <a:lnTo>
                  <a:pt x="1075067" y="124726"/>
                </a:lnTo>
                <a:lnTo>
                  <a:pt x="1080465" y="130136"/>
                </a:lnTo>
                <a:lnTo>
                  <a:pt x="1112888" y="130136"/>
                </a:lnTo>
                <a:lnTo>
                  <a:pt x="1112888" y="119303"/>
                </a:lnTo>
                <a:lnTo>
                  <a:pt x="1139901" y="119303"/>
                </a:lnTo>
                <a:lnTo>
                  <a:pt x="1139901" y="97612"/>
                </a:lnTo>
                <a:lnTo>
                  <a:pt x="1145298" y="92189"/>
                </a:lnTo>
                <a:lnTo>
                  <a:pt x="1150696" y="92189"/>
                </a:lnTo>
                <a:lnTo>
                  <a:pt x="1150696" y="96964"/>
                </a:lnTo>
                <a:lnTo>
                  <a:pt x="1150696" y="108394"/>
                </a:lnTo>
                <a:lnTo>
                  <a:pt x="1145298" y="113474"/>
                </a:lnTo>
                <a:lnTo>
                  <a:pt x="1150696" y="118554"/>
                </a:lnTo>
                <a:lnTo>
                  <a:pt x="1166914" y="118554"/>
                </a:lnTo>
                <a:lnTo>
                  <a:pt x="1166914" y="113880"/>
                </a:lnTo>
                <a:lnTo>
                  <a:pt x="1166914" y="113474"/>
                </a:lnTo>
                <a:lnTo>
                  <a:pt x="1172311" y="108394"/>
                </a:lnTo>
                <a:lnTo>
                  <a:pt x="1177709" y="108394"/>
                </a:lnTo>
                <a:lnTo>
                  <a:pt x="1177709" y="118554"/>
                </a:lnTo>
                <a:lnTo>
                  <a:pt x="1166914" y="118554"/>
                </a:lnTo>
                <a:lnTo>
                  <a:pt x="1166914" y="129984"/>
                </a:lnTo>
                <a:lnTo>
                  <a:pt x="1172311" y="135064"/>
                </a:lnTo>
                <a:lnTo>
                  <a:pt x="1177709" y="135064"/>
                </a:lnTo>
                <a:lnTo>
                  <a:pt x="1177709" y="145224"/>
                </a:lnTo>
                <a:lnTo>
                  <a:pt x="1177709" y="151574"/>
                </a:lnTo>
                <a:lnTo>
                  <a:pt x="1193927" y="151574"/>
                </a:lnTo>
                <a:lnTo>
                  <a:pt x="1193927" y="161734"/>
                </a:lnTo>
                <a:lnTo>
                  <a:pt x="1199324" y="168084"/>
                </a:lnTo>
                <a:lnTo>
                  <a:pt x="1210132" y="168084"/>
                </a:lnTo>
                <a:lnTo>
                  <a:pt x="1210132" y="183324"/>
                </a:lnTo>
                <a:lnTo>
                  <a:pt x="1247940" y="183324"/>
                </a:lnTo>
                <a:lnTo>
                  <a:pt x="1247940" y="168084"/>
                </a:lnTo>
                <a:lnTo>
                  <a:pt x="1258747" y="168084"/>
                </a:lnTo>
                <a:lnTo>
                  <a:pt x="1258747" y="156654"/>
                </a:lnTo>
                <a:lnTo>
                  <a:pt x="1269555" y="156654"/>
                </a:lnTo>
                <a:lnTo>
                  <a:pt x="1269555" y="151574"/>
                </a:lnTo>
                <a:lnTo>
                  <a:pt x="1274953" y="145224"/>
                </a:lnTo>
                <a:lnTo>
                  <a:pt x="1285760" y="145224"/>
                </a:lnTo>
                <a:lnTo>
                  <a:pt x="1285760" y="156654"/>
                </a:lnTo>
                <a:lnTo>
                  <a:pt x="1269555" y="156654"/>
                </a:lnTo>
                <a:lnTo>
                  <a:pt x="1269555" y="173164"/>
                </a:lnTo>
                <a:lnTo>
                  <a:pt x="1258747" y="173164"/>
                </a:lnTo>
                <a:lnTo>
                  <a:pt x="1258747" y="183324"/>
                </a:lnTo>
                <a:lnTo>
                  <a:pt x="1264145" y="189674"/>
                </a:lnTo>
                <a:lnTo>
                  <a:pt x="1296568" y="189674"/>
                </a:lnTo>
                <a:lnTo>
                  <a:pt x="1296568" y="173164"/>
                </a:lnTo>
                <a:lnTo>
                  <a:pt x="1307376" y="173164"/>
                </a:lnTo>
                <a:lnTo>
                  <a:pt x="1307376" y="199834"/>
                </a:lnTo>
                <a:lnTo>
                  <a:pt x="1318171" y="199834"/>
                </a:lnTo>
                <a:lnTo>
                  <a:pt x="1318171" y="173164"/>
                </a:lnTo>
                <a:lnTo>
                  <a:pt x="1334376" y="173164"/>
                </a:lnTo>
                <a:lnTo>
                  <a:pt x="1334376" y="189674"/>
                </a:lnTo>
                <a:lnTo>
                  <a:pt x="1339786" y="194754"/>
                </a:lnTo>
                <a:lnTo>
                  <a:pt x="1345184" y="194754"/>
                </a:lnTo>
                <a:lnTo>
                  <a:pt x="1345184" y="183324"/>
                </a:lnTo>
                <a:lnTo>
                  <a:pt x="1361389" y="183324"/>
                </a:lnTo>
                <a:lnTo>
                  <a:pt x="1361389" y="194754"/>
                </a:lnTo>
                <a:lnTo>
                  <a:pt x="1372196" y="194754"/>
                </a:lnTo>
                <a:lnTo>
                  <a:pt x="1372196" y="183324"/>
                </a:lnTo>
                <a:lnTo>
                  <a:pt x="1393812" y="183324"/>
                </a:lnTo>
                <a:lnTo>
                  <a:pt x="1399209" y="178244"/>
                </a:lnTo>
                <a:lnTo>
                  <a:pt x="1399209" y="173164"/>
                </a:lnTo>
                <a:lnTo>
                  <a:pt x="1410017" y="173164"/>
                </a:lnTo>
                <a:lnTo>
                  <a:pt x="1410017" y="161734"/>
                </a:lnTo>
                <a:lnTo>
                  <a:pt x="1420825" y="161734"/>
                </a:lnTo>
                <a:lnTo>
                  <a:pt x="1426222" y="156654"/>
                </a:lnTo>
                <a:lnTo>
                  <a:pt x="1426222" y="135064"/>
                </a:lnTo>
                <a:lnTo>
                  <a:pt x="1431620" y="135064"/>
                </a:lnTo>
                <a:lnTo>
                  <a:pt x="1431620" y="145224"/>
                </a:lnTo>
                <a:lnTo>
                  <a:pt x="1442427" y="145224"/>
                </a:lnTo>
                <a:lnTo>
                  <a:pt x="1442427" y="151574"/>
                </a:lnTo>
                <a:lnTo>
                  <a:pt x="1442427" y="156654"/>
                </a:lnTo>
                <a:lnTo>
                  <a:pt x="1437030" y="156654"/>
                </a:lnTo>
                <a:lnTo>
                  <a:pt x="1437030" y="178244"/>
                </a:lnTo>
                <a:lnTo>
                  <a:pt x="1437030" y="189674"/>
                </a:lnTo>
                <a:lnTo>
                  <a:pt x="1453235" y="189674"/>
                </a:lnTo>
                <a:lnTo>
                  <a:pt x="1453235" y="204914"/>
                </a:lnTo>
                <a:lnTo>
                  <a:pt x="1480248" y="204914"/>
                </a:lnTo>
                <a:lnTo>
                  <a:pt x="1480248" y="189674"/>
                </a:lnTo>
                <a:lnTo>
                  <a:pt x="1485646" y="183324"/>
                </a:lnTo>
                <a:lnTo>
                  <a:pt x="1485646" y="178244"/>
                </a:lnTo>
                <a:lnTo>
                  <a:pt x="1496453" y="178244"/>
                </a:lnTo>
                <a:lnTo>
                  <a:pt x="1496453" y="194754"/>
                </a:lnTo>
                <a:lnTo>
                  <a:pt x="1518069" y="194754"/>
                </a:lnTo>
                <a:lnTo>
                  <a:pt x="1518069" y="204914"/>
                </a:lnTo>
                <a:lnTo>
                  <a:pt x="1545069" y="204914"/>
                </a:lnTo>
                <a:lnTo>
                  <a:pt x="1545069" y="216344"/>
                </a:lnTo>
                <a:lnTo>
                  <a:pt x="1572082" y="216344"/>
                </a:lnTo>
                <a:lnTo>
                  <a:pt x="1572082" y="204914"/>
                </a:lnTo>
                <a:lnTo>
                  <a:pt x="1566684" y="199834"/>
                </a:lnTo>
                <a:lnTo>
                  <a:pt x="1555877" y="199834"/>
                </a:lnTo>
                <a:lnTo>
                  <a:pt x="1555877" y="194754"/>
                </a:lnTo>
                <a:lnTo>
                  <a:pt x="1572082" y="194754"/>
                </a:lnTo>
                <a:lnTo>
                  <a:pt x="1572082" y="151574"/>
                </a:lnTo>
                <a:lnTo>
                  <a:pt x="1588287" y="151574"/>
                </a:lnTo>
                <a:lnTo>
                  <a:pt x="1588287" y="168084"/>
                </a:lnTo>
                <a:lnTo>
                  <a:pt x="1620710" y="168084"/>
                </a:lnTo>
                <a:lnTo>
                  <a:pt x="1615389" y="123634"/>
                </a:lnTo>
                <a:lnTo>
                  <a:pt x="1614627" y="100774"/>
                </a:lnTo>
                <a:lnTo>
                  <a:pt x="1616913" y="93154"/>
                </a:lnTo>
                <a:lnTo>
                  <a:pt x="1620710" y="91884"/>
                </a:lnTo>
                <a:lnTo>
                  <a:pt x="1620710" y="85534"/>
                </a:lnTo>
                <a:lnTo>
                  <a:pt x="1626108" y="85534"/>
                </a:lnTo>
                <a:lnTo>
                  <a:pt x="1626108" y="91884"/>
                </a:lnTo>
                <a:lnTo>
                  <a:pt x="1620710" y="91884"/>
                </a:lnTo>
                <a:lnTo>
                  <a:pt x="1620710" y="102044"/>
                </a:lnTo>
                <a:lnTo>
                  <a:pt x="1631518" y="102044"/>
                </a:lnTo>
                <a:lnTo>
                  <a:pt x="1631518" y="113474"/>
                </a:lnTo>
                <a:lnTo>
                  <a:pt x="1647723" y="113474"/>
                </a:lnTo>
                <a:lnTo>
                  <a:pt x="1647723" y="123634"/>
                </a:lnTo>
                <a:lnTo>
                  <a:pt x="1653120" y="129984"/>
                </a:lnTo>
                <a:lnTo>
                  <a:pt x="1674736" y="129984"/>
                </a:lnTo>
                <a:lnTo>
                  <a:pt x="1674736" y="102044"/>
                </a:lnTo>
                <a:lnTo>
                  <a:pt x="1663928" y="102044"/>
                </a:lnTo>
                <a:lnTo>
                  <a:pt x="1663928" y="75374"/>
                </a:lnTo>
                <a:lnTo>
                  <a:pt x="1653120" y="75374"/>
                </a:lnTo>
                <a:lnTo>
                  <a:pt x="1653120" y="63944"/>
                </a:lnTo>
                <a:lnTo>
                  <a:pt x="1663928" y="63944"/>
                </a:lnTo>
                <a:lnTo>
                  <a:pt x="1663928" y="75374"/>
                </a:lnTo>
                <a:lnTo>
                  <a:pt x="1674736" y="75374"/>
                </a:lnTo>
                <a:lnTo>
                  <a:pt x="1674736" y="58864"/>
                </a:lnTo>
                <a:close/>
              </a:path>
              <a:path w="6846569" h="281939">
                <a:moveTo>
                  <a:pt x="1701749" y="48704"/>
                </a:moveTo>
                <a:lnTo>
                  <a:pt x="1674736" y="48704"/>
                </a:lnTo>
                <a:lnTo>
                  <a:pt x="1674736" y="58864"/>
                </a:lnTo>
                <a:lnTo>
                  <a:pt x="1701749" y="58864"/>
                </a:lnTo>
                <a:lnTo>
                  <a:pt x="1701749" y="48704"/>
                </a:lnTo>
                <a:close/>
              </a:path>
              <a:path w="6846569" h="281939">
                <a:moveTo>
                  <a:pt x="1723351" y="27114"/>
                </a:moveTo>
                <a:lnTo>
                  <a:pt x="1712544" y="27114"/>
                </a:lnTo>
                <a:lnTo>
                  <a:pt x="1707146" y="32194"/>
                </a:lnTo>
                <a:lnTo>
                  <a:pt x="1707146" y="42354"/>
                </a:lnTo>
                <a:lnTo>
                  <a:pt x="1723351" y="42354"/>
                </a:lnTo>
                <a:lnTo>
                  <a:pt x="1723351" y="27114"/>
                </a:lnTo>
                <a:close/>
              </a:path>
              <a:path w="6846569" h="281939">
                <a:moveTo>
                  <a:pt x="1739557" y="48704"/>
                </a:moveTo>
                <a:lnTo>
                  <a:pt x="1723351" y="48704"/>
                </a:lnTo>
                <a:lnTo>
                  <a:pt x="1723351" y="58864"/>
                </a:lnTo>
                <a:lnTo>
                  <a:pt x="1734159" y="58864"/>
                </a:lnTo>
                <a:lnTo>
                  <a:pt x="1739557" y="53784"/>
                </a:lnTo>
                <a:lnTo>
                  <a:pt x="1739557" y="48704"/>
                </a:lnTo>
                <a:close/>
              </a:path>
              <a:path w="6846569" h="281939">
                <a:moveTo>
                  <a:pt x="1825993" y="42354"/>
                </a:moveTo>
                <a:lnTo>
                  <a:pt x="1815198" y="42354"/>
                </a:lnTo>
                <a:lnTo>
                  <a:pt x="1809788" y="48704"/>
                </a:lnTo>
                <a:lnTo>
                  <a:pt x="1809788" y="63944"/>
                </a:lnTo>
                <a:lnTo>
                  <a:pt x="1815198" y="63944"/>
                </a:lnTo>
                <a:lnTo>
                  <a:pt x="1815198" y="53784"/>
                </a:lnTo>
                <a:lnTo>
                  <a:pt x="1820595" y="48704"/>
                </a:lnTo>
                <a:lnTo>
                  <a:pt x="1825993" y="48704"/>
                </a:lnTo>
                <a:lnTo>
                  <a:pt x="1825993" y="42354"/>
                </a:lnTo>
                <a:close/>
              </a:path>
              <a:path w="6846569" h="281939">
                <a:moveTo>
                  <a:pt x="1863813" y="42354"/>
                </a:moveTo>
                <a:lnTo>
                  <a:pt x="1842198" y="42354"/>
                </a:lnTo>
                <a:lnTo>
                  <a:pt x="1842198" y="32194"/>
                </a:lnTo>
                <a:lnTo>
                  <a:pt x="1831403" y="32194"/>
                </a:lnTo>
                <a:lnTo>
                  <a:pt x="1831403" y="42354"/>
                </a:lnTo>
                <a:lnTo>
                  <a:pt x="1825993" y="48704"/>
                </a:lnTo>
                <a:lnTo>
                  <a:pt x="1825993" y="70294"/>
                </a:lnTo>
                <a:lnTo>
                  <a:pt x="1815198" y="70294"/>
                </a:lnTo>
                <a:lnTo>
                  <a:pt x="1809788" y="63944"/>
                </a:lnTo>
                <a:lnTo>
                  <a:pt x="1793582" y="63944"/>
                </a:lnTo>
                <a:lnTo>
                  <a:pt x="1793582" y="85534"/>
                </a:lnTo>
                <a:lnTo>
                  <a:pt x="1788185" y="91884"/>
                </a:lnTo>
                <a:lnTo>
                  <a:pt x="1782775" y="91884"/>
                </a:lnTo>
                <a:lnTo>
                  <a:pt x="1782775" y="85534"/>
                </a:lnTo>
                <a:lnTo>
                  <a:pt x="1777377" y="80454"/>
                </a:lnTo>
                <a:lnTo>
                  <a:pt x="1777377" y="53784"/>
                </a:lnTo>
                <a:lnTo>
                  <a:pt x="1761172" y="53784"/>
                </a:lnTo>
                <a:lnTo>
                  <a:pt x="1761172" y="42354"/>
                </a:lnTo>
                <a:lnTo>
                  <a:pt x="1750364" y="42354"/>
                </a:lnTo>
                <a:lnTo>
                  <a:pt x="1750364" y="70294"/>
                </a:lnTo>
                <a:lnTo>
                  <a:pt x="1739557" y="70294"/>
                </a:lnTo>
                <a:lnTo>
                  <a:pt x="1739557" y="58864"/>
                </a:lnTo>
                <a:lnTo>
                  <a:pt x="1734159" y="58864"/>
                </a:lnTo>
                <a:lnTo>
                  <a:pt x="1728749" y="63944"/>
                </a:lnTo>
                <a:lnTo>
                  <a:pt x="1723351" y="63944"/>
                </a:lnTo>
                <a:lnTo>
                  <a:pt x="1723351" y="58864"/>
                </a:lnTo>
                <a:lnTo>
                  <a:pt x="1701749" y="58864"/>
                </a:lnTo>
                <a:lnTo>
                  <a:pt x="1701749" y="63944"/>
                </a:lnTo>
                <a:lnTo>
                  <a:pt x="1701749" y="70294"/>
                </a:lnTo>
                <a:lnTo>
                  <a:pt x="1701749" y="80454"/>
                </a:lnTo>
                <a:lnTo>
                  <a:pt x="1685531" y="80454"/>
                </a:lnTo>
                <a:lnTo>
                  <a:pt x="1685531" y="91884"/>
                </a:lnTo>
                <a:lnTo>
                  <a:pt x="1685531" y="108394"/>
                </a:lnTo>
                <a:lnTo>
                  <a:pt x="1685531" y="123634"/>
                </a:lnTo>
                <a:lnTo>
                  <a:pt x="1739557" y="123634"/>
                </a:lnTo>
                <a:lnTo>
                  <a:pt x="1739557" y="113474"/>
                </a:lnTo>
                <a:lnTo>
                  <a:pt x="1750364" y="113474"/>
                </a:lnTo>
                <a:lnTo>
                  <a:pt x="1750364" y="119303"/>
                </a:lnTo>
                <a:lnTo>
                  <a:pt x="1755762" y="119303"/>
                </a:lnTo>
                <a:lnTo>
                  <a:pt x="1755762" y="113474"/>
                </a:lnTo>
                <a:lnTo>
                  <a:pt x="1755762" y="108458"/>
                </a:lnTo>
                <a:lnTo>
                  <a:pt x="1766570" y="108394"/>
                </a:lnTo>
                <a:lnTo>
                  <a:pt x="1766570" y="118554"/>
                </a:lnTo>
                <a:lnTo>
                  <a:pt x="1777377" y="118554"/>
                </a:lnTo>
                <a:lnTo>
                  <a:pt x="1777377" y="145224"/>
                </a:lnTo>
                <a:lnTo>
                  <a:pt x="1788185" y="145224"/>
                </a:lnTo>
                <a:lnTo>
                  <a:pt x="1788185" y="129984"/>
                </a:lnTo>
                <a:lnTo>
                  <a:pt x="1809788" y="129984"/>
                </a:lnTo>
                <a:lnTo>
                  <a:pt x="1809788" y="118554"/>
                </a:lnTo>
                <a:lnTo>
                  <a:pt x="1815198" y="118554"/>
                </a:lnTo>
                <a:lnTo>
                  <a:pt x="1815198" y="119303"/>
                </a:lnTo>
                <a:lnTo>
                  <a:pt x="1825993" y="119303"/>
                </a:lnTo>
                <a:lnTo>
                  <a:pt x="1826729" y="118554"/>
                </a:lnTo>
                <a:lnTo>
                  <a:pt x="1831403" y="118554"/>
                </a:lnTo>
                <a:lnTo>
                  <a:pt x="1831403" y="145224"/>
                </a:lnTo>
                <a:lnTo>
                  <a:pt x="1847608" y="145224"/>
                </a:lnTo>
                <a:lnTo>
                  <a:pt x="1847608" y="96964"/>
                </a:lnTo>
                <a:lnTo>
                  <a:pt x="1836801" y="96964"/>
                </a:lnTo>
                <a:lnTo>
                  <a:pt x="1836801" y="70294"/>
                </a:lnTo>
                <a:lnTo>
                  <a:pt x="1863813" y="70294"/>
                </a:lnTo>
                <a:lnTo>
                  <a:pt x="1863813" y="42354"/>
                </a:lnTo>
                <a:close/>
              </a:path>
              <a:path w="6846569" h="281939">
                <a:moveTo>
                  <a:pt x="1890826" y="10845"/>
                </a:moveTo>
                <a:lnTo>
                  <a:pt x="1874621" y="10845"/>
                </a:lnTo>
                <a:lnTo>
                  <a:pt x="1874621" y="21691"/>
                </a:lnTo>
                <a:lnTo>
                  <a:pt x="1880019" y="27114"/>
                </a:lnTo>
                <a:lnTo>
                  <a:pt x="1890826" y="27114"/>
                </a:lnTo>
                <a:lnTo>
                  <a:pt x="1890826" y="10845"/>
                </a:lnTo>
                <a:close/>
              </a:path>
              <a:path w="6846569" h="281939">
                <a:moveTo>
                  <a:pt x="1961057" y="130136"/>
                </a:moveTo>
                <a:lnTo>
                  <a:pt x="1939442" y="130136"/>
                </a:lnTo>
                <a:lnTo>
                  <a:pt x="1934044" y="135559"/>
                </a:lnTo>
                <a:lnTo>
                  <a:pt x="1934044" y="140982"/>
                </a:lnTo>
                <a:lnTo>
                  <a:pt x="1961057" y="140982"/>
                </a:lnTo>
                <a:lnTo>
                  <a:pt x="1961057" y="130136"/>
                </a:lnTo>
                <a:close/>
              </a:path>
              <a:path w="6846569" h="281939">
                <a:moveTo>
                  <a:pt x="2241981" y="113880"/>
                </a:moveTo>
                <a:lnTo>
                  <a:pt x="2236571" y="113880"/>
                </a:lnTo>
                <a:lnTo>
                  <a:pt x="2231174" y="119303"/>
                </a:lnTo>
                <a:lnTo>
                  <a:pt x="2231174" y="130136"/>
                </a:lnTo>
                <a:lnTo>
                  <a:pt x="2241981" y="130136"/>
                </a:lnTo>
                <a:lnTo>
                  <a:pt x="2241981" y="113880"/>
                </a:lnTo>
                <a:close/>
              </a:path>
              <a:path w="6846569" h="281939">
                <a:moveTo>
                  <a:pt x="2517495" y="140982"/>
                </a:moveTo>
                <a:lnTo>
                  <a:pt x="2506700" y="140982"/>
                </a:lnTo>
                <a:lnTo>
                  <a:pt x="2501290" y="146405"/>
                </a:lnTo>
                <a:lnTo>
                  <a:pt x="2506700" y="151828"/>
                </a:lnTo>
                <a:lnTo>
                  <a:pt x="2512098" y="151828"/>
                </a:lnTo>
                <a:lnTo>
                  <a:pt x="2517495" y="146405"/>
                </a:lnTo>
                <a:lnTo>
                  <a:pt x="2517495" y="140982"/>
                </a:lnTo>
                <a:close/>
              </a:path>
              <a:path w="6846569" h="281939">
                <a:moveTo>
                  <a:pt x="2549918" y="157251"/>
                </a:moveTo>
                <a:lnTo>
                  <a:pt x="2544508" y="157251"/>
                </a:lnTo>
                <a:lnTo>
                  <a:pt x="2544508" y="162674"/>
                </a:lnTo>
                <a:lnTo>
                  <a:pt x="2549918" y="168097"/>
                </a:lnTo>
                <a:lnTo>
                  <a:pt x="2549918" y="157251"/>
                </a:lnTo>
                <a:close/>
              </a:path>
              <a:path w="6846569" h="281939">
                <a:moveTo>
                  <a:pt x="2641752" y="129298"/>
                </a:moveTo>
                <a:lnTo>
                  <a:pt x="2641650" y="134378"/>
                </a:lnTo>
                <a:lnTo>
                  <a:pt x="2641752" y="129298"/>
                </a:lnTo>
                <a:close/>
              </a:path>
              <a:path w="6846569" h="281939">
                <a:moveTo>
                  <a:pt x="2695778" y="42938"/>
                </a:moveTo>
                <a:lnTo>
                  <a:pt x="2690380" y="37858"/>
                </a:lnTo>
                <a:lnTo>
                  <a:pt x="2690380" y="31508"/>
                </a:lnTo>
                <a:lnTo>
                  <a:pt x="2684970" y="31508"/>
                </a:lnTo>
                <a:lnTo>
                  <a:pt x="2684970" y="42938"/>
                </a:lnTo>
                <a:lnTo>
                  <a:pt x="2690266" y="42938"/>
                </a:lnTo>
                <a:lnTo>
                  <a:pt x="2695676" y="48018"/>
                </a:lnTo>
                <a:lnTo>
                  <a:pt x="2695778" y="42938"/>
                </a:lnTo>
                <a:close/>
              </a:path>
              <a:path w="6846569" h="281939">
                <a:moveTo>
                  <a:pt x="2825331" y="194068"/>
                </a:moveTo>
                <a:lnTo>
                  <a:pt x="2814523" y="194068"/>
                </a:lnTo>
                <a:lnTo>
                  <a:pt x="2814523" y="205498"/>
                </a:lnTo>
                <a:lnTo>
                  <a:pt x="2819920" y="210578"/>
                </a:lnTo>
                <a:lnTo>
                  <a:pt x="2819920" y="205498"/>
                </a:lnTo>
                <a:lnTo>
                  <a:pt x="2825331" y="205498"/>
                </a:lnTo>
                <a:lnTo>
                  <a:pt x="2825331" y="194068"/>
                </a:lnTo>
                <a:close/>
              </a:path>
              <a:path w="6846569" h="281939">
                <a:moveTo>
                  <a:pt x="2841637" y="173520"/>
                </a:moveTo>
                <a:lnTo>
                  <a:pt x="2825432" y="173520"/>
                </a:lnTo>
                <a:lnTo>
                  <a:pt x="2836240" y="184365"/>
                </a:lnTo>
                <a:lnTo>
                  <a:pt x="2841637" y="184365"/>
                </a:lnTo>
                <a:lnTo>
                  <a:pt x="2841637" y="173520"/>
                </a:lnTo>
                <a:close/>
              </a:path>
              <a:path w="6846569" h="281939">
                <a:moveTo>
                  <a:pt x="2873946" y="200418"/>
                </a:moveTo>
                <a:lnTo>
                  <a:pt x="2863138" y="200418"/>
                </a:lnTo>
                <a:lnTo>
                  <a:pt x="2863138" y="210578"/>
                </a:lnTo>
                <a:lnTo>
                  <a:pt x="2873946" y="210578"/>
                </a:lnTo>
                <a:lnTo>
                  <a:pt x="2873946" y="200418"/>
                </a:lnTo>
                <a:close/>
              </a:path>
              <a:path w="6846569" h="281939">
                <a:moveTo>
                  <a:pt x="3333254" y="69608"/>
                </a:moveTo>
                <a:lnTo>
                  <a:pt x="3327857" y="64528"/>
                </a:lnTo>
                <a:lnTo>
                  <a:pt x="3322447" y="64528"/>
                </a:lnTo>
                <a:lnTo>
                  <a:pt x="3317049" y="69608"/>
                </a:lnTo>
                <a:lnTo>
                  <a:pt x="3317049" y="74688"/>
                </a:lnTo>
                <a:lnTo>
                  <a:pt x="3333254" y="74688"/>
                </a:lnTo>
                <a:lnTo>
                  <a:pt x="3333254" y="69608"/>
                </a:lnTo>
                <a:close/>
              </a:path>
              <a:path w="6846569" h="281939">
                <a:moveTo>
                  <a:pt x="3381883" y="102628"/>
                </a:moveTo>
                <a:lnTo>
                  <a:pt x="3381768" y="112788"/>
                </a:lnTo>
                <a:lnTo>
                  <a:pt x="3381883" y="102628"/>
                </a:lnTo>
                <a:close/>
              </a:path>
              <a:path w="6846569" h="281939">
                <a:moveTo>
                  <a:pt x="3473716" y="86118"/>
                </a:moveTo>
                <a:lnTo>
                  <a:pt x="3462909" y="81038"/>
                </a:lnTo>
                <a:lnTo>
                  <a:pt x="3462909" y="91198"/>
                </a:lnTo>
                <a:lnTo>
                  <a:pt x="3473716" y="86118"/>
                </a:lnTo>
                <a:close/>
              </a:path>
              <a:path w="6846569" h="281939">
                <a:moveTo>
                  <a:pt x="3473716" y="81038"/>
                </a:moveTo>
                <a:lnTo>
                  <a:pt x="3468319" y="81038"/>
                </a:lnTo>
                <a:lnTo>
                  <a:pt x="3473716" y="86118"/>
                </a:lnTo>
                <a:lnTo>
                  <a:pt x="3473716" y="81038"/>
                </a:lnTo>
                <a:close/>
              </a:path>
              <a:path w="6846569" h="281939">
                <a:moveTo>
                  <a:pt x="3500729" y="86118"/>
                </a:moveTo>
                <a:lnTo>
                  <a:pt x="3489922" y="86118"/>
                </a:lnTo>
                <a:lnTo>
                  <a:pt x="3489922" y="97548"/>
                </a:lnTo>
                <a:lnTo>
                  <a:pt x="3500678" y="97548"/>
                </a:lnTo>
                <a:lnTo>
                  <a:pt x="3500678" y="107708"/>
                </a:lnTo>
                <a:lnTo>
                  <a:pt x="3500729" y="97548"/>
                </a:lnTo>
                <a:lnTo>
                  <a:pt x="3500729" y="86118"/>
                </a:lnTo>
                <a:close/>
              </a:path>
              <a:path w="6846569" h="281939">
                <a:moveTo>
                  <a:pt x="3592576" y="69608"/>
                </a:moveTo>
                <a:lnTo>
                  <a:pt x="3587165" y="69608"/>
                </a:lnTo>
                <a:lnTo>
                  <a:pt x="3587165" y="81038"/>
                </a:lnTo>
                <a:lnTo>
                  <a:pt x="3592576" y="81038"/>
                </a:lnTo>
                <a:lnTo>
                  <a:pt x="3592576" y="69608"/>
                </a:lnTo>
                <a:close/>
              </a:path>
              <a:path w="6846569" h="281939">
                <a:moveTo>
                  <a:pt x="3878897" y="112788"/>
                </a:moveTo>
                <a:lnTo>
                  <a:pt x="3873500" y="107708"/>
                </a:lnTo>
                <a:lnTo>
                  <a:pt x="3873500" y="102628"/>
                </a:lnTo>
                <a:lnTo>
                  <a:pt x="3868089" y="107708"/>
                </a:lnTo>
                <a:lnTo>
                  <a:pt x="3873436" y="107708"/>
                </a:lnTo>
                <a:lnTo>
                  <a:pt x="3873436" y="112788"/>
                </a:lnTo>
                <a:lnTo>
                  <a:pt x="3878897" y="112788"/>
                </a:lnTo>
                <a:close/>
              </a:path>
              <a:path w="6846569" h="281939">
                <a:moveTo>
                  <a:pt x="3992346" y="107708"/>
                </a:moveTo>
                <a:lnTo>
                  <a:pt x="3986949" y="102628"/>
                </a:lnTo>
                <a:lnTo>
                  <a:pt x="3981539" y="102628"/>
                </a:lnTo>
                <a:lnTo>
                  <a:pt x="3981539" y="107708"/>
                </a:lnTo>
                <a:lnTo>
                  <a:pt x="3986949" y="112788"/>
                </a:lnTo>
                <a:lnTo>
                  <a:pt x="3992346" y="112788"/>
                </a:lnTo>
                <a:lnTo>
                  <a:pt x="3992346" y="107708"/>
                </a:lnTo>
                <a:close/>
              </a:path>
              <a:path w="6846569" h="281939">
                <a:moveTo>
                  <a:pt x="4084193" y="91198"/>
                </a:moveTo>
                <a:lnTo>
                  <a:pt x="4073385" y="91198"/>
                </a:lnTo>
                <a:lnTo>
                  <a:pt x="4073385" y="102628"/>
                </a:lnTo>
                <a:lnTo>
                  <a:pt x="4084193" y="102628"/>
                </a:lnTo>
                <a:lnTo>
                  <a:pt x="4084193" y="91198"/>
                </a:lnTo>
                <a:close/>
              </a:path>
              <a:path w="6846569" h="281939">
                <a:moveTo>
                  <a:pt x="4186834" y="119138"/>
                </a:moveTo>
                <a:lnTo>
                  <a:pt x="4159821" y="119138"/>
                </a:lnTo>
                <a:lnTo>
                  <a:pt x="4159821" y="129298"/>
                </a:lnTo>
                <a:lnTo>
                  <a:pt x="4186834" y="129298"/>
                </a:lnTo>
                <a:lnTo>
                  <a:pt x="4186834" y="119138"/>
                </a:lnTo>
                <a:close/>
              </a:path>
              <a:path w="6846569" h="281939">
                <a:moveTo>
                  <a:pt x="4186834" y="70497"/>
                </a:moveTo>
                <a:lnTo>
                  <a:pt x="4176026" y="70497"/>
                </a:lnTo>
                <a:lnTo>
                  <a:pt x="4176026" y="92189"/>
                </a:lnTo>
                <a:lnTo>
                  <a:pt x="4186834" y="92189"/>
                </a:lnTo>
                <a:lnTo>
                  <a:pt x="4186834" y="70497"/>
                </a:lnTo>
                <a:close/>
              </a:path>
              <a:path w="6846569" h="281939">
                <a:moveTo>
                  <a:pt x="4262463" y="91198"/>
                </a:moveTo>
                <a:lnTo>
                  <a:pt x="4257065" y="97548"/>
                </a:lnTo>
                <a:lnTo>
                  <a:pt x="4262463" y="102628"/>
                </a:lnTo>
                <a:lnTo>
                  <a:pt x="4262463" y="91198"/>
                </a:lnTo>
                <a:close/>
              </a:path>
              <a:path w="6846569" h="281939">
                <a:moveTo>
                  <a:pt x="4284078" y="238594"/>
                </a:moveTo>
                <a:lnTo>
                  <a:pt x="4278668" y="238594"/>
                </a:lnTo>
                <a:lnTo>
                  <a:pt x="4278668" y="244017"/>
                </a:lnTo>
                <a:lnTo>
                  <a:pt x="4284078" y="244017"/>
                </a:lnTo>
                <a:lnTo>
                  <a:pt x="4284078" y="238594"/>
                </a:lnTo>
                <a:close/>
              </a:path>
              <a:path w="6846569" h="281939">
                <a:moveTo>
                  <a:pt x="4289476" y="102628"/>
                </a:moveTo>
                <a:lnTo>
                  <a:pt x="4284078" y="107708"/>
                </a:lnTo>
                <a:lnTo>
                  <a:pt x="4278668" y="107708"/>
                </a:lnTo>
                <a:lnTo>
                  <a:pt x="4278668" y="119138"/>
                </a:lnTo>
                <a:lnTo>
                  <a:pt x="4284078" y="119138"/>
                </a:lnTo>
                <a:lnTo>
                  <a:pt x="4289476" y="102628"/>
                </a:lnTo>
                <a:close/>
              </a:path>
              <a:path w="6846569" h="281939">
                <a:moveTo>
                  <a:pt x="4316488" y="238594"/>
                </a:moveTo>
                <a:lnTo>
                  <a:pt x="4311091" y="233172"/>
                </a:lnTo>
                <a:lnTo>
                  <a:pt x="4305681" y="233172"/>
                </a:lnTo>
                <a:lnTo>
                  <a:pt x="4305681" y="238594"/>
                </a:lnTo>
                <a:lnTo>
                  <a:pt x="4305681" y="244017"/>
                </a:lnTo>
                <a:lnTo>
                  <a:pt x="4316488" y="244017"/>
                </a:lnTo>
                <a:lnTo>
                  <a:pt x="4316488" y="238594"/>
                </a:lnTo>
                <a:close/>
              </a:path>
              <a:path w="6846569" h="281939">
                <a:moveTo>
                  <a:pt x="4348899" y="211480"/>
                </a:moveTo>
                <a:lnTo>
                  <a:pt x="4343501" y="211480"/>
                </a:lnTo>
                <a:lnTo>
                  <a:pt x="4343501" y="216903"/>
                </a:lnTo>
                <a:lnTo>
                  <a:pt x="4348899" y="211480"/>
                </a:lnTo>
                <a:close/>
              </a:path>
              <a:path w="6846569" h="281939">
                <a:moveTo>
                  <a:pt x="4354309" y="233172"/>
                </a:moveTo>
                <a:lnTo>
                  <a:pt x="4348899" y="233172"/>
                </a:lnTo>
                <a:lnTo>
                  <a:pt x="4348899" y="238594"/>
                </a:lnTo>
                <a:lnTo>
                  <a:pt x="4343501" y="238594"/>
                </a:lnTo>
                <a:lnTo>
                  <a:pt x="4348899" y="244017"/>
                </a:lnTo>
                <a:lnTo>
                  <a:pt x="4354309" y="233172"/>
                </a:lnTo>
                <a:close/>
              </a:path>
              <a:path w="6846569" h="281939">
                <a:moveTo>
                  <a:pt x="4354309" y="211480"/>
                </a:moveTo>
                <a:lnTo>
                  <a:pt x="4343501" y="216903"/>
                </a:lnTo>
                <a:lnTo>
                  <a:pt x="4348899" y="222326"/>
                </a:lnTo>
                <a:lnTo>
                  <a:pt x="4354309" y="222326"/>
                </a:lnTo>
                <a:lnTo>
                  <a:pt x="4354309" y="211480"/>
                </a:lnTo>
                <a:close/>
              </a:path>
              <a:path w="6846569" h="281939">
                <a:moveTo>
                  <a:pt x="4354309" y="129298"/>
                </a:moveTo>
                <a:close/>
              </a:path>
              <a:path w="6846569" h="281939">
                <a:moveTo>
                  <a:pt x="4473156" y="129298"/>
                </a:moveTo>
                <a:lnTo>
                  <a:pt x="4462348" y="129298"/>
                </a:lnTo>
                <a:lnTo>
                  <a:pt x="4462348" y="134378"/>
                </a:lnTo>
                <a:lnTo>
                  <a:pt x="4473156" y="134378"/>
                </a:lnTo>
                <a:lnTo>
                  <a:pt x="4473156" y="129298"/>
                </a:lnTo>
                <a:close/>
              </a:path>
              <a:path w="6846569" h="281939">
                <a:moveTo>
                  <a:pt x="4500169" y="227749"/>
                </a:moveTo>
                <a:lnTo>
                  <a:pt x="4489361" y="227749"/>
                </a:lnTo>
                <a:lnTo>
                  <a:pt x="4489361" y="233172"/>
                </a:lnTo>
                <a:lnTo>
                  <a:pt x="4494771" y="233172"/>
                </a:lnTo>
                <a:lnTo>
                  <a:pt x="4500169" y="227749"/>
                </a:lnTo>
                <a:close/>
              </a:path>
              <a:path w="6846569" h="281939">
                <a:moveTo>
                  <a:pt x="4505566" y="119138"/>
                </a:moveTo>
                <a:lnTo>
                  <a:pt x="4500169" y="124218"/>
                </a:lnTo>
                <a:lnTo>
                  <a:pt x="4505566" y="124218"/>
                </a:lnTo>
                <a:lnTo>
                  <a:pt x="4505566" y="119138"/>
                </a:lnTo>
                <a:close/>
              </a:path>
              <a:path w="6846569" h="281939">
                <a:moveTo>
                  <a:pt x="4608157" y="119189"/>
                </a:moveTo>
                <a:lnTo>
                  <a:pt x="4602810" y="124218"/>
                </a:lnTo>
                <a:lnTo>
                  <a:pt x="4602810" y="129298"/>
                </a:lnTo>
                <a:lnTo>
                  <a:pt x="4608157" y="129298"/>
                </a:lnTo>
                <a:lnTo>
                  <a:pt x="4608157" y="119189"/>
                </a:lnTo>
                <a:close/>
              </a:path>
              <a:path w="6846569" h="281939">
                <a:moveTo>
                  <a:pt x="4608220" y="119138"/>
                </a:moveTo>
                <a:close/>
              </a:path>
              <a:path w="6846569" h="281939">
                <a:moveTo>
                  <a:pt x="4867529" y="188988"/>
                </a:moveTo>
                <a:lnTo>
                  <a:pt x="4862131" y="188988"/>
                </a:lnTo>
                <a:lnTo>
                  <a:pt x="4862131" y="194068"/>
                </a:lnTo>
                <a:lnTo>
                  <a:pt x="4867529" y="194068"/>
                </a:lnTo>
                <a:lnTo>
                  <a:pt x="4867529" y="188988"/>
                </a:lnTo>
                <a:close/>
              </a:path>
              <a:path w="6846569" h="281939">
                <a:moveTo>
                  <a:pt x="5207876" y="238594"/>
                </a:moveTo>
                <a:lnTo>
                  <a:pt x="5202479" y="238594"/>
                </a:lnTo>
                <a:lnTo>
                  <a:pt x="5207876" y="244017"/>
                </a:lnTo>
                <a:lnTo>
                  <a:pt x="5207876" y="238594"/>
                </a:lnTo>
                <a:close/>
              </a:path>
              <a:path w="6846569" h="281939">
                <a:moveTo>
                  <a:pt x="5315928" y="254863"/>
                </a:moveTo>
                <a:lnTo>
                  <a:pt x="5310530" y="249440"/>
                </a:lnTo>
                <a:lnTo>
                  <a:pt x="5305120" y="249440"/>
                </a:lnTo>
                <a:lnTo>
                  <a:pt x="5299722" y="254863"/>
                </a:lnTo>
                <a:lnTo>
                  <a:pt x="5310530" y="260286"/>
                </a:lnTo>
                <a:lnTo>
                  <a:pt x="5315928" y="260286"/>
                </a:lnTo>
                <a:lnTo>
                  <a:pt x="5315928" y="254863"/>
                </a:lnTo>
                <a:close/>
              </a:path>
              <a:path w="6846569" h="281939">
                <a:moveTo>
                  <a:pt x="5353748" y="254863"/>
                </a:moveTo>
                <a:lnTo>
                  <a:pt x="5342941" y="254863"/>
                </a:lnTo>
                <a:lnTo>
                  <a:pt x="5342941" y="260286"/>
                </a:lnTo>
                <a:lnTo>
                  <a:pt x="5348338" y="260286"/>
                </a:lnTo>
                <a:lnTo>
                  <a:pt x="5353748" y="254863"/>
                </a:lnTo>
                <a:close/>
              </a:path>
              <a:path w="6846569" h="281939">
                <a:moveTo>
                  <a:pt x="5553634" y="112788"/>
                </a:moveTo>
                <a:lnTo>
                  <a:pt x="5542826" y="112788"/>
                </a:lnTo>
                <a:lnTo>
                  <a:pt x="5542826" y="119138"/>
                </a:lnTo>
                <a:lnTo>
                  <a:pt x="5553634" y="119138"/>
                </a:lnTo>
                <a:lnTo>
                  <a:pt x="5553634" y="112788"/>
                </a:lnTo>
                <a:close/>
              </a:path>
              <a:path w="6846569" h="281939">
                <a:moveTo>
                  <a:pt x="5704891" y="102628"/>
                </a:moveTo>
                <a:lnTo>
                  <a:pt x="5694096" y="102628"/>
                </a:lnTo>
                <a:lnTo>
                  <a:pt x="5694096" y="112788"/>
                </a:lnTo>
                <a:lnTo>
                  <a:pt x="5704891" y="112788"/>
                </a:lnTo>
                <a:lnTo>
                  <a:pt x="5704891" y="102628"/>
                </a:lnTo>
                <a:close/>
              </a:path>
              <a:path w="6846569" h="281939">
                <a:moveTo>
                  <a:pt x="5731903" y="238594"/>
                </a:moveTo>
                <a:lnTo>
                  <a:pt x="5721108" y="238594"/>
                </a:lnTo>
                <a:lnTo>
                  <a:pt x="5726506" y="244017"/>
                </a:lnTo>
                <a:lnTo>
                  <a:pt x="5731903" y="244017"/>
                </a:lnTo>
                <a:lnTo>
                  <a:pt x="5731903" y="238594"/>
                </a:lnTo>
                <a:close/>
              </a:path>
              <a:path w="6846569" h="281939">
                <a:moveTo>
                  <a:pt x="6066853" y="112788"/>
                </a:moveTo>
                <a:lnTo>
                  <a:pt x="6061456" y="112788"/>
                </a:lnTo>
                <a:lnTo>
                  <a:pt x="6061456" y="119138"/>
                </a:lnTo>
                <a:lnTo>
                  <a:pt x="6066853" y="119138"/>
                </a:lnTo>
                <a:lnTo>
                  <a:pt x="6066853" y="112788"/>
                </a:lnTo>
                <a:close/>
              </a:path>
              <a:path w="6846569" h="281939">
                <a:moveTo>
                  <a:pt x="6742150" y="112788"/>
                </a:moveTo>
                <a:lnTo>
                  <a:pt x="6736753" y="107708"/>
                </a:lnTo>
                <a:lnTo>
                  <a:pt x="6731343" y="112788"/>
                </a:lnTo>
                <a:lnTo>
                  <a:pt x="6742150" y="112788"/>
                </a:lnTo>
                <a:close/>
              </a:path>
              <a:path w="6846569" h="281939">
                <a:moveTo>
                  <a:pt x="6774561" y="81038"/>
                </a:moveTo>
                <a:lnTo>
                  <a:pt x="6758356" y="81038"/>
                </a:lnTo>
                <a:lnTo>
                  <a:pt x="6758356" y="107708"/>
                </a:lnTo>
                <a:lnTo>
                  <a:pt x="6769163" y="107708"/>
                </a:lnTo>
                <a:lnTo>
                  <a:pt x="6769163" y="86118"/>
                </a:lnTo>
                <a:lnTo>
                  <a:pt x="6774561" y="86118"/>
                </a:lnTo>
                <a:lnTo>
                  <a:pt x="6774561" y="81038"/>
                </a:lnTo>
                <a:close/>
              </a:path>
              <a:path w="6846569" h="281939">
                <a:moveTo>
                  <a:pt x="6817779" y="91198"/>
                </a:moveTo>
                <a:lnTo>
                  <a:pt x="6801574" y="91198"/>
                </a:lnTo>
                <a:lnTo>
                  <a:pt x="6801574" y="102628"/>
                </a:lnTo>
                <a:lnTo>
                  <a:pt x="6817779" y="102628"/>
                </a:lnTo>
                <a:lnTo>
                  <a:pt x="6817779" y="91198"/>
                </a:lnTo>
                <a:close/>
              </a:path>
              <a:path w="6846569" h="281939">
                <a:moveTo>
                  <a:pt x="6833997" y="107708"/>
                </a:moveTo>
                <a:lnTo>
                  <a:pt x="6828587" y="102628"/>
                </a:lnTo>
                <a:lnTo>
                  <a:pt x="6823189" y="107708"/>
                </a:lnTo>
                <a:lnTo>
                  <a:pt x="6823189" y="112788"/>
                </a:lnTo>
                <a:lnTo>
                  <a:pt x="6828587" y="112788"/>
                </a:lnTo>
                <a:lnTo>
                  <a:pt x="6833997" y="107708"/>
                </a:lnTo>
                <a:close/>
              </a:path>
              <a:path w="6846569" h="281939">
                <a:moveTo>
                  <a:pt x="6845973" y="167398"/>
                </a:moveTo>
                <a:lnTo>
                  <a:pt x="6780073" y="167398"/>
                </a:lnTo>
                <a:lnTo>
                  <a:pt x="6780073" y="188988"/>
                </a:lnTo>
                <a:lnTo>
                  <a:pt x="6733146" y="129298"/>
                </a:lnTo>
                <a:lnTo>
                  <a:pt x="6715138" y="107962"/>
                </a:lnTo>
                <a:lnTo>
                  <a:pt x="6715138" y="129298"/>
                </a:lnTo>
                <a:lnTo>
                  <a:pt x="6715138" y="140728"/>
                </a:lnTo>
                <a:lnTo>
                  <a:pt x="6704330" y="140728"/>
                </a:lnTo>
                <a:lnTo>
                  <a:pt x="6704330" y="129298"/>
                </a:lnTo>
                <a:lnTo>
                  <a:pt x="6715138" y="129298"/>
                </a:lnTo>
                <a:lnTo>
                  <a:pt x="6715138" y="107962"/>
                </a:lnTo>
                <a:lnTo>
                  <a:pt x="6708495" y="100088"/>
                </a:lnTo>
                <a:lnTo>
                  <a:pt x="6698031" y="89928"/>
                </a:lnTo>
                <a:lnTo>
                  <a:pt x="6693636" y="91198"/>
                </a:lnTo>
                <a:lnTo>
                  <a:pt x="6693636" y="102628"/>
                </a:lnTo>
                <a:lnTo>
                  <a:pt x="6682829" y="102628"/>
                </a:lnTo>
                <a:lnTo>
                  <a:pt x="6682829" y="91198"/>
                </a:lnTo>
                <a:lnTo>
                  <a:pt x="6682829" y="86118"/>
                </a:lnTo>
                <a:lnTo>
                  <a:pt x="6688239" y="86118"/>
                </a:lnTo>
                <a:lnTo>
                  <a:pt x="6682829" y="91198"/>
                </a:lnTo>
                <a:lnTo>
                  <a:pt x="6693535" y="91198"/>
                </a:lnTo>
                <a:lnTo>
                  <a:pt x="6693535" y="64528"/>
                </a:lnTo>
                <a:lnTo>
                  <a:pt x="6682727" y="64528"/>
                </a:lnTo>
                <a:lnTo>
                  <a:pt x="6682727" y="69608"/>
                </a:lnTo>
                <a:lnTo>
                  <a:pt x="6682727" y="145808"/>
                </a:lnTo>
                <a:lnTo>
                  <a:pt x="6682727" y="157238"/>
                </a:lnTo>
                <a:lnTo>
                  <a:pt x="6666522" y="157238"/>
                </a:lnTo>
                <a:lnTo>
                  <a:pt x="6666522" y="145808"/>
                </a:lnTo>
                <a:lnTo>
                  <a:pt x="6682727" y="145808"/>
                </a:lnTo>
                <a:lnTo>
                  <a:pt x="6682727" y="69608"/>
                </a:lnTo>
                <a:lnTo>
                  <a:pt x="6677317" y="74688"/>
                </a:lnTo>
                <a:lnTo>
                  <a:pt x="6666522" y="74688"/>
                </a:lnTo>
                <a:lnTo>
                  <a:pt x="6666522" y="59448"/>
                </a:lnTo>
                <a:lnTo>
                  <a:pt x="6655714" y="59448"/>
                </a:lnTo>
                <a:lnTo>
                  <a:pt x="6655714" y="69608"/>
                </a:lnTo>
                <a:lnTo>
                  <a:pt x="6650317" y="74688"/>
                </a:lnTo>
                <a:lnTo>
                  <a:pt x="6650317" y="102628"/>
                </a:lnTo>
                <a:lnTo>
                  <a:pt x="6650317" y="119138"/>
                </a:lnTo>
                <a:lnTo>
                  <a:pt x="6639509" y="119138"/>
                </a:lnTo>
                <a:lnTo>
                  <a:pt x="6634099" y="124218"/>
                </a:lnTo>
                <a:lnTo>
                  <a:pt x="6634099" y="129298"/>
                </a:lnTo>
                <a:lnTo>
                  <a:pt x="6634099" y="134378"/>
                </a:lnTo>
                <a:lnTo>
                  <a:pt x="6650317" y="134378"/>
                </a:lnTo>
                <a:lnTo>
                  <a:pt x="6650317" y="140728"/>
                </a:lnTo>
                <a:lnTo>
                  <a:pt x="6650317" y="145808"/>
                </a:lnTo>
                <a:lnTo>
                  <a:pt x="6650317" y="150888"/>
                </a:lnTo>
                <a:lnTo>
                  <a:pt x="6644907" y="157238"/>
                </a:lnTo>
                <a:lnTo>
                  <a:pt x="6634099" y="157238"/>
                </a:lnTo>
                <a:lnTo>
                  <a:pt x="6634099" y="150888"/>
                </a:lnTo>
                <a:lnTo>
                  <a:pt x="6628701" y="145808"/>
                </a:lnTo>
                <a:lnTo>
                  <a:pt x="6628701" y="140728"/>
                </a:lnTo>
                <a:lnTo>
                  <a:pt x="6623304" y="140728"/>
                </a:lnTo>
                <a:lnTo>
                  <a:pt x="6617894" y="134378"/>
                </a:lnTo>
                <a:lnTo>
                  <a:pt x="6617894" y="119138"/>
                </a:lnTo>
                <a:lnTo>
                  <a:pt x="6601688" y="119138"/>
                </a:lnTo>
                <a:lnTo>
                  <a:pt x="6601688" y="102628"/>
                </a:lnTo>
                <a:lnTo>
                  <a:pt x="6617894" y="102628"/>
                </a:lnTo>
                <a:lnTo>
                  <a:pt x="6617894" y="112788"/>
                </a:lnTo>
                <a:lnTo>
                  <a:pt x="6623304" y="112788"/>
                </a:lnTo>
                <a:lnTo>
                  <a:pt x="6628701" y="102628"/>
                </a:lnTo>
                <a:lnTo>
                  <a:pt x="6650317" y="102628"/>
                </a:lnTo>
                <a:lnTo>
                  <a:pt x="6650317" y="74688"/>
                </a:lnTo>
                <a:lnTo>
                  <a:pt x="6639509" y="74688"/>
                </a:lnTo>
                <a:lnTo>
                  <a:pt x="6639509" y="69608"/>
                </a:lnTo>
                <a:lnTo>
                  <a:pt x="6634099" y="64528"/>
                </a:lnTo>
                <a:lnTo>
                  <a:pt x="6634099" y="53098"/>
                </a:lnTo>
                <a:lnTo>
                  <a:pt x="6628701" y="53098"/>
                </a:lnTo>
                <a:lnTo>
                  <a:pt x="6628701" y="81038"/>
                </a:lnTo>
                <a:lnTo>
                  <a:pt x="6628701" y="86118"/>
                </a:lnTo>
                <a:lnTo>
                  <a:pt x="6628701" y="97548"/>
                </a:lnTo>
                <a:lnTo>
                  <a:pt x="6623304" y="97548"/>
                </a:lnTo>
                <a:lnTo>
                  <a:pt x="6612496" y="91198"/>
                </a:lnTo>
                <a:lnTo>
                  <a:pt x="6612496" y="81038"/>
                </a:lnTo>
                <a:lnTo>
                  <a:pt x="6628701" y="81038"/>
                </a:lnTo>
                <a:lnTo>
                  <a:pt x="6628701" y="53098"/>
                </a:lnTo>
                <a:lnTo>
                  <a:pt x="6607086" y="53098"/>
                </a:lnTo>
                <a:lnTo>
                  <a:pt x="6607086" y="69608"/>
                </a:lnTo>
                <a:lnTo>
                  <a:pt x="6596291" y="69608"/>
                </a:lnTo>
                <a:lnTo>
                  <a:pt x="6596291" y="64528"/>
                </a:lnTo>
                <a:lnTo>
                  <a:pt x="6563931" y="64528"/>
                </a:lnTo>
                <a:lnTo>
                  <a:pt x="6563931" y="210578"/>
                </a:lnTo>
                <a:lnTo>
                  <a:pt x="6563931" y="227088"/>
                </a:lnTo>
                <a:lnTo>
                  <a:pt x="6558470" y="227088"/>
                </a:lnTo>
                <a:lnTo>
                  <a:pt x="6558470" y="222326"/>
                </a:lnTo>
                <a:lnTo>
                  <a:pt x="6547726" y="222326"/>
                </a:lnTo>
                <a:lnTo>
                  <a:pt x="6547726" y="233172"/>
                </a:lnTo>
                <a:lnTo>
                  <a:pt x="6547726" y="238518"/>
                </a:lnTo>
                <a:lnTo>
                  <a:pt x="6536918" y="238518"/>
                </a:lnTo>
                <a:lnTo>
                  <a:pt x="6536918" y="227088"/>
                </a:lnTo>
                <a:lnTo>
                  <a:pt x="6547663" y="227088"/>
                </a:lnTo>
                <a:lnTo>
                  <a:pt x="6547663" y="233172"/>
                </a:lnTo>
                <a:lnTo>
                  <a:pt x="6547726" y="222326"/>
                </a:lnTo>
                <a:lnTo>
                  <a:pt x="6547726" y="211480"/>
                </a:lnTo>
                <a:lnTo>
                  <a:pt x="6558470" y="211480"/>
                </a:lnTo>
                <a:lnTo>
                  <a:pt x="6558470" y="210578"/>
                </a:lnTo>
                <a:lnTo>
                  <a:pt x="6563931" y="210578"/>
                </a:lnTo>
                <a:lnTo>
                  <a:pt x="6563931" y="64528"/>
                </a:lnTo>
                <a:lnTo>
                  <a:pt x="6542265" y="64528"/>
                </a:lnTo>
                <a:lnTo>
                  <a:pt x="6536868" y="69608"/>
                </a:lnTo>
                <a:lnTo>
                  <a:pt x="6536868" y="74688"/>
                </a:lnTo>
                <a:lnTo>
                  <a:pt x="6531457" y="74688"/>
                </a:lnTo>
                <a:lnTo>
                  <a:pt x="6531457" y="129298"/>
                </a:lnTo>
                <a:lnTo>
                  <a:pt x="6531457" y="145808"/>
                </a:lnTo>
                <a:lnTo>
                  <a:pt x="6520650" y="145808"/>
                </a:lnTo>
                <a:lnTo>
                  <a:pt x="6515252" y="140728"/>
                </a:lnTo>
                <a:lnTo>
                  <a:pt x="6520650" y="134378"/>
                </a:lnTo>
                <a:lnTo>
                  <a:pt x="6520650" y="129298"/>
                </a:lnTo>
                <a:lnTo>
                  <a:pt x="6509855" y="129298"/>
                </a:lnTo>
                <a:lnTo>
                  <a:pt x="6509855" y="119138"/>
                </a:lnTo>
                <a:lnTo>
                  <a:pt x="6520650" y="119138"/>
                </a:lnTo>
                <a:lnTo>
                  <a:pt x="6520650" y="129298"/>
                </a:lnTo>
                <a:lnTo>
                  <a:pt x="6531457" y="129298"/>
                </a:lnTo>
                <a:lnTo>
                  <a:pt x="6531457" y="74688"/>
                </a:lnTo>
                <a:lnTo>
                  <a:pt x="6515252" y="74688"/>
                </a:lnTo>
                <a:lnTo>
                  <a:pt x="6515252" y="69608"/>
                </a:lnTo>
                <a:lnTo>
                  <a:pt x="6493637" y="69608"/>
                </a:lnTo>
                <a:lnTo>
                  <a:pt x="6493637" y="107708"/>
                </a:lnTo>
                <a:lnTo>
                  <a:pt x="6493637" y="112788"/>
                </a:lnTo>
                <a:lnTo>
                  <a:pt x="6482842" y="112788"/>
                </a:lnTo>
                <a:lnTo>
                  <a:pt x="6482842" y="102628"/>
                </a:lnTo>
                <a:lnTo>
                  <a:pt x="6488239" y="102628"/>
                </a:lnTo>
                <a:lnTo>
                  <a:pt x="6493637" y="107708"/>
                </a:lnTo>
                <a:lnTo>
                  <a:pt x="6493637" y="69608"/>
                </a:lnTo>
                <a:lnTo>
                  <a:pt x="6455829" y="69608"/>
                </a:lnTo>
                <a:lnTo>
                  <a:pt x="6455829" y="81038"/>
                </a:lnTo>
                <a:lnTo>
                  <a:pt x="6453124" y="86118"/>
                </a:lnTo>
                <a:lnTo>
                  <a:pt x="6450419" y="91198"/>
                </a:lnTo>
                <a:lnTo>
                  <a:pt x="6445021" y="86118"/>
                </a:lnTo>
                <a:lnTo>
                  <a:pt x="6450419" y="81038"/>
                </a:lnTo>
                <a:lnTo>
                  <a:pt x="6455829" y="81038"/>
                </a:lnTo>
                <a:lnTo>
                  <a:pt x="6455829" y="69608"/>
                </a:lnTo>
                <a:lnTo>
                  <a:pt x="6439624" y="69608"/>
                </a:lnTo>
                <a:lnTo>
                  <a:pt x="6439624" y="74688"/>
                </a:lnTo>
                <a:lnTo>
                  <a:pt x="6439624" y="81038"/>
                </a:lnTo>
                <a:lnTo>
                  <a:pt x="6439624" y="129298"/>
                </a:lnTo>
                <a:lnTo>
                  <a:pt x="6439624" y="140728"/>
                </a:lnTo>
                <a:lnTo>
                  <a:pt x="6428816" y="140728"/>
                </a:lnTo>
                <a:lnTo>
                  <a:pt x="6423406" y="134378"/>
                </a:lnTo>
                <a:lnTo>
                  <a:pt x="6423406" y="129298"/>
                </a:lnTo>
                <a:lnTo>
                  <a:pt x="6428816" y="134378"/>
                </a:lnTo>
                <a:lnTo>
                  <a:pt x="6434214" y="129298"/>
                </a:lnTo>
                <a:lnTo>
                  <a:pt x="6439624" y="129298"/>
                </a:lnTo>
                <a:lnTo>
                  <a:pt x="6439624" y="81038"/>
                </a:lnTo>
                <a:lnTo>
                  <a:pt x="6418008" y="81038"/>
                </a:lnTo>
                <a:lnTo>
                  <a:pt x="6418008" y="64528"/>
                </a:lnTo>
                <a:lnTo>
                  <a:pt x="6412611" y="64528"/>
                </a:lnTo>
                <a:lnTo>
                  <a:pt x="6407201" y="69608"/>
                </a:lnTo>
                <a:lnTo>
                  <a:pt x="6407201" y="81038"/>
                </a:lnTo>
                <a:lnTo>
                  <a:pt x="6401803" y="81038"/>
                </a:lnTo>
                <a:lnTo>
                  <a:pt x="6401803" y="119138"/>
                </a:lnTo>
                <a:lnTo>
                  <a:pt x="6401803" y="129298"/>
                </a:lnTo>
                <a:lnTo>
                  <a:pt x="6401803" y="157238"/>
                </a:lnTo>
                <a:lnTo>
                  <a:pt x="6401803" y="172478"/>
                </a:lnTo>
                <a:lnTo>
                  <a:pt x="6385598" y="172478"/>
                </a:lnTo>
                <a:lnTo>
                  <a:pt x="6385598" y="162318"/>
                </a:lnTo>
                <a:lnTo>
                  <a:pt x="6390995" y="157238"/>
                </a:lnTo>
                <a:lnTo>
                  <a:pt x="6401803" y="157238"/>
                </a:lnTo>
                <a:lnTo>
                  <a:pt x="6401803" y="129298"/>
                </a:lnTo>
                <a:lnTo>
                  <a:pt x="6390995" y="124218"/>
                </a:lnTo>
                <a:lnTo>
                  <a:pt x="6401803" y="119138"/>
                </a:lnTo>
                <a:lnTo>
                  <a:pt x="6401803" y="81038"/>
                </a:lnTo>
                <a:lnTo>
                  <a:pt x="6396406" y="81038"/>
                </a:lnTo>
                <a:lnTo>
                  <a:pt x="6396406" y="69608"/>
                </a:lnTo>
                <a:lnTo>
                  <a:pt x="6390995" y="69608"/>
                </a:lnTo>
                <a:lnTo>
                  <a:pt x="6385598" y="74688"/>
                </a:lnTo>
                <a:lnTo>
                  <a:pt x="6385598" y="81038"/>
                </a:lnTo>
                <a:lnTo>
                  <a:pt x="6369393" y="81038"/>
                </a:lnTo>
                <a:lnTo>
                  <a:pt x="6369393" y="74688"/>
                </a:lnTo>
                <a:lnTo>
                  <a:pt x="6363983" y="74688"/>
                </a:lnTo>
                <a:lnTo>
                  <a:pt x="6363983" y="145808"/>
                </a:lnTo>
                <a:lnTo>
                  <a:pt x="6363983" y="157238"/>
                </a:lnTo>
                <a:lnTo>
                  <a:pt x="6353175" y="157238"/>
                </a:lnTo>
                <a:lnTo>
                  <a:pt x="6353175" y="145808"/>
                </a:lnTo>
                <a:lnTo>
                  <a:pt x="6363983" y="145808"/>
                </a:lnTo>
                <a:lnTo>
                  <a:pt x="6363983" y="74688"/>
                </a:lnTo>
                <a:lnTo>
                  <a:pt x="6358585" y="74688"/>
                </a:lnTo>
                <a:lnTo>
                  <a:pt x="6358585" y="81038"/>
                </a:lnTo>
                <a:lnTo>
                  <a:pt x="6353175" y="86118"/>
                </a:lnTo>
                <a:lnTo>
                  <a:pt x="6331572" y="86118"/>
                </a:lnTo>
                <a:lnTo>
                  <a:pt x="6326175" y="91198"/>
                </a:lnTo>
                <a:lnTo>
                  <a:pt x="6326175" y="97548"/>
                </a:lnTo>
                <a:lnTo>
                  <a:pt x="6315367" y="97548"/>
                </a:lnTo>
                <a:lnTo>
                  <a:pt x="6315367" y="86118"/>
                </a:lnTo>
                <a:lnTo>
                  <a:pt x="6309957" y="86118"/>
                </a:lnTo>
                <a:lnTo>
                  <a:pt x="6309957" y="178828"/>
                </a:lnTo>
                <a:lnTo>
                  <a:pt x="6309957" y="183908"/>
                </a:lnTo>
                <a:lnTo>
                  <a:pt x="6299212" y="183908"/>
                </a:lnTo>
                <a:lnTo>
                  <a:pt x="6299212" y="248678"/>
                </a:lnTo>
                <a:lnTo>
                  <a:pt x="6299212" y="253758"/>
                </a:lnTo>
                <a:lnTo>
                  <a:pt x="6299212" y="260108"/>
                </a:lnTo>
                <a:lnTo>
                  <a:pt x="6288405" y="260108"/>
                </a:lnTo>
                <a:lnTo>
                  <a:pt x="6288405" y="248678"/>
                </a:lnTo>
                <a:lnTo>
                  <a:pt x="6299212" y="248678"/>
                </a:lnTo>
                <a:lnTo>
                  <a:pt x="6299212" y="183908"/>
                </a:lnTo>
                <a:lnTo>
                  <a:pt x="6304559" y="178828"/>
                </a:lnTo>
                <a:lnTo>
                  <a:pt x="6304559" y="172478"/>
                </a:lnTo>
                <a:lnTo>
                  <a:pt x="6309957" y="178828"/>
                </a:lnTo>
                <a:lnTo>
                  <a:pt x="6309957" y="86118"/>
                </a:lnTo>
                <a:lnTo>
                  <a:pt x="6293751" y="86118"/>
                </a:lnTo>
                <a:lnTo>
                  <a:pt x="6293751" y="97548"/>
                </a:lnTo>
                <a:lnTo>
                  <a:pt x="6299162" y="97548"/>
                </a:lnTo>
                <a:lnTo>
                  <a:pt x="6304559" y="102628"/>
                </a:lnTo>
                <a:lnTo>
                  <a:pt x="6304559" y="112788"/>
                </a:lnTo>
                <a:lnTo>
                  <a:pt x="6288354" y="112788"/>
                </a:lnTo>
                <a:lnTo>
                  <a:pt x="6288354" y="97548"/>
                </a:lnTo>
                <a:lnTo>
                  <a:pt x="6277546" y="97548"/>
                </a:lnTo>
                <a:lnTo>
                  <a:pt x="6277546" y="112788"/>
                </a:lnTo>
                <a:lnTo>
                  <a:pt x="6277546" y="124218"/>
                </a:lnTo>
                <a:lnTo>
                  <a:pt x="6266739" y="124218"/>
                </a:lnTo>
                <a:lnTo>
                  <a:pt x="6266739" y="86118"/>
                </a:lnTo>
                <a:lnTo>
                  <a:pt x="6261341" y="86118"/>
                </a:lnTo>
                <a:lnTo>
                  <a:pt x="6255944" y="91198"/>
                </a:lnTo>
                <a:lnTo>
                  <a:pt x="6255944" y="97548"/>
                </a:lnTo>
                <a:lnTo>
                  <a:pt x="6239726" y="97548"/>
                </a:lnTo>
                <a:lnTo>
                  <a:pt x="6239726" y="81038"/>
                </a:lnTo>
                <a:lnTo>
                  <a:pt x="6234328" y="81038"/>
                </a:lnTo>
                <a:lnTo>
                  <a:pt x="6234328" y="124218"/>
                </a:lnTo>
                <a:lnTo>
                  <a:pt x="6234328" y="129298"/>
                </a:lnTo>
                <a:lnTo>
                  <a:pt x="6234328" y="150888"/>
                </a:lnTo>
                <a:lnTo>
                  <a:pt x="6223520" y="150888"/>
                </a:lnTo>
                <a:lnTo>
                  <a:pt x="6228931" y="145808"/>
                </a:lnTo>
                <a:lnTo>
                  <a:pt x="6234328" y="150888"/>
                </a:lnTo>
                <a:lnTo>
                  <a:pt x="6234328" y="129298"/>
                </a:lnTo>
                <a:lnTo>
                  <a:pt x="6223520" y="124218"/>
                </a:lnTo>
                <a:lnTo>
                  <a:pt x="6223520" y="119138"/>
                </a:lnTo>
                <a:lnTo>
                  <a:pt x="6228931" y="119138"/>
                </a:lnTo>
                <a:lnTo>
                  <a:pt x="6228931" y="124218"/>
                </a:lnTo>
                <a:lnTo>
                  <a:pt x="6234328" y="124218"/>
                </a:lnTo>
                <a:lnTo>
                  <a:pt x="6234328" y="81038"/>
                </a:lnTo>
                <a:lnTo>
                  <a:pt x="6212725" y="81038"/>
                </a:lnTo>
                <a:lnTo>
                  <a:pt x="6212725" y="86118"/>
                </a:lnTo>
                <a:lnTo>
                  <a:pt x="6207315" y="91198"/>
                </a:lnTo>
                <a:lnTo>
                  <a:pt x="6196508" y="91198"/>
                </a:lnTo>
                <a:lnTo>
                  <a:pt x="6196508" y="162318"/>
                </a:lnTo>
                <a:lnTo>
                  <a:pt x="6191110" y="167398"/>
                </a:lnTo>
                <a:lnTo>
                  <a:pt x="6185713" y="162318"/>
                </a:lnTo>
                <a:lnTo>
                  <a:pt x="6191110" y="157238"/>
                </a:lnTo>
                <a:lnTo>
                  <a:pt x="6196508" y="162318"/>
                </a:lnTo>
                <a:lnTo>
                  <a:pt x="6196508" y="91198"/>
                </a:lnTo>
                <a:lnTo>
                  <a:pt x="6185713" y="91198"/>
                </a:lnTo>
                <a:lnTo>
                  <a:pt x="6185713" y="119138"/>
                </a:lnTo>
                <a:lnTo>
                  <a:pt x="6185713" y="129298"/>
                </a:lnTo>
                <a:lnTo>
                  <a:pt x="6174905" y="129298"/>
                </a:lnTo>
                <a:lnTo>
                  <a:pt x="6174905" y="124218"/>
                </a:lnTo>
                <a:lnTo>
                  <a:pt x="6180302" y="119138"/>
                </a:lnTo>
                <a:lnTo>
                  <a:pt x="6185713" y="119138"/>
                </a:lnTo>
                <a:lnTo>
                  <a:pt x="6185713" y="91198"/>
                </a:lnTo>
                <a:lnTo>
                  <a:pt x="6164097" y="91198"/>
                </a:lnTo>
                <a:lnTo>
                  <a:pt x="6158700" y="86118"/>
                </a:lnTo>
                <a:lnTo>
                  <a:pt x="6158700" y="119138"/>
                </a:lnTo>
                <a:lnTo>
                  <a:pt x="6158700" y="134378"/>
                </a:lnTo>
                <a:lnTo>
                  <a:pt x="6147892" y="134378"/>
                </a:lnTo>
                <a:lnTo>
                  <a:pt x="6147892" y="124218"/>
                </a:lnTo>
                <a:lnTo>
                  <a:pt x="6153289" y="119138"/>
                </a:lnTo>
                <a:lnTo>
                  <a:pt x="6158700" y="119138"/>
                </a:lnTo>
                <a:lnTo>
                  <a:pt x="6158700" y="86118"/>
                </a:lnTo>
                <a:lnTo>
                  <a:pt x="6147892" y="86118"/>
                </a:lnTo>
                <a:lnTo>
                  <a:pt x="6147892" y="91198"/>
                </a:lnTo>
                <a:lnTo>
                  <a:pt x="6147892" y="97548"/>
                </a:lnTo>
                <a:lnTo>
                  <a:pt x="6147892" y="102628"/>
                </a:lnTo>
                <a:lnTo>
                  <a:pt x="6131687" y="102628"/>
                </a:lnTo>
                <a:lnTo>
                  <a:pt x="6131687" y="119138"/>
                </a:lnTo>
                <a:lnTo>
                  <a:pt x="6131687" y="140728"/>
                </a:lnTo>
                <a:lnTo>
                  <a:pt x="6131687" y="150888"/>
                </a:lnTo>
                <a:lnTo>
                  <a:pt x="6131687" y="157238"/>
                </a:lnTo>
                <a:lnTo>
                  <a:pt x="6115482" y="157238"/>
                </a:lnTo>
                <a:lnTo>
                  <a:pt x="6115482" y="150888"/>
                </a:lnTo>
                <a:lnTo>
                  <a:pt x="6120879" y="150888"/>
                </a:lnTo>
                <a:lnTo>
                  <a:pt x="6120879" y="140728"/>
                </a:lnTo>
                <a:lnTo>
                  <a:pt x="6104674" y="140728"/>
                </a:lnTo>
                <a:lnTo>
                  <a:pt x="6104674" y="134378"/>
                </a:lnTo>
                <a:lnTo>
                  <a:pt x="6120879" y="134378"/>
                </a:lnTo>
                <a:lnTo>
                  <a:pt x="6120879" y="140728"/>
                </a:lnTo>
                <a:lnTo>
                  <a:pt x="6131687" y="140728"/>
                </a:lnTo>
                <a:lnTo>
                  <a:pt x="6131687" y="119138"/>
                </a:lnTo>
                <a:lnTo>
                  <a:pt x="6115482" y="119138"/>
                </a:lnTo>
                <a:lnTo>
                  <a:pt x="6115482" y="102628"/>
                </a:lnTo>
                <a:lnTo>
                  <a:pt x="6131687" y="102628"/>
                </a:lnTo>
                <a:lnTo>
                  <a:pt x="6131687" y="91198"/>
                </a:lnTo>
                <a:lnTo>
                  <a:pt x="6110071" y="91198"/>
                </a:lnTo>
                <a:lnTo>
                  <a:pt x="6110071" y="102628"/>
                </a:lnTo>
                <a:lnTo>
                  <a:pt x="6104674" y="102628"/>
                </a:lnTo>
                <a:lnTo>
                  <a:pt x="6104674" y="119138"/>
                </a:lnTo>
                <a:lnTo>
                  <a:pt x="6104674" y="129298"/>
                </a:lnTo>
                <a:lnTo>
                  <a:pt x="6093866" y="129298"/>
                </a:lnTo>
                <a:lnTo>
                  <a:pt x="6093866" y="145808"/>
                </a:lnTo>
                <a:lnTo>
                  <a:pt x="6093866" y="150888"/>
                </a:lnTo>
                <a:lnTo>
                  <a:pt x="6088469" y="157238"/>
                </a:lnTo>
                <a:lnTo>
                  <a:pt x="6083058" y="150888"/>
                </a:lnTo>
                <a:lnTo>
                  <a:pt x="6088469" y="145808"/>
                </a:lnTo>
                <a:lnTo>
                  <a:pt x="6093866" y="145808"/>
                </a:lnTo>
                <a:lnTo>
                  <a:pt x="6093866" y="129298"/>
                </a:lnTo>
                <a:lnTo>
                  <a:pt x="6077661" y="129298"/>
                </a:lnTo>
                <a:lnTo>
                  <a:pt x="6077661" y="119138"/>
                </a:lnTo>
                <a:lnTo>
                  <a:pt x="6104674" y="119138"/>
                </a:lnTo>
                <a:lnTo>
                  <a:pt x="6104674" y="102628"/>
                </a:lnTo>
                <a:lnTo>
                  <a:pt x="6072263" y="102628"/>
                </a:lnTo>
                <a:lnTo>
                  <a:pt x="6072263" y="119138"/>
                </a:lnTo>
                <a:lnTo>
                  <a:pt x="6066853" y="119138"/>
                </a:lnTo>
                <a:lnTo>
                  <a:pt x="6066853" y="140728"/>
                </a:lnTo>
                <a:lnTo>
                  <a:pt x="6061456" y="140728"/>
                </a:lnTo>
                <a:lnTo>
                  <a:pt x="6061456" y="172478"/>
                </a:lnTo>
                <a:lnTo>
                  <a:pt x="6061456" y="178828"/>
                </a:lnTo>
                <a:lnTo>
                  <a:pt x="6056046" y="178828"/>
                </a:lnTo>
                <a:lnTo>
                  <a:pt x="6056046" y="172478"/>
                </a:lnTo>
                <a:lnTo>
                  <a:pt x="6061456" y="172478"/>
                </a:lnTo>
                <a:lnTo>
                  <a:pt x="6061456" y="140728"/>
                </a:lnTo>
                <a:lnTo>
                  <a:pt x="6056046" y="140728"/>
                </a:lnTo>
                <a:lnTo>
                  <a:pt x="6056046" y="112788"/>
                </a:lnTo>
                <a:lnTo>
                  <a:pt x="6061456" y="112788"/>
                </a:lnTo>
                <a:lnTo>
                  <a:pt x="6061456" y="107708"/>
                </a:lnTo>
                <a:lnTo>
                  <a:pt x="6018238" y="107708"/>
                </a:lnTo>
                <a:lnTo>
                  <a:pt x="6018238" y="145808"/>
                </a:lnTo>
                <a:lnTo>
                  <a:pt x="6007430" y="145808"/>
                </a:lnTo>
                <a:lnTo>
                  <a:pt x="6007430" y="119138"/>
                </a:lnTo>
                <a:lnTo>
                  <a:pt x="6002032" y="112788"/>
                </a:lnTo>
                <a:lnTo>
                  <a:pt x="6002032" y="107708"/>
                </a:lnTo>
                <a:lnTo>
                  <a:pt x="5975020" y="107708"/>
                </a:lnTo>
                <a:lnTo>
                  <a:pt x="5974956" y="119189"/>
                </a:lnTo>
                <a:lnTo>
                  <a:pt x="5969609" y="124218"/>
                </a:lnTo>
                <a:lnTo>
                  <a:pt x="5969609" y="145808"/>
                </a:lnTo>
                <a:lnTo>
                  <a:pt x="5964212" y="150888"/>
                </a:lnTo>
                <a:lnTo>
                  <a:pt x="5964212" y="157238"/>
                </a:lnTo>
                <a:lnTo>
                  <a:pt x="5964212" y="167398"/>
                </a:lnTo>
                <a:lnTo>
                  <a:pt x="5953404" y="167398"/>
                </a:lnTo>
                <a:lnTo>
                  <a:pt x="5958802" y="157238"/>
                </a:lnTo>
                <a:lnTo>
                  <a:pt x="5953404" y="162318"/>
                </a:lnTo>
                <a:lnTo>
                  <a:pt x="5953404" y="157238"/>
                </a:lnTo>
                <a:lnTo>
                  <a:pt x="5958802" y="157238"/>
                </a:lnTo>
                <a:lnTo>
                  <a:pt x="5964212" y="157238"/>
                </a:lnTo>
                <a:lnTo>
                  <a:pt x="5964212" y="150888"/>
                </a:lnTo>
                <a:lnTo>
                  <a:pt x="5964212" y="145808"/>
                </a:lnTo>
                <a:lnTo>
                  <a:pt x="5969609" y="145808"/>
                </a:lnTo>
                <a:lnTo>
                  <a:pt x="5969609" y="124218"/>
                </a:lnTo>
                <a:lnTo>
                  <a:pt x="5964212" y="119138"/>
                </a:lnTo>
                <a:lnTo>
                  <a:pt x="5964212" y="129298"/>
                </a:lnTo>
                <a:lnTo>
                  <a:pt x="5964212" y="140728"/>
                </a:lnTo>
                <a:lnTo>
                  <a:pt x="5958802" y="140728"/>
                </a:lnTo>
                <a:lnTo>
                  <a:pt x="5953404" y="134378"/>
                </a:lnTo>
                <a:lnTo>
                  <a:pt x="5964212" y="129298"/>
                </a:lnTo>
                <a:lnTo>
                  <a:pt x="5964212" y="119138"/>
                </a:lnTo>
                <a:lnTo>
                  <a:pt x="5947943" y="119138"/>
                </a:lnTo>
                <a:lnTo>
                  <a:pt x="5947943" y="107708"/>
                </a:lnTo>
                <a:lnTo>
                  <a:pt x="5937148" y="107708"/>
                </a:lnTo>
                <a:lnTo>
                  <a:pt x="5937148" y="97548"/>
                </a:lnTo>
                <a:lnTo>
                  <a:pt x="5926340" y="97548"/>
                </a:lnTo>
                <a:lnTo>
                  <a:pt x="5926340" y="107708"/>
                </a:lnTo>
                <a:lnTo>
                  <a:pt x="5872365" y="107708"/>
                </a:lnTo>
                <a:lnTo>
                  <a:pt x="5872365" y="178828"/>
                </a:lnTo>
                <a:lnTo>
                  <a:pt x="5872365" y="183908"/>
                </a:lnTo>
                <a:lnTo>
                  <a:pt x="5866968" y="183908"/>
                </a:lnTo>
                <a:lnTo>
                  <a:pt x="5861570" y="178828"/>
                </a:lnTo>
                <a:lnTo>
                  <a:pt x="5866968" y="172478"/>
                </a:lnTo>
                <a:lnTo>
                  <a:pt x="5872365" y="178828"/>
                </a:lnTo>
                <a:lnTo>
                  <a:pt x="5872365" y="107708"/>
                </a:lnTo>
                <a:lnTo>
                  <a:pt x="5856160" y="107708"/>
                </a:lnTo>
                <a:lnTo>
                  <a:pt x="5856160" y="157238"/>
                </a:lnTo>
                <a:lnTo>
                  <a:pt x="5856160" y="162318"/>
                </a:lnTo>
                <a:lnTo>
                  <a:pt x="5856160" y="167398"/>
                </a:lnTo>
                <a:lnTo>
                  <a:pt x="5856160" y="172478"/>
                </a:lnTo>
                <a:lnTo>
                  <a:pt x="5850763" y="172478"/>
                </a:lnTo>
                <a:lnTo>
                  <a:pt x="5850763" y="183908"/>
                </a:lnTo>
                <a:lnTo>
                  <a:pt x="5850763" y="210578"/>
                </a:lnTo>
                <a:lnTo>
                  <a:pt x="5850763" y="222008"/>
                </a:lnTo>
                <a:lnTo>
                  <a:pt x="5850763" y="227088"/>
                </a:lnTo>
                <a:lnTo>
                  <a:pt x="5839955" y="227088"/>
                </a:lnTo>
                <a:lnTo>
                  <a:pt x="5834608" y="222059"/>
                </a:lnTo>
                <a:lnTo>
                  <a:pt x="5834608" y="238518"/>
                </a:lnTo>
                <a:lnTo>
                  <a:pt x="5834608" y="248678"/>
                </a:lnTo>
                <a:lnTo>
                  <a:pt x="5829211" y="248678"/>
                </a:lnTo>
                <a:lnTo>
                  <a:pt x="5829211" y="238518"/>
                </a:lnTo>
                <a:lnTo>
                  <a:pt x="5834608" y="238518"/>
                </a:lnTo>
                <a:lnTo>
                  <a:pt x="5834608" y="222059"/>
                </a:lnTo>
                <a:lnTo>
                  <a:pt x="5834558" y="210578"/>
                </a:lnTo>
                <a:lnTo>
                  <a:pt x="5850763" y="210578"/>
                </a:lnTo>
                <a:lnTo>
                  <a:pt x="5850763" y="183908"/>
                </a:lnTo>
                <a:lnTo>
                  <a:pt x="5845353" y="183908"/>
                </a:lnTo>
                <a:lnTo>
                  <a:pt x="5839955" y="178828"/>
                </a:lnTo>
                <a:lnTo>
                  <a:pt x="5834558" y="178828"/>
                </a:lnTo>
                <a:lnTo>
                  <a:pt x="5829147" y="183908"/>
                </a:lnTo>
                <a:lnTo>
                  <a:pt x="5823750" y="183908"/>
                </a:lnTo>
                <a:lnTo>
                  <a:pt x="5823750" y="172478"/>
                </a:lnTo>
                <a:lnTo>
                  <a:pt x="5839955" y="172478"/>
                </a:lnTo>
                <a:lnTo>
                  <a:pt x="5839955" y="162318"/>
                </a:lnTo>
                <a:lnTo>
                  <a:pt x="5845353" y="157238"/>
                </a:lnTo>
                <a:lnTo>
                  <a:pt x="5856160" y="157238"/>
                </a:lnTo>
                <a:lnTo>
                  <a:pt x="5856160" y="107708"/>
                </a:lnTo>
                <a:lnTo>
                  <a:pt x="5850763" y="107708"/>
                </a:lnTo>
                <a:lnTo>
                  <a:pt x="5850763" y="129298"/>
                </a:lnTo>
                <a:lnTo>
                  <a:pt x="5850763" y="140728"/>
                </a:lnTo>
                <a:lnTo>
                  <a:pt x="5850763" y="145808"/>
                </a:lnTo>
                <a:lnTo>
                  <a:pt x="5834558" y="145808"/>
                </a:lnTo>
                <a:lnTo>
                  <a:pt x="5834558" y="129298"/>
                </a:lnTo>
                <a:lnTo>
                  <a:pt x="5850763" y="129298"/>
                </a:lnTo>
                <a:lnTo>
                  <a:pt x="5850763" y="107708"/>
                </a:lnTo>
                <a:lnTo>
                  <a:pt x="5823750" y="107708"/>
                </a:lnTo>
                <a:lnTo>
                  <a:pt x="5823750" y="129298"/>
                </a:lnTo>
                <a:lnTo>
                  <a:pt x="5823750" y="145808"/>
                </a:lnTo>
                <a:lnTo>
                  <a:pt x="5812942" y="145808"/>
                </a:lnTo>
                <a:lnTo>
                  <a:pt x="5807545" y="140728"/>
                </a:lnTo>
                <a:lnTo>
                  <a:pt x="5807545" y="134378"/>
                </a:lnTo>
                <a:lnTo>
                  <a:pt x="5812942" y="129298"/>
                </a:lnTo>
                <a:lnTo>
                  <a:pt x="5823750" y="129298"/>
                </a:lnTo>
                <a:lnTo>
                  <a:pt x="5823750" y="107708"/>
                </a:lnTo>
                <a:lnTo>
                  <a:pt x="5802084" y="107708"/>
                </a:lnTo>
                <a:lnTo>
                  <a:pt x="5802084" y="124218"/>
                </a:lnTo>
                <a:lnTo>
                  <a:pt x="5802084" y="129298"/>
                </a:lnTo>
                <a:lnTo>
                  <a:pt x="5802084" y="134378"/>
                </a:lnTo>
                <a:lnTo>
                  <a:pt x="5791276" y="134378"/>
                </a:lnTo>
                <a:lnTo>
                  <a:pt x="5791276" y="112788"/>
                </a:lnTo>
                <a:lnTo>
                  <a:pt x="5758916" y="112788"/>
                </a:lnTo>
                <a:lnTo>
                  <a:pt x="5758916" y="150888"/>
                </a:lnTo>
                <a:lnTo>
                  <a:pt x="5758916" y="167398"/>
                </a:lnTo>
                <a:lnTo>
                  <a:pt x="5737314" y="167398"/>
                </a:lnTo>
                <a:lnTo>
                  <a:pt x="5737314" y="157238"/>
                </a:lnTo>
                <a:lnTo>
                  <a:pt x="5726506" y="157238"/>
                </a:lnTo>
                <a:lnTo>
                  <a:pt x="5721108" y="150888"/>
                </a:lnTo>
                <a:lnTo>
                  <a:pt x="5721108" y="200418"/>
                </a:lnTo>
                <a:lnTo>
                  <a:pt x="5715698" y="205498"/>
                </a:lnTo>
                <a:lnTo>
                  <a:pt x="5704891" y="205498"/>
                </a:lnTo>
                <a:lnTo>
                  <a:pt x="5704891" y="210578"/>
                </a:lnTo>
                <a:lnTo>
                  <a:pt x="5704891" y="222008"/>
                </a:lnTo>
                <a:lnTo>
                  <a:pt x="5694096" y="222008"/>
                </a:lnTo>
                <a:lnTo>
                  <a:pt x="5694096" y="215658"/>
                </a:lnTo>
                <a:lnTo>
                  <a:pt x="5667083" y="215658"/>
                </a:lnTo>
                <a:lnTo>
                  <a:pt x="5667083" y="205498"/>
                </a:lnTo>
                <a:lnTo>
                  <a:pt x="5694096" y="205498"/>
                </a:lnTo>
                <a:lnTo>
                  <a:pt x="5694096" y="194068"/>
                </a:lnTo>
                <a:lnTo>
                  <a:pt x="5699493" y="194068"/>
                </a:lnTo>
                <a:lnTo>
                  <a:pt x="5699493" y="205498"/>
                </a:lnTo>
                <a:lnTo>
                  <a:pt x="5694096" y="205498"/>
                </a:lnTo>
                <a:lnTo>
                  <a:pt x="5694096" y="210578"/>
                </a:lnTo>
                <a:lnTo>
                  <a:pt x="5704891" y="210578"/>
                </a:lnTo>
                <a:lnTo>
                  <a:pt x="5704891" y="205498"/>
                </a:lnTo>
                <a:lnTo>
                  <a:pt x="5704891" y="194068"/>
                </a:lnTo>
                <a:lnTo>
                  <a:pt x="5715698" y="194068"/>
                </a:lnTo>
                <a:lnTo>
                  <a:pt x="5721108" y="200418"/>
                </a:lnTo>
                <a:lnTo>
                  <a:pt x="5721108" y="150888"/>
                </a:lnTo>
                <a:lnTo>
                  <a:pt x="5721108" y="145808"/>
                </a:lnTo>
                <a:lnTo>
                  <a:pt x="5731903" y="145808"/>
                </a:lnTo>
                <a:lnTo>
                  <a:pt x="5731903" y="140728"/>
                </a:lnTo>
                <a:lnTo>
                  <a:pt x="5742711" y="140728"/>
                </a:lnTo>
                <a:lnTo>
                  <a:pt x="5742711" y="145808"/>
                </a:lnTo>
                <a:lnTo>
                  <a:pt x="5748121" y="150888"/>
                </a:lnTo>
                <a:lnTo>
                  <a:pt x="5758916" y="150888"/>
                </a:lnTo>
                <a:lnTo>
                  <a:pt x="5758916" y="112788"/>
                </a:lnTo>
                <a:lnTo>
                  <a:pt x="5704891" y="112788"/>
                </a:lnTo>
                <a:lnTo>
                  <a:pt x="5699493" y="119138"/>
                </a:lnTo>
                <a:lnTo>
                  <a:pt x="5694096" y="112788"/>
                </a:lnTo>
                <a:lnTo>
                  <a:pt x="5694096" y="129298"/>
                </a:lnTo>
                <a:lnTo>
                  <a:pt x="5694096" y="134378"/>
                </a:lnTo>
                <a:lnTo>
                  <a:pt x="5688685" y="134378"/>
                </a:lnTo>
                <a:lnTo>
                  <a:pt x="5694096" y="140728"/>
                </a:lnTo>
                <a:lnTo>
                  <a:pt x="5694096" y="150888"/>
                </a:lnTo>
                <a:lnTo>
                  <a:pt x="5688685" y="157238"/>
                </a:lnTo>
                <a:lnTo>
                  <a:pt x="5677890" y="157238"/>
                </a:lnTo>
                <a:lnTo>
                  <a:pt x="5677890" y="129298"/>
                </a:lnTo>
                <a:lnTo>
                  <a:pt x="5694096" y="129298"/>
                </a:lnTo>
                <a:lnTo>
                  <a:pt x="5694096" y="112788"/>
                </a:lnTo>
                <a:lnTo>
                  <a:pt x="5645416" y="112788"/>
                </a:lnTo>
                <a:lnTo>
                  <a:pt x="5645416" y="119138"/>
                </a:lnTo>
                <a:lnTo>
                  <a:pt x="5645416" y="124218"/>
                </a:lnTo>
                <a:lnTo>
                  <a:pt x="5661622" y="124218"/>
                </a:lnTo>
                <a:lnTo>
                  <a:pt x="5661622" y="129298"/>
                </a:lnTo>
                <a:lnTo>
                  <a:pt x="5661622" y="140728"/>
                </a:lnTo>
                <a:lnTo>
                  <a:pt x="5645416" y="140728"/>
                </a:lnTo>
                <a:lnTo>
                  <a:pt x="5645416" y="124218"/>
                </a:lnTo>
                <a:lnTo>
                  <a:pt x="5634609" y="124218"/>
                </a:lnTo>
                <a:lnTo>
                  <a:pt x="5634609" y="107708"/>
                </a:lnTo>
                <a:lnTo>
                  <a:pt x="5613057" y="107708"/>
                </a:lnTo>
                <a:lnTo>
                  <a:pt x="5613057" y="162318"/>
                </a:lnTo>
                <a:lnTo>
                  <a:pt x="5613057" y="167398"/>
                </a:lnTo>
                <a:lnTo>
                  <a:pt x="5602249" y="167398"/>
                </a:lnTo>
                <a:lnTo>
                  <a:pt x="5607659" y="157238"/>
                </a:lnTo>
                <a:lnTo>
                  <a:pt x="5613057" y="162318"/>
                </a:lnTo>
                <a:lnTo>
                  <a:pt x="5613057" y="107708"/>
                </a:lnTo>
                <a:lnTo>
                  <a:pt x="5602249" y="107708"/>
                </a:lnTo>
                <a:lnTo>
                  <a:pt x="5602249" y="140728"/>
                </a:lnTo>
                <a:lnTo>
                  <a:pt x="5586044" y="140728"/>
                </a:lnTo>
                <a:lnTo>
                  <a:pt x="5586044" y="119138"/>
                </a:lnTo>
                <a:lnTo>
                  <a:pt x="5591441" y="112788"/>
                </a:lnTo>
                <a:lnTo>
                  <a:pt x="5596852" y="112788"/>
                </a:lnTo>
                <a:lnTo>
                  <a:pt x="5596852" y="134378"/>
                </a:lnTo>
                <a:lnTo>
                  <a:pt x="5602249" y="140728"/>
                </a:lnTo>
                <a:lnTo>
                  <a:pt x="5602249" y="107708"/>
                </a:lnTo>
                <a:lnTo>
                  <a:pt x="5580583" y="107708"/>
                </a:lnTo>
                <a:lnTo>
                  <a:pt x="5580583" y="112788"/>
                </a:lnTo>
                <a:lnTo>
                  <a:pt x="5580583" y="119138"/>
                </a:lnTo>
                <a:lnTo>
                  <a:pt x="5575236" y="119138"/>
                </a:lnTo>
                <a:lnTo>
                  <a:pt x="5575236" y="140728"/>
                </a:lnTo>
                <a:lnTo>
                  <a:pt x="5575236" y="162318"/>
                </a:lnTo>
                <a:lnTo>
                  <a:pt x="5580646" y="162318"/>
                </a:lnTo>
                <a:lnTo>
                  <a:pt x="5580646" y="167398"/>
                </a:lnTo>
                <a:lnTo>
                  <a:pt x="5580646" y="172478"/>
                </a:lnTo>
                <a:lnTo>
                  <a:pt x="5575236" y="172478"/>
                </a:lnTo>
                <a:lnTo>
                  <a:pt x="5580646" y="167398"/>
                </a:lnTo>
                <a:lnTo>
                  <a:pt x="5564441" y="167398"/>
                </a:lnTo>
                <a:lnTo>
                  <a:pt x="5564441" y="119138"/>
                </a:lnTo>
                <a:lnTo>
                  <a:pt x="5569788" y="119138"/>
                </a:lnTo>
                <a:lnTo>
                  <a:pt x="5569788" y="107708"/>
                </a:lnTo>
                <a:lnTo>
                  <a:pt x="5558980" y="107708"/>
                </a:lnTo>
                <a:lnTo>
                  <a:pt x="5558980" y="119138"/>
                </a:lnTo>
                <a:lnTo>
                  <a:pt x="5553634" y="119138"/>
                </a:lnTo>
                <a:lnTo>
                  <a:pt x="5548223" y="124218"/>
                </a:lnTo>
                <a:lnTo>
                  <a:pt x="5548223" y="134378"/>
                </a:lnTo>
                <a:lnTo>
                  <a:pt x="5542826" y="134378"/>
                </a:lnTo>
                <a:lnTo>
                  <a:pt x="5542826" y="119138"/>
                </a:lnTo>
                <a:lnTo>
                  <a:pt x="5521210" y="119138"/>
                </a:lnTo>
                <a:lnTo>
                  <a:pt x="5521210" y="167398"/>
                </a:lnTo>
                <a:lnTo>
                  <a:pt x="5521210" y="178828"/>
                </a:lnTo>
                <a:lnTo>
                  <a:pt x="5510415" y="172478"/>
                </a:lnTo>
                <a:lnTo>
                  <a:pt x="5515813" y="178828"/>
                </a:lnTo>
                <a:lnTo>
                  <a:pt x="5510415" y="178828"/>
                </a:lnTo>
                <a:lnTo>
                  <a:pt x="5510415" y="172478"/>
                </a:lnTo>
                <a:lnTo>
                  <a:pt x="5521210" y="167398"/>
                </a:lnTo>
                <a:lnTo>
                  <a:pt x="5521210" y="119138"/>
                </a:lnTo>
                <a:lnTo>
                  <a:pt x="5515762" y="119138"/>
                </a:lnTo>
                <a:lnTo>
                  <a:pt x="5515762" y="102628"/>
                </a:lnTo>
                <a:lnTo>
                  <a:pt x="5510415" y="107657"/>
                </a:lnTo>
                <a:lnTo>
                  <a:pt x="5510415" y="129298"/>
                </a:lnTo>
                <a:lnTo>
                  <a:pt x="5510415" y="134378"/>
                </a:lnTo>
                <a:lnTo>
                  <a:pt x="5510415" y="145808"/>
                </a:lnTo>
                <a:lnTo>
                  <a:pt x="5499608" y="145808"/>
                </a:lnTo>
                <a:lnTo>
                  <a:pt x="5499608" y="129298"/>
                </a:lnTo>
                <a:lnTo>
                  <a:pt x="5510415" y="129298"/>
                </a:lnTo>
                <a:lnTo>
                  <a:pt x="5510415" y="107657"/>
                </a:lnTo>
                <a:lnTo>
                  <a:pt x="5504954" y="102628"/>
                </a:lnTo>
                <a:lnTo>
                  <a:pt x="5445582" y="102628"/>
                </a:lnTo>
                <a:lnTo>
                  <a:pt x="5445582" y="150888"/>
                </a:lnTo>
                <a:lnTo>
                  <a:pt x="5445582" y="157238"/>
                </a:lnTo>
                <a:lnTo>
                  <a:pt x="5434774" y="157238"/>
                </a:lnTo>
                <a:lnTo>
                  <a:pt x="5434774" y="145808"/>
                </a:lnTo>
                <a:lnTo>
                  <a:pt x="5440184" y="145808"/>
                </a:lnTo>
                <a:lnTo>
                  <a:pt x="5445582" y="150888"/>
                </a:lnTo>
                <a:lnTo>
                  <a:pt x="5445582" y="102628"/>
                </a:lnTo>
                <a:lnTo>
                  <a:pt x="5429377" y="102628"/>
                </a:lnTo>
                <a:lnTo>
                  <a:pt x="5429377" y="107708"/>
                </a:lnTo>
                <a:lnTo>
                  <a:pt x="5429377" y="129298"/>
                </a:lnTo>
                <a:lnTo>
                  <a:pt x="5429377" y="140728"/>
                </a:lnTo>
                <a:lnTo>
                  <a:pt x="5418569" y="140728"/>
                </a:lnTo>
                <a:lnTo>
                  <a:pt x="5418569" y="102628"/>
                </a:lnTo>
                <a:lnTo>
                  <a:pt x="5391505" y="102628"/>
                </a:lnTo>
                <a:lnTo>
                  <a:pt x="5391505" y="112788"/>
                </a:lnTo>
                <a:lnTo>
                  <a:pt x="5375300" y="112788"/>
                </a:lnTo>
                <a:lnTo>
                  <a:pt x="5375300" y="97548"/>
                </a:lnTo>
                <a:lnTo>
                  <a:pt x="5364492" y="97548"/>
                </a:lnTo>
                <a:lnTo>
                  <a:pt x="5364492" y="107708"/>
                </a:lnTo>
                <a:lnTo>
                  <a:pt x="5337530" y="107708"/>
                </a:lnTo>
                <a:lnTo>
                  <a:pt x="5337530" y="172478"/>
                </a:lnTo>
                <a:lnTo>
                  <a:pt x="5337530" y="178828"/>
                </a:lnTo>
                <a:lnTo>
                  <a:pt x="5337530" y="183908"/>
                </a:lnTo>
                <a:lnTo>
                  <a:pt x="5332133" y="183908"/>
                </a:lnTo>
                <a:lnTo>
                  <a:pt x="5326735" y="178828"/>
                </a:lnTo>
                <a:lnTo>
                  <a:pt x="5326735" y="172478"/>
                </a:lnTo>
                <a:lnTo>
                  <a:pt x="5337530" y="172478"/>
                </a:lnTo>
                <a:lnTo>
                  <a:pt x="5337530" y="107708"/>
                </a:lnTo>
                <a:lnTo>
                  <a:pt x="5326672" y="107708"/>
                </a:lnTo>
                <a:lnTo>
                  <a:pt x="5326672" y="97548"/>
                </a:lnTo>
                <a:lnTo>
                  <a:pt x="5321274" y="91198"/>
                </a:lnTo>
                <a:lnTo>
                  <a:pt x="5272710" y="91198"/>
                </a:lnTo>
                <a:lnTo>
                  <a:pt x="5272710" y="183908"/>
                </a:lnTo>
                <a:lnTo>
                  <a:pt x="5272710" y="188988"/>
                </a:lnTo>
                <a:lnTo>
                  <a:pt x="5272710" y="194068"/>
                </a:lnTo>
                <a:lnTo>
                  <a:pt x="5267299" y="188988"/>
                </a:lnTo>
                <a:lnTo>
                  <a:pt x="5267299" y="183908"/>
                </a:lnTo>
                <a:lnTo>
                  <a:pt x="5272710" y="183908"/>
                </a:lnTo>
                <a:lnTo>
                  <a:pt x="5272710" y="91198"/>
                </a:lnTo>
                <a:lnTo>
                  <a:pt x="5224030" y="91198"/>
                </a:lnTo>
                <a:lnTo>
                  <a:pt x="5224030" y="102628"/>
                </a:lnTo>
                <a:lnTo>
                  <a:pt x="5207825" y="102628"/>
                </a:lnTo>
                <a:lnTo>
                  <a:pt x="5207825" y="91198"/>
                </a:lnTo>
                <a:lnTo>
                  <a:pt x="5078222" y="91198"/>
                </a:lnTo>
                <a:lnTo>
                  <a:pt x="5078222" y="167398"/>
                </a:lnTo>
                <a:lnTo>
                  <a:pt x="5078222" y="172478"/>
                </a:lnTo>
                <a:lnTo>
                  <a:pt x="5078222" y="178828"/>
                </a:lnTo>
                <a:lnTo>
                  <a:pt x="5072824" y="183908"/>
                </a:lnTo>
                <a:lnTo>
                  <a:pt x="5072824" y="172478"/>
                </a:lnTo>
                <a:lnTo>
                  <a:pt x="5078222" y="167398"/>
                </a:lnTo>
                <a:lnTo>
                  <a:pt x="5078222" y="91198"/>
                </a:lnTo>
                <a:lnTo>
                  <a:pt x="5067414" y="91198"/>
                </a:lnTo>
                <a:lnTo>
                  <a:pt x="5067414" y="210578"/>
                </a:lnTo>
                <a:lnTo>
                  <a:pt x="5067414" y="222008"/>
                </a:lnTo>
                <a:lnTo>
                  <a:pt x="5056619" y="222008"/>
                </a:lnTo>
                <a:lnTo>
                  <a:pt x="5056619" y="210578"/>
                </a:lnTo>
                <a:lnTo>
                  <a:pt x="5067414" y="210578"/>
                </a:lnTo>
                <a:lnTo>
                  <a:pt x="5067414" y="91198"/>
                </a:lnTo>
                <a:lnTo>
                  <a:pt x="5061966" y="91198"/>
                </a:lnTo>
                <a:lnTo>
                  <a:pt x="5061966" y="102628"/>
                </a:lnTo>
                <a:lnTo>
                  <a:pt x="5051158" y="102628"/>
                </a:lnTo>
                <a:lnTo>
                  <a:pt x="5051158" y="91198"/>
                </a:lnTo>
                <a:lnTo>
                  <a:pt x="5034953" y="91198"/>
                </a:lnTo>
                <a:lnTo>
                  <a:pt x="5034953" y="102628"/>
                </a:lnTo>
                <a:lnTo>
                  <a:pt x="5034953" y="107708"/>
                </a:lnTo>
                <a:lnTo>
                  <a:pt x="5029606" y="107708"/>
                </a:lnTo>
                <a:lnTo>
                  <a:pt x="5029606" y="194068"/>
                </a:lnTo>
                <a:lnTo>
                  <a:pt x="5029606" y="210578"/>
                </a:lnTo>
                <a:lnTo>
                  <a:pt x="5013388" y="210578"/>
                </a:lnTo>
                <a:lnTo>
                  <a:pt x="5013388" y="200418"/>
                </a:lnTo>
                <a:lnTo>
                  <a:pt x="5018798" y="200418"/>
                </a:lnTo>
                <a:lnTo>
                  <a:pt x="5018798" y="194068"/>
                </a:lnTo>
                <a:lnTo>
                  <a:pt x="5029606" y="194068"/>
                </a:lnTo>
                <a:lnTo>
                  <a:pt x="5029606" y="107708"/>
                </a:lnTo>
                <a:lnTo>
                  <a:pt x="5024145" y="107708"/>
                </a:lnTo>
                <a:lnTo>
                  <a:pt x="5024145" y="97548"/>
                </a:lnTo>
                <a:lnTo>
                  <a:pt x="4997132" y="97548"/>
                </a:lnTo>
                <a:lnTo>
                  <a:pt x="4997132" y="107708"/>
                </a:lnTo>
                <a:lnTo>
                  <a:pt x="4997132" y="112788"/>
                </a:lnTo>
                <a:lnTo>
                  <a:pt x="4991786" y="112788"/>
                </a:lnTo>
                <a:lnTo>
                  <a:pt x="4991786" y="124218"/>
                </a:lnTo>
                <a:lnTo>
                  <a:pt x="4991786" y="134378"/>
                </a:lnTo>
                <a:lnTo>
                  <a:pt x="4986388" y="134378"/>
                </a:lnTo>
                <a:lnTo>
                  <a:pt x="4980978" y="140728"/>
                </a:lnTo>
                <a:lnTo>
                  <a:pt x="4964773" y="140728"/>
                </a:lnTo>
                <a:lnTo>
                  <a:pt x="4964773" y="194068"/>
                </a:lnTo>
                <a:lnTo>
                  <a:pt x="4964773" y="205498"/>
                </a:lnTo>
                <a:lnTo>
                  <a:pt x="4943157" y="205498"/>
                </a:lnTo>
                <a:lnTo>
                  <a:pt x="4943157" y="210578"/>
                </a:lnTo>
                <a:lnTo>
                  <a:pt x="4937760" y="205498"/>
                </a:lnTo>
                <a:lnTo>
                  <a:pt x="4937760" y="178828"/>
                </a:lnTo>
                <a:lnTo>
                  <a:pt x="4953965" y="178828"/>
                </a:lnTo>
                <a:lnTo>
                  <a:pt x="4953965" y="194068"/>
                </a:lnTo>
                <a:lnTo>
                  <a:pt x="4964773" y="194068"/>
                </a:lnTo>
                <a:lnTo>
                  <a:pt x="4964773" y="140728"/>
                </a:lnTo>
                <a:lnTo>
                  <a:pt x="4964773" y="124218"/>
                </a:lnTo>
                <a:lnTo>
                  <a:pt x="4991786" y="124218"/>
                </a:lnTo>
                <a:lnTo>
                  <a:pt x="4991786" y="112788"/>
                </a:lnTo>
                <a:lnTo>
                  <a:pt x="4980927" y="112788"/>
                </a:lnTo>
                <a:lnTo>
                  <a:pt x="4980927" y="102628"/>
                </a:lnTo>
                <a:lnTo>
                  <a:pt x="4975530" y="102628"/>
                </a:lnTo>
                <a:lnTo>
                  <a:pt x="4964722" y="97548"/>
                </a:lnTo>
                <a:lnTo>
                  <a:pt x="4959312" y="102628"/>
                </a:lnTo>
                <a:lnTo>
                  <a:pt x="4932299" y="102628"/>
                </a:lnTo>
                <a:lnTo>
                  <a:pt x="4932299" y="112788"/>
                </a:lnTo>
                <a:lnTo>
                  <a:pt x="4932299" y="124218"/>
                </a:lnTo>
                <a:lnTo>
                  <a:pt x="4932299" y="140728"/>
                </a:lnTo>
                <a:lnTo>
                  <a:pt x="4921504" y="140728"/>
                </a:lnTo>
                <a:lnTo>
                  <a:pt x="4921504" y="112788"/>
                </a:lnTo>
                <a:lnTo>
                  <a:pt x="4916094" y="112788"/>
                </a:lnTo>
                <a:lnTo>
                  <a:pt x="4905299" y="107708"/>
                </a:lnTo>
                <a:lnTo>
                  <a:pt x="4899939" y="112750"/>
                </a:lnTo>
                <a:lnTo>
                  <a:pt x="4899939" y="157238"/>
                </a:lnTo>
                <a:lnTo>
                  <a:pt x="4899939" y="172478"/>
                </a:lnTo>
                <a:lnTo>
                  <a:pt x="4883734" y="172478"/>
                </a:lnTo>
                <a:lnTo>
                  <a:pt x="4883734" y="162318"/>
                </a:lnTo>
                <a:lnTo>
                  <a:pt x="4889144" y="157238"/>
                </a:lnTo>
                <a:lnTo>
                  <a:pt x="4899939" y="157238"/>
                </a:lnTo>
                <a:lnTo>
                  <a:pt x="4899939" y="112750"/>
                </a:lnTo>
                <a:lnTo>
                  <a:pt x="4883683" y="112788"/>
                </a:lnTo>
                <a:lnTo>
                  <a:pt x="4883683" y="124218"/>
                </a:lnTo>
                <a:lnTo>
                  <a:pt x="4872875" y="124218"/>
                </a:lnTo>
                <a:lnTo>
                  <a:pt x="4872875" y="119138"/>
                </a:lnTo>
                <a:lnTo>
                  <a:pt x="4829708" y="119138"/>
                </a:lnTo>
                <a:lnTo>
                  <a:pt x="4835118" y="124218"/>
                </a:lnTo>
                <a:lnTo>
                  <a:pt x="4829708" y="124218"/>
                </a:lnTo>
                <a:lnTo>
                  <a:pt x="4824311" y="129298"/>
                </a:lnTo>
                <a:lnTo>
                  <a:pt x="4824311" y="119138"/>
                </a:lnTo>
                <a:lnTo>
                  <a:pt x="4813452" y="119138"/>
                </a:lnTo>
                <a:lnTo>
                  <a:pt x="4813452" y="107708"/>
                </a:lnTo>
                <a:lnTo>
                  <a:pt x="4802644" y="107708"/>
                </a:lnTo>
                <a:lnTo>
                  <a:pt x="4802644" y="112788"/>
                </a:lnTo>
                <a:lnTo>
                  <a:pt x="4797247" y="119138"/>
                </a:lnTo>
                <a:lnTo>
                  <a:pt x="4770285" y="119138"/>
                </a:lnTo>
                <a:lnTo>
                  <a:pt x="4770285" y="107708"/>
                </a:lnTo>
                <a:lnTo>
                  <a:pt x="4759477" y="107708"/>
                </a:lnTo>
                <a:lnTo>
                  <a:pt x="4759477" y="119138"/>
                </a:lnTo>
                <a:lnTo>
                  <a:pt x="4721606" y="119138"/>
                </a:lnTo>
                <a:lnTo>
                  <a:pt x="4721606" y="112788"/>
                </a:lnTo>
                <a:lnTo>
                  <a:pt x="4716208" y="112788"/>
                </a:lnTo>
                <a:lnTo>
                  <a:pt x="4716208" y="129298"/>
                </a:lnTo>
                <a:lnTo>
                  <a:pt x="4705464" y="129298"/>
                </a:lnTo>
                <a:lnTo>
                  <a:pt x="4705464" y="172478"/>
                </a:lnTo>
                <a:lnTo>
                  <a:pt x="4705464" y="194068"/>
                </a:lnTo>
                <a:lnTo>
                  <a:pt x="4694656" y="194068"/>
                </a:lnTo>
                <a:lnTo>
                  <a:pt x="4694656" y="172478"/>
                </a:lnTo>
                <a:lnTo>
                  <a:pt x="4705464" y="172478"/>
                </a:lnTo>
                <a:lnTo>
                  <a:pt x="4705464" y="129298"/>
                </a:lnTo>
                <a:lnTo>
                  <a:pt x="4678451" y="129298"/>
                </a:lnTo>
                <a:lnTo>
                  <a:pt x="4678451" y="178828"/>
                </a:lnTo>
                <a:lnTo>
                  <a:pt x="4678451" y="183908"/>
                </a:lnTo>
                <a:lnTo>
                  <a:pt x="4673041" y="183908"/>
                </a:lnTo>
                <a:lnTo>
                  <a:pt x="4667643" y="178828"/>
                </a:lnTo>
                <a:lnTo>
                  <a:pt x="4673041" y="172478"/>
                </a:lnTo>
                <a:lnTo>
                  <a:pt x="4678451" y="178828"/>
                </a:lnTo>
                <a:lnTo>
                  <a:pt x="4678451" y="129298"/>
                </a:lnTo>
                <a:lnTo>
                  <a:pt x="4640631" y="129298"/>
                </a:lnTo>
                <a:lnTo>
                  <a:pt x="4640631" y="140728"/>
                </a:lnTo>
                <a:lnTo>
                  <a:pt x="4640631" y="157238"/>
                </a:lnTo>
                <a:lnTo>
                  <a:pt x="4640631" y="162318"/>
                </a:lnTo>
                <a:lnTo>
                  <a:pt x="4640631" y="167398"/>
                </a:lnTo>
                <a:lnTo>
                  <a:pt x="4635233" y="167398"/>
                </a:lnTo>
                <a:lnTo>
                  <a:pt x="4629823" y="162318"/>
                </a:lnTo>
                <a:lnTo>
                  <a:pt x="4635233" y="157238"/>
                </a:lnTo>
                <a:lnTo>
                  <a:pt x="4640631" y="157238"/>
                </a:lnTo>
                <a:lnTo>
                  <a:pt x="4640631" y="140728"/>
                </a:lnTo>
                <a:lnTo>
                  <a:pt x="4629823" y="140728"/>
                </a:lnTo>
                <a:lnTo>
                  <a:pt x="4629823" y="129298"/>
                </a:lnTo>
                <a:lnTo>
                  <a:pt x="4624375" y="129298"/>
                </a:lnTo>
                <a:lnTo>
                  <a:pt x="4624375" y="119138"/>
                </a:lnTo>
                <a:lnTo>
                  <a:pt x="4613618" y="119138"/>
                </a:lnTo>
                <a:lnTo>
                  <a:pt x="4613567" y="129349"/>
                </a:lnTo>
                <a:lnTo>
                  <a:pt x="4608220" y="134378"/>
                </a:lnTo>
                <a:lnTo>
                  <a:pt x="4602810" y="134378"/>
                </a:lnTo>
                <a:lnTo>
                  <a:pt x="4602810" y="129298"/>
                </a:lnTo>
                <a:lnTo>
                  <a:pt x="4597362" y="129298"/>
                </a:lnTo>
                <a:lnTo>
                  <a:pt x="4591951" y="134378"/>
                </a:lnTo>
                <a:lnTo>
                  <a:pt x="4591951" y="140728"/>
                </a:lnTo>
                <a:lnTo>
                  <a:pt x="4581156" y="140728"/>
                </a:lnTo>
                <a:lnTo>
                  <a:pt x="4581156" y="134378"/>
                </a:lnTo>
                <a:lnTo>
                  <a:pt x="4559541" y="134378"/>
                </a:lnTo>
                <a:lnTo>
                  <a:pt x="4559541" y="119138"/>
                </a:lnTo>
                <a:lnTo>
                  <a:pt x="4548733" y="119138"/>
                </a:lnTo>
                <a:lnTo>
                  <a:pt x="4548733" y="129298"/>
                </a:lnTo>
                <a:lnTo>
                  <a:pt x="4521720" y="129298"/>
                </a:lnTo>
                <a:lnTo>
                  <a:pt x="4521720" y="124218"/>
                </a:lnTo>
                <a:lnTo>
                  <a:pt x="4505566" y="124218"/>
                </a:lnTo>
                <a:lnTo>
                  <a:pt x="4505566" y="129298"/>
                </a:lnTo>
                <a:lnTo>
                  <a:pt x="4500169" y="124218"/>
                </a:lnTo>
                <a:lnTo>
                  <a:pt x="4494708" y="124218"/>
                </a:lnTo>
                <a:lnTo>
                  <a:pt x="4494708" y="129298"/>
                </a:lnTo>
                <a:lnTo>
                  <a:pt x="4494708" y="140728"/>
                </a:lnTo>
                <a:lnTo>
                  <a:pt x="4494708" y="150888"/>
                </a:lnTo>
                <a:lnTo>
                  <a:pt x="4478502" y="150888"/>
                </a:lnTo>
                <a:lnTo>
                  <a:pt x="4478502" y="134378"/>
                </a:lnTo>
                <a:lnTo>
                  <a:pt x="4473156" y="134378"/>
                </a:lnTo>
                <a:lnTo>
                  <a:pt x="4473156" y="150888"/>
                </a:lnTo>
                <a:lnTo>
                  <a:pt x="4473156" y="157238"/>
                </a:lnTo>
                <a:lnTo>
                  <a:pt x="4456950" y="157238"/>
                </a:lnTo>
                <a:lnTo>
                  <a:pt x="4462348" y="150888"/>
                </a:lnTo>
                <a:lnTo>
                  <a:pt x="4462348" y="134378"/>
                </a:lnTo>
                <a:lnTo>
                  <a:pt x="4462297" y="124218"/>
                </a:lnTo>
                <a:lnTo>
                  <a:pt x="4446092" y="124218"/>
                </a:lnTo>
                <a:lnTo>
                  <a:pt x="4446092" y="134378"/>
                </a:lnTo>
                <a:lnTo>
                  <a:pt x="4435284" y="134378"/>
                </a:lnTo>
                <a:lnTo>
                  <a:pt x="4435284" y="124218"/>
                </a:lnTo>
                <a:lnTo>
                  <a:pt x="4429887" y="129298"/>
                </a:lnTo>
                <a:lnTo>
                  <a:pt x="4424540" y="129298"/>
                </a:lnTo>
                <a:lnTo>
                  <a:pt x="4424540" y="167398"/>
                </a:lnTo>
                <a:lnTo>
                  <a:pt x="4424540" y="172478"/>
                </a:lnTo>
                <a:lnTo>
                  <a:pt x="4424540" y="194068"/>
                </a:lnTo>
                <a:lnTo>
                  <a:pt x="4408335" y="194068"/>
                </a:lnTo>
                <a:lnTo>
                  <a:pt x="4408335" y="183908"/>
                </a:lnTo>
                <a:lnTo>
                  <a:pt x="4419130" y="183908"/>
                </a:lnTo>
                <a:lnTo>
                  <a:pt x="4419130" y="167398"/>
                </a:lnTo>
                <a:lnTo>
                  <a:pt x="4424540" y="167398"/>
                </a:lnTo>
                <a:lnTo>
                  <a:pt x="4424540" y="129298"/>
                </a:lnTo>
                <a:lnTo>
                  <a:pt x="4375912" y="129298"/>
                </a:lnTo>
                <a:lnTo>
                  <a:pt x="4375912" y="172478"/>
                </a:lnTo>
                <a:lnTo>
                  <a:pt x="4375912" y="178828"/>
                </a:lnTo>
                <a:lnTo>
                  <a:pt x="4370514" y="178828"/>
                </a:lnTo>
                <a:lnTo>
                  <a:pt x="4365104" y="183908"/>
                </a:lnTo>
                <a:lnTo>
                  <a:pt x="4348899" y="183908"/>
                </a:lnTo>
                <a:lnTo>
                  <a:pt x="4348899" y="172478"/>
                </a:lnTo>
                <a:lnTo>
                  <a:pt x="4375912" y="172478"/>
                </a:lnTo>
                <a:lnTo>
                  <a:pt x="4375912" y="129298"/>
                </a:lnTo>
                <a:lnTo>
                  <a:pt x="4370463" y="129298"/>
                </a:lnTo>
                <a:lnTo>
                  <a:pt x="4370463" y="140728"/>
                </a:lnTo>
                <a:lnTo>
                  <a:pt x="4359656" y="140728"/>
                </a:lnTo>
                <a:lnTo>
                  <a:pt x="4359656" y="134378"/>
                </a:lnTo>
                <a:lnTo>
                  <a:pt x="4354309" y="129349"/>
                </a:lnTo>
                <a:lnTo>
                  <a:pt x="4354309" y="134378"/>
                </a:lnTo>
                <a:lnTo>
                  <a:pt x="4351299" y="140728"/>
                </a:lnTo>
                <a:lnTo>
                  <a:pt x="4348899" y="145808"/>
                </a:lnTo>
                <a:lnTo>
                  <a:pt x="4343501" y="134378"/>
                </a:lnTo>
                <a:lnTo>
                  <a:pt x="4343501" y="129298"/>
                </a:lnTo>
                <a:lnTo>
                  <a:pt x="4343451" y="124218"/>
                </a:lnTo>
                <a:lnTo>
                  <a:pt x="4338040" y="119138"/>
                </a:lnTo>
                <a:lnTo>
                  <a:pt x="4332643" y="119138"/>
                </a:lnTo>
                <a:lnTo>
                  <a:pt x="4332643" y="129298"/>
                </a:lnTo>
                <a:lnTo>
                  <a:pt x="4321886" y="129298"/>
                </a:lnTo>
                <a:lnTo>
                  <a:pt x="4321886" y="157238"/>
                </a:lnTo>
                <a:lnTo>
                  <a:pt x="4321886" y="172478"/>
                </a:lnTo>
                <a:lnTo>
                  <a:pt x="4311091" y="172478"/>
                </a:lnTo>
                <a:lnTo>
                  <a:pt x="4305681" y="167398"/>
                </a:lnTo>
                <a:lnTo>
                  <a:pt x="4305681" y="157238"/>
                </a:lnTo>
                <a:lnTo>
                  <a:pt x="4321886" y="157238"/>
                </a:lnTo>
                <a:lnTo>
                  <a:pt x="4321886" y="129298"/>
                </a:lnTo>
                <a:lnTo>
                  <a:pt x="4294822" y="129298"/>
                </a:lnTo>
                <a:lnTo>
                  <a:pt x="4294822" y="140728"/>
                </a:lnTo>
                <a:lnTo>
                  <a:pt x="4278617" y="140728"/>
                </a:lnTo>
                <a:lnTo>
                  <a:pt x="4278617" y="134378"/>
                </a:lnTo>
                <a:lnTo>
                  <a:pt x="4273270" y="129349"/>
                </a:lnTo>
                <a:lnTo>
                  <a:pt x="4273220" y="119138"/>
                </a:lnTo>
                <a:lnTo>
                  <a:pt x="4262412" y="119138"/>
                </a:lnTo>
                <a:lnTo>
                  <a:pt x="4262412" y="129298"/>
                </a:lnTo>
                <a:lnTo>
                  <a:pt x="4246207" y="129298"/>
                </a:lnTo>
                <a:lnTo>
                  <a:pt x="4246207" y="124218"/>
                </a:lnTo>
                <a:lnTo>
                  <a:pt x="4240796" y="119138"/>
                </a:lnTo>
                <a:lnTo>
                  <a:pt x="4224642" y="119138"/>
                </a:lnTo>
                <a:lnTo>
                  <a:pt x="4224642" y="134378"/>
                </a:lnTo>
                <a:lnTo>
                  <a:pt x="4224642" y="140728"/>
                </a:lnTo>
                <a:lnTo>
                  <a:pt x="4213847" y="134378"/>
                </a:lnTo>
                <a:lnTo>
                  <a:pt x="4219245" y="129298"/>
                </a:lnTo>
                <a:lnTo>
                  <a:pt x="4224642" y="134378"/>
                </a:lnTo>
                <a:lnTo>
                  <a:pt x="4224642" y="119138"/>
                </a:lnTo>
                <a:lnTo>
                  <a:pt x="4213784" y="119138"/>
                </a:lnTo>
                <a:lnTo>
                  <a:pt x="4213784" y="129298"/>
                </a:lnTo>
                <a:lnTo>
                  <a:pt x="4202988" y="129298"/>
                </a:lnTo>
                <a:lnTo>
                  <a:pt x="4197578" y="134378"/>
                </a:lnTo>
                <a:lnTo>
                  <a:pt x="4197578" y="140728"/>
                </a:lnTo>
                <a:lnTo>
                  <a:pt x="4197578" y="145808"/>
                </a:lnTo>
                <a:lnTo>
                  <a:pt x="4186783" y="145808"/>
                </a:lnTo>
                <a:lnTo>
                  <a:pt x="4186783" y="157238"/>
                </a:lnTo>
                <a:lnTo>
                  <a:pt x="4175976" y="157238"/>
                </a:lnTo>
                <a:lnTo>
                  <a:pt x="4175976" y="140728"/>
                </a:lnTo>
                <a:lnTo>
                  <a:pt x="4165219" y="140728"/>
                </a:lnTo>
                <a:lnTo>
                  <a:pt x="4165219" y="162318"/>
                </a:lnTo>
                <a:lnTo>
                  <a:pt x="4165219" y="167398"/>
                </a:lnTo>
                <a:lnTo>
                  <a:pt x="4159821" y="172478"/>
                </a:lnTo>
                <a:lnTo>
                  <a:pt x="4154424" y="172478"/>
                </a:lnTo>
                <a:lnTo>
                  <a:pt x="4149013" y="167398"/>
                </a:lnTo>
                <a:lnTo>
                  <a:pt x="4149013" y="157238"/>
                </a:lnTo>
                <a:lnTo>
                  <a:pt x="4159821" y="157238"/>
                </a:lnTo>
                <a:lnTo>
                  <a:pt x="4165219" y="162318"/>
                </a:lnTo>
                <a:lnTo>
                  <a:pt x="4165219" y="140728"/>
                </a:lnTo>
                <a:lnTo>
                  <a:pt x="4159770" y="140728"/>
                </a:lnTo>
                <a:lnTo>
                  <a:pt x="4159770" y="129298"/>
                </a:lnTo>
                <a:lnTo>
                  <a:pt x="4148963" y="129298"/>
                </a:lnTo>
                <a:lnTo>
                  <a:pt x="4148963" y="119138"/>
                </a:lnTo>
                <a:lnTo>
                  <a:pt x="4057180" y="119138"/>
                </a:lnTo>
                <a:lnTo>
                  <a:pt x="4062577" y="124218"/>
                </a:lnTo>
                <a:lnTo>
                  <a:pt x="4057180" y="124218"/>
                </a:lnTo>
                <a:lnTo>
                  <a:pt x="4057180" y="129298"/>
                </a:lnTo>
                <a:lnTo>
                  <a:pt x="4046372" y="129298"/>
                </a:lnTo>
                <a:lnTo>
                  <a:pt x="4046372" y="145808"/>
                </a:lnTo>
                <a:lnTo>
                  <a:pt x="4046372" y="150888"/>
                </a:lnTo>
                <a:lnTo>
                  <a:pt x="4040962" y="157238"/>
                </a:lnTo>
                <a:lnTo>
                  <a:pt x="4040962" y="183908"/>
                </a:lnTo>
                <a:lnTo>
                  <a:pt x="4040962" y="188988"/>
                </a:lnTo>
                <a:lnTo>
                  <a:pt x="4040962" y="194068"/>
                </a:lnTo>
                <a:lnTo>
                  <a:pt x="4035564" y="194068"/>
                </a:lnTo>
                <a:lnTo>
                  <a:pt x="4035564" y="183908"/>
                </a:lnTo>
                <a:lnTo>
                  <a:pt x="4040962" y="183908"/>
                </a:lnTo>
                <a:lnTo>
                  <a:pt x="4040962" y="157238"/>
                </a:lnTo>
                <a:lnTo>
                  <a:pt x="4035564" y="157238"/>
                </a:lnTo>
                <a:lnTo>
                  <a:pt x="4035564" y="150888"/>
                </a:lnTo>
                <a:lnTo>
                  <a:pt x="4040962" y="157238"/>
                </a:lnTo>
                <a:lnTo>
                  <a:pt x="4035564" y="145808"/>
                </a:lnTo>
                <a:lnTo>
                  <a:pt x="4046372" y="145808"/>
                </a:lnTo>
                <a:lnTo>
                  <a:pt x="4046372" y="129298"/>
                </a:lnTo>
                <a:lnTo>
                  <a:pt x="4046372" y="119138"/>
                </a:lnTo>
                <a:lnTo>
                  <a:pt x="3981539" y="119138"/>
                </a:lnTo>
                <a:lnTo>
                  <a:pt x="3981539" y="124218"/>
                </a:lnTo>
                <a:lnTo>
                  <a:pt x="3976141" y="124218"/>
                </a:lnTo>
                <a:lnTo>
                  <a:pt x="3976141" y="129298"/>
                </a:lnTo>
                <a:lnTo>
                  <a:pt x="3970731" y="124218"/>
                </a:lnTo>
                <a:lnTo>
                  <a:pt x="3976141" y="119138"/>
                </a:lnTo>
                <a:lnTo>
                  <a:pt x="3916718" y="119138"/>
                </a:lnTo>
                <a:lnTo>
                  <a:pt x="3916718" y="112788"/>
                </a:lnTo>
                <a:lnTo>
                  <a:pt x="3911308" y="102628"/>
                </a:lnTo>
                <a:lnTo>
                  <a:pt x="3911308" y="145808"/>
                </a:lnTo>
                <a:lnTo>
                  <a:pt x="3911308" y="157238"/>
                </a:lnTo>
                <a:lnTo>
                  <a:pt x="3900500" y="157238"/>
                </a:lnTo>
                <a:lnTo>
                  <a:pt x="3900500" y="145808"/>
                </a:lnTo>
                <a:lnTo>
                  <a:pt x="3911308" y="145808"/>
                </a:lnTo>
                <a:lnTo>
                  <a:pt x="3911308" y="102628"/>
                </a:lnTo>
                <a:lnTo>
                  <a:pt x="3905910" y="102628"/>
                </a:lnTo>
                <a:lnTo>
                  <a:pt x="3905910" y="119138"/>
                </a:lnTo>
                <a:lnTo>
                  <a:pt x="3878846" y="119138"/>
                </a:lnTo>
                <a:lnTo>
                  <a:pt x="3878846" y="134378"/>
                </a:lnTo>
                <a:lnTo>
                  <a:pt x="3868039" y="134378"/>
                </a:lnTo>
                <a:lnTo>
                  <a:pt x="3862692" y="129349"/>
                </a:lnTo>
                <a:lnTo>
                  <a:pt x="3862641" y="119138"/>
                </a:lnTo>
                <a:lnTo>
                  <a:pt x="3873436" y="119138"/>
                </a:lnTo>
                <a:lnTo>
                  <a:pt x="3873436" y="112788"/>
                </a:lnTo>
                <a:lnTo>
                  <a:pt x="3862692" y="112788"/>
                </a:lnTo>
                <a:lnTo>
                  <a:pt x="3868089" y="107708"/>
                </a:lnTo>
                <a:lnTo>
                  <a:pt x="3857282" y="107708"/>
                </a:lnTo>
                <a:lnTo>
                  <a:pt x="3857282" y="140728"/>
                </a:lnTo>
                <a:lnTo>
                  <a:pt x="3857282" y="145808"/>
                </a:lnTo>
                <a:lnTo>
                  <a:pt x="3857282" y="150888"/>
                </a:lnTo>
                <a:lnTo>
                  <a:pt x="3851884" y="150888"/>
                </a:lnTo>
                <a:lnTo>
                  <a:pt x="3851884" y="157238"/>
                </a:lnTo>
                <a:lnTo>
                  <a:pt x="3835679" y="157238"/>
                </a:lnTo>
                <a:lnTo>
                  <a:pt x="3835679" y="140728"/>
                </a:lnTo>
                <a:lnTo>
                  <a:pt x="3824871" y="140728"/>
                </a:lnTo>
                <a:lnTo>
                  <a:pt x="3824871" y="124218"/>
                </a:lnTo>
                <a:lnTo>
                  <a:pt x="3835679" y="124218"/>
                </a:lnTo>
                <a:lnTo>
                  <a:pt x="3835679" y="134378"/>
                </a:lnTo>
                <a:lnTo>
                  <a:pt x="3835679" y="140728"/>
                </a:lnTo>
                <a:lnTo>
                  <a:pt x="3857282" y="140728"/>
                </a:lnTo>
                <a:lnTo>
                  <a:pt x="3857282" y="107708"/>
                </a:lnTo>
                <a:lnTo>
                  <a:pt x="3846423" y="107708"/>
                </a:lnTo>
                <a:lnTo>
                  <a:pt x="3846423" y="112788"/>
                </a:lnTo>
                <a:lnTo>
                  <a:pt x="3819410" y="112788"/>
                </a:lnTo>
                <a:lnTo>
                  <a:pt x="3819410" y="102628"/>
                </a:lnTo>
                <a:lnTo>
                  <a:pt x="3808666" y="102628"/>
                </a:lnTo>
                <a:lnTo>
                  <a:pt x="3808666" y="150888"/>
                </a:lnTo>
                <a:lnTo>
                  <a:pt x="3808666" y="167398"/>
                </a:lnTo>
                <a:lnTo>
                  <a:pt x="3792461" y="167398"/>
                </a:lnTo>
                <a:lnTo>
                  <a:pt x="3787051" y="162318"/>
                </a:lnTo>
                <a:lnTo>
                  <a:pt x="3787051" y="150888"/>
                </a:lnTo>
                <a:lnTo>
                  <a:pt x="3797858" y="150888"/>
                </a:lnTo>
                <a:lnTo>
                  <a:pt x="3803269" y="145808"/>
                </a:lnTo>
                <a:lnTo>
                  <a:pt x="3808666" y="150888"/>
                </a:lnTo>
                <a:lnTo>
                  <a:pt x="3808666" y="102628"/>
                </a:lnTo>
                <a:lnTo>
                  <a:pt x="3797808" y="102628"/>
                </a:lnTo>
                <a:lnTo>
                  <a:pt x="3792410" y="107708"/>
                </a:lnTo>
                <a:lnTo>
                  <a:pt x="3770846" y="107708"/>
                </a:lnTo>
                <a:lnTo>
                  <a:pt x="3770846" y="150888"/>
                </a:lnTo>
                <a:lnTo>
                  <a:pt x="3770846" y="162318"/>
                </a:lnTo>
                <a:lnTo>
                  <a:pt x="3760051" y="167398"/>
                </a:lnTo>
                <a:lnTo>
                  <a:pt x="3760051" y="150888"/>
                </a:lnTo>
                <a:lnTo>
                  <a:pt x="3770846" y="150888"/>
                </a:lnTo>
                <a:lnTo>
                  <a:pt x="3770846" y="107708"/>
                </a:lnTo>
                <a:lnTo>
                  <a:pt x="3770795" y="102628"/>
                </a:lnTo>
                <a:lnTo>
                  <a:pt x="3765397" y="97548"/>
                </a:lnTo>
                <a:lnTo>
                  <a:pt x="3679012" y="97548"/>
                </a:lnTo>
                <a:lnTo>
                  <a:pt x="3679012" y="150888"/>
                </a:lnTo>
                <a:lnTo>
                  <a:pt x="3673602" y="157238"/>
                </a:lnTo>
                <a:lnTo>
                  <a:pt x="3668204" y="157238"/>
                </a:lnTo>
                <a:lnTo>
                  <a:pt x="3668204" y="150888"/>
                </a:lnTo>
                <a:lnTo>
                  <a:pt x="3673602" y="145808"/>
                </a:lnTo>
                <a:lnTo>
                  <a:pt x="3679012" y="150888"/>
                </a:lnTo>
                <a:lnTo>
                  <a:pt x="3679012" y="97548"/>
                </a:lnTo>
                <a:lnTo>
                  <a:pt x="3630384" y="97548"/>
                </a:lnTo>
                <a:lnTo>
                  <a:pt x="3630384" y="107708"/>
                </a:lnTo>
                <a:lnTo>
                  <a:pt x="3630384" y="112788"/>
                </a:lnTo>
                <a:lnTo>
                  <a:pt x="3619589" y="112788"/>
                </a:lnTo>
                <a:lnTo>
                  <a:pt x="3619589" y="102628"/>
                </a:lnTo>
                <a:lnTo>
                  <a:pt x="3624986" y="102628"/>
                </a:lnTo>
                <a:lnTo>
                  <a:pt x="3630384" y="107708"/>
                </a:lnTo>
                <a:lnTo>
                  <a:pt x="3630384" y="97548"/>
                </a:lnTo>
                <a:lnTo>
                  <a:pt x="3603371" y="97548"/>
                </a:lnTo>
                <a:lnTo>
                  <a:pt x="3608781" y="91198"/>
                </a:lnTo>
                <a:lnTo>
                  <a:pt x="3608781" y="81038"/>
                </a:lnTo>
                <a:lnTo>
                  <a:pt x="3592576" y="81038"/>
                </a:lnTo>
                <a:lnTo>
                  <a:pt x="3592576" y="97548"/>
                </a:lnTo>
                <a:lnTo>
                  <a:pt x="3592576" y="119138"/>
                </a:lnTo>
                <a:lnTo>
                  <a:pt x="3592576" y="124218"/>
                </a:lnTo>
                <a:lnTo>
                  <a:pt x="3587165" y="124218"/>
                </a:lnTo>
                <a:lnTo>
                  <a:pt x="3587165" y="129298"/>
                </a:lnTo>
                <a:lnTo>
                  <a:pt x="3581768" y="129298"/>
                </a:lnTo>
                <a:lnTo>
                  <a:pt x="3581768" y="119138"/>
                </a:lnTo>
                <a:lnTo>
                  <a:pt x="3592576" y="119138"/>
                </a:lnTo>
                <a:lnTo>
                  <a:pt x="3592576" y="97548"/>
                </a:lnTo>
                <a:lnTo>
                  <a:pt x="3538550" y="97548"/>
                </a:lnTo>
                <a:lnTo>
                  <a:pt x="3538550" y="119138"/>
                </a:lnTo>
                <a:lnTo>
                  <a:pt x="3538550" y="124218"/>
                </a:lnTo>
                <a:lnTo>
                  <a:pt x="3533140" y="124218"/>
                </a:lnTo>
                <a:lnTo>
                  <a:pt x="3527742" y="129298"/>
                </a:lnTo>
                <a:lnTo>
                  <a:pt x="3527742" y="119138"/>
                </a:lnTo>
                <a:lnTo>
                  <a:pt x="3538550" y="119138"/>
                </a:lnTo>
                <a:lnTo>
                  <a:pt x="3538550" y="97548"/>
                </a:lnTo>
                <a:lnTo>
                  <a:pt x="3511486" y="97548"/>
                </a:lnTo>
                <a:lnTo>
                  <a:pt x="3511486" y="102628"/>
                </a:lnTo>
                <a:lnTo>
                  <a:pt x="3511486" y="107708"/>
                </a:lnTo>
                <a:lnTo>
                  <a:pt x="3500729" y="107708"/>
                </a:lnTo>
                <a:lnTo>
                  <a:pt x="3500729" y="112788"/>
                </a:lnTo>
                <a:lnTo>
                  <a:pt x="3489922" y="112788"/>
                </a:lnTo>
                <a:lnTo>
                  <a:pt x="3489922" y="97548"/>
                </a:lnTo>
                <a:lnTo>
                  <a:pt x="3430397" y="97548"/>
                </a:lnTo>
                <a:lnTo>
                  <a:pt x="3430397" y="86118"/>
                </a:lnTo>
                <a:lnTo>
                  <a:pt x="3408896" y="86118"/>
                </a:lnTo>
                <a:lnTo>
                  <a:pt x="3408896" y="129298"/>
                </a:lnTo>
                <a:lnTo>
                  <a:pt x="3408896" y="140728"/>
                </a:lnTo>
                <a:lnTo>
                  <a:pt x="3392678" y="140728"/>
                </a:lnTo>
                <a:lnTo>
                  <a:pt x="3392678" y="124218"/>
                </a:lnTo>
                <a:lnTo>
                  <a:pt x="3403485" y="124218"/>
                </a:lnTo>
                <a:lnTo>
                  <a:pt x="3408896" y="129298"/>
                </a:lnTo>
                <a:lnTo>
                  <a:pt x="3408896" y="86118"/>
                </a:lnTo>
                <a:lnTo>
                  <a:pt x="3397974" y="97548"/>
                </a:lnTo>
                <a:lnTo>
                  <a:pt x="3392576" y="97548"/>
                </a:lnTo>
                <a:lnTo>
                  <a:pt x="3392576" y="112788"/>
                </a:lnTo>
                <a:lnTo>
                  <a:pt x="3381883" y="112788"/>
                </a:lnTo>
                <a:lnTo>
                  <a:pt x="3381883" y="119138"/>
                </a:lnTo>
                <a:lnTo>
                  <a:pt x="3376472" y="119138"/>
                </a:lnTo>
                <a:lnTo>
                  <a:pt x="3371075" y="112788"/>
                </a:lnTo>
                <a:lnTo>
                  <a:pt x="3371075" y="107708"/>
                </a:lnTo>
                <a:lnTo>
                  <a:pt x="3376472" y="107708"/>
                </a:lnTo>
                <a:lnTo>
                  <a:pt x="3381768" y="102730"/>
                </a:lnTo>
                <a:lnTo>
                  <a:pt x="3376371" y="97548"/>
                </a:lnTo>
                <a:lnTo>
                  <a:pt x="3365563" y="97548"/>
                </a:lnTo>
                <a:lnTo>
                  <a:pt x="3365563" y="86118"/>
                </a:lnTo>
                <a:lnTo>
                  <a:pt x="3354755" y="86118"/>
                </a:lnTo>
                <a:lnTo>
                  <a:pt x="3354755" y="97548"/>
                </a:lnTo>
                <a:lnTo>
                  <a:pt x="3343960" y="97548"/>
                </a:lnTo>
                <a:lnTo>
                  <a:pt x="3343960" y="86118"/>
                </a:lnTo>
                <a:lnTo>
                  <a:pt x="3338550" y="81038"/>
                </a:lnTo>
                <a:lnTo>
                  <a:pt x="3333153" y="81038"/>
                </a:lnTo>
                <a:lnTo>
                  <a:pt x="3333153" y="86118"/>
                </a:lnTo>
                <a:lnTo>
                  <a:pt x="3316948" y="86118"/>
                </a:lnTo>
                <a:lnTo>
                  <a:pt x="3316948" y="74688"/>
                </a:lnTo>
                <a:lnTo>
                  <a:pt x="3311537" y="69608"/>
                </a:lnTo>
                <a:lnTo>
                  <a:pt x="3225215" y="69608"/>
                </a:lnTo>
                <a:lnTo>
                  <a:pt x="3225215" y="86118"/>
                </a:lnTo>
                <a:lnTo>
                  <a:pt x="3225215" y="91198"/>
                </a:lnTo>
                <a:lnTo>
                  <a:pt x="3219805" y="91198"/>
                </a:lnTo>
                <a:lnTo>
                  <a:pt x="3219805" y="81038"/>
                </a:lnTo>
                <a:lnTo>
                  <a:pt x="3225215" y="86118"/>
                </a:lnTo>
                <a:lnTo>
                  <a:pt x="3225215" y="69608"/>
                </a:lnTo>
                <a:lnTo>
                  <a:pt x="3208896" y="69608"/>
                </a:lnTo>
                <a:lnTo>
                  <a:pt x="3208896" y="74688"/>
                </a:lnTo>
                <a:lnTo>
                  <a:pt x="3198203" y="74688"/>
                </a:lnTo>
                <a:lnTo>
                  <a:pt x="3198203" y="107708"/>
                </a:lnTo>
                <a:lnTo>
                  <a:pt x="3198203" y="112788"/>
                </a:lnTo>
                <a:lnTo>
                  <a:pt x="3192792" y="112788"/>
                </a:lnTo>
                <a:lnTo>
                  <a:pt x="3198203" y="107708"/>
                </a:lnTo>
                <a:lnTo>
                  <a:pt x="3198203" y="74688"/>
                </a:lnTo>
                <a:lnTo>
                  <a:pt x="3192691" y="74688"/>
                </a:lnTo>
                <a:lnTo>
                  <a:pt x="3192576" y="64427"/>
                </a:lnTo>
                <a:lnTo>
                  <a:pt x="3187395" y="59563"/>
                </a:lnTo>
                <a:lnTo>
                  <a:pt x="3187395" y="112788"/>
                </a:lnTo>
                <a:lnTo>
                  <a:pt x="3187395" y="124218"/>
                </a:lnTo>
                <a:lnTo>
                  <a:pt x="3187395" y="129298"/>
                </a:lnTo>
                <a:lnTo>
                  <a:pt x="3176587" y="129298"/>
                </a:lnTo>
                <a:lnTo>
                  <a:pt x="3176587" y="112788"/>
                </a:lnTo>
                <a:lnTo>
                  <a:pt x="3187395" y="112788"/>
                </a:lnTo>
                <a:lnTo>
                  <a:pt x="3187395" y="59563"/>
                </a:lnTo>
                <a:lnTo>
                  <a:pt x="3160382" y="59448"/>
                </a:lnTo>
                <a:lnTo>
                  <a:pt x="3160382" y="91198"/>
                </a:lnTo>
                <a:lnTo>
                  <a:pt x="3160382" y="102628"/>
                </a:lnTo>
                <a:lnTo>
                  <a:pt x="3160382" y="129298"/>
                </a:lnTo>
                <a:lnTo>
                  <a:pt x="3160382" y="145808"/>
                </a:lnTo>
                <a:lnTo>
                  <a:pt x="3149574" y="145808"/>
                </a:lnTo>
                <a:lnTo>
                  <a:pt x="3154984" y="140728"/>
                </a:lnTo>
                <a:lnTo>
                  <a:pt x="3149574" y="140728"/>
                </a:lnTo>
                <a:lnTo>
                  <a:pt x="3149574" y="129298"/>
                </a:lnTo>
                <a:lnTo>
                  <a:pt x="3160382" y="129298"/>
                </a:lnTo>
                <a:lnTo>
                  <a:pt x="3160382" y="102628"/>
                </a:lnTo>
                <a:lnTo>
                  <a:pt x="3149574" y="97548"/>
                </a:lnTo>
                <a:lnTo>
                  <a:pt x="3154984" y="102628"/>
                </a:lnTo>
                <a:lnTo>
                  <a:pt x="3149574" y="102628"/>
                </a:lnTo>
                <a:lnTo>
                  <a:pt x="3149574" y="97548"/>
                </a:lnTo>
                <a:lnTo>
                  <a:pt x="3160382" y="91198"/>
                </a:lnTo>
                <a:lnTo>
                  <a:pt x="3160382" y="59448"/>
                </a:lnTo>
                <a:lnTo>
                  <a:pt x="3144062" y="59448"/>
                </a:lnTo>
                <a:lnTo>
                  <a:pt x="3144062" y="69608"/>
                </a:lnTo>
                <a:lnTo>
                  <a:pt x="3127857" y="69608"/>
                </a:lnTo>
                <a:lnTo>
                  <a:pt x="3122460" y="64528"/>
                </a:lnTo>
                <a:lnTo>
                  <a:pt x="3122460" y="59448"/>
                </a:lnTo>
                <a:lnTo>
                  <a:pt x="3084753" y="59448"/>
                </a:lnTo>
                <a:lnTo>
                  <a:pt x="3084753" y="124218"/>
                </a:lnTo>
                <a:lnTo>
                  <a:pt x="3079343" y="129298"/>
                </a:lnTo>
                <a:lnTo>
                  <a:pt x="3073946" y="129298"/>
                </a:lnTo>
                <a:lnTo>
                  <a:pt x="3073946" y="119138"/>
                </a:lnTo>
                <a:lnTo>
                  <a:pt x="3079343" y="119138"/>
                </a:lnTo>
                <a:lnTo>
                  <a:pt x="3084753" y="124218"/>
                </a:lnTo>
                <a:lnTo>
                  <a:pt x="3084753" y="59448"/>
                </a:lnTo>
                <a:lnTo>
                  <a:pt x="3079242" y="59448"/>
                </a:lnTo>
                <a:lnTo>
                  <a:pt x="3079242" y="69608"/>
                </a:lnTo>
                <a:lnTo>
                  <a:pt x="3073946" y="69608"/>
                </a:lnTo>
                <a:lnTo>
                  <a:pt x="3073946" y="81038"/>
                </a:lnTo>
                <a:lnTo>
                  <a:pt x="3073946" y="97548"/>
                </a:lnTo>
                <a:lnTo>
                  <a:pt x="3063138" y="97548"/>
                </a:lnTo>
                <a:lnTo>
                  <a:pt x="3063138" y="91198"/>
                </a:lnTo>
                <a:lnTo>
                  <a:pt x="3057741" y="91198"/>
                </a:lnTo>
                <a:lnTo>
                  <a:pt x="3057741" y="81038"/>
                </a:lnTo>
                <a:lnTo>
                  <a:pt x="3073946" y="81038"/>
                </a:lnTo>
                <a:lnTo>
                  <a:pt x="3073946" y="69608"/>
                </a:lnTo>
                <a:lnTo>
                  <a:pt x="3073831" y="64528"/>
                </a:lnTo>
                <a:lnTo>
                  <a:pt x="3046933" y="64528"/>
                </a:lnTo>
                <a:lnTo>
                  <a:pt x="3046933" y="86118"/>
                </a:lnTo>
                <a:lnTo>
                  <a:pt x="3046933" y="97548"/>
                </a:lnTo>
                <a:lnTo>
                  <a:pt x="3046933" y="102628"/>
                </a:lnTo>
                <a:lnTo>
                  <a:pt x="3046933" y="107708"/>
                </a:lnTo>
                <a:lnTo>
                  <a:pt x="3030728" y="107708"/>
                </a:lnTo>
                <a:lnTo>
                  <a:pt x="3030728" y="86118"/>
                </a:lnTo>
                <a:lnTo>
                  <a:pt x="3036125" y="86118"/>
                </a:lnTo>
                <a:lnTo>
                  <a:pt x="3041535" y="91198"/>
                </a:lnTo>
                <a:lnTo>
                  <a:pt x="3046933" y="86118"/>
                </a:lnTo>
                <a:lnTo>
                  <a:pt x="3046933" y="64528"/>
                </a:lnTo>
                <a:lnTo>
                  <a:pt x="3030613" y="64528"/>
                </a:lnTo>
                <a:lnTo>
                  <a:pt x="3030613" y="69608"/>
                </a:lnTo>
                <a:lnTo>
                  <a:pt x="3030613" y="74688"/>
                </a:lnTo>
                <a:lnTo>
                  <a:pt x="3019920" y="74688"/>
                </a:lnTo>
                <a:lnTo>
                  <a:pt x="3019920" y="102628"/>
                </a:lnTo>
                <a:lnTo>
                  <a:pt x="3009112" y="102628"/>
                </a:lnTo>
                <a:lnTo>
                  <a:pt x="3009112" y="91198"/>
                </a:lnTo>
                <a:lnTo>
                  <a:pt x="3014522" y="91198"/>
                </a:lnTo>
                <a:lnTo>
                  <a:pt x="3014522" y="97548"/>
                </a:lnTo>
                <a:lnTo>
                  <a:pt x="3019920" y="102628"/>
                </a:lnTo>
                <a:lnTo>
                  <a:pt x="3019920" y="74688"/>
                </a:lnTo>
                <a:lnTo>
                  <a:pt x="3019920" y="64528"/>
                </a:lnTo>
                <a:lnTo>
                  <a:pt x="3009112" y="64528"/>
                </a:lnTo>
                <a:lnTo>
                  <a:pt x="3009112" y="69608"/>
                </a:lnTo>
                <a:lnTo>
                  <a:pt x="3014522" y="69608"/>
                </a:lnTo>
                <a:lnTo>
                  <a:pt x="3014522" y="74688"/>
                </a:lnTo>
                <a:lnTo>
                  <a:pt x="3003600" y="74688"/>
                </a:lnTo>
                <a:lnTo>
                  <a:pt x="3003600" y="59448"/>
                </a:lnTo>
                <a:lnTo>
                  <a:pt x="2917279" y="59448"/>
                </a:lnTo>
                <a:lnTo>
                  <a:pt x="2917279" y="124218"/>
                </a:lnTo>
                <a:lnTo>
                  <a:pt x="2917279" y="129298"/>
                </a:lnTo>
                <a:lnTo>
                  <a:pt x="2901073" y="129298"/>
                </a:lnTo>
                <a:lnTo>
                  <a:pt x="2901073" y="119138"/>
                </a:lnTo>
                <a:lnTo>
                  <a:pt x="2911868" y="119138"/>
                </a:lnTo>
                <a:lnTo>
                  <a:pt x="2917279" y="124218"/>
                </a:lnTo>
                <a:lnTo>
                  <a:pt x="2917279" y="59448"/>
                </a:lnTo>
                <a:lnTo>
                  <a:pt x="2906357" y="59448"/>
                </a:lnTo>
                <a:lnTo>
                  <a:pt x="2906357" y="48018"/>
                </a:lnTo>
                <a:lnTo>
                  <a:pt x="2900959" y="42938"/>
                </a:lnTo>
                <a:lnTo>
                  <a:pt x="2895562" y="42938"/>
                </a:lnTo>
                <a:lnTo>
                  <a:pt x="2895562" y="59448"/>
                </a:lnTo>
                <a:lnTo>
                  <a:pt x="2890151" y="64528"/>
                </a:lnTo>
                <a:lnTo>
                  <a:pt x="2884754" y="69608"/>
                </a:lnTo>
                <a:lnTo>
                  <a:pt x="2879458" y="69608"/>
                </a:lnTo>
                <a:lnTo>
                  <a:pt x="2879458" y="81038"/>
                </a:lnTo>
                <a:lnTo>
                  <a:pt x="2879458" y="86118"/>
                </a:lnTo>
                <a:lnTo>
                  <a:pt x="2879458" y="91198"/>
                </a:lnTo>
                <a:lnTo>
                  <a:pt x="2868650" y="91198"/>
                </a:lnTo>
                <a:lnTo>
                  <a:pt x="2868650" y="81038"/>
                </a:lnTo>
                <a:lnTo>
                  <a:pt x="2879458" y="81038"/>
                </a:lnTo>
                <a:lnTo>
                  <a:pt x="2879458" y="69608"/>
                </a:lnTo>
                <a:lnTo>
                  <a:pt x="2879356" y="64528"/>
                </a:lnTo>
                <a:lnTo>
                  <a:pt x="2868650" y="64528"/>
                </a:lnTo>
                <a:lnTo>
                  <a:pt x="2868650" y="59448"/>
                </a:lnTo>
                <a:lnTo>
                  <a:pt x="2879356" y="59448"/>
                </a:lnTo>
                <a:lnTo>
                  <a:pt x="2879356" y="64528"/>
                </a:lnTo>
                <a:lnTo>
                  <a:pt x="2890151" y="64528"/>
                </a:lnTo>
                <a:lnTo>
                  <a:pt x="2890266" y="59448"/>
                </a:lnTo>
                <a:lnTo>
                  <a:pt x="2884855" y="53098"/>
                </a:lnTo>
                <a:lnTo>
                  <a:pt x="2868650" y="53098"/>
                </a:lnTo>
                <a:lnTo>
                  <a:pt x="2857855" y="48018"/>
                </a:lnTo>
                <a:lnTo>
                  <a:pt x="2847048" y="48018"/>
                </a:lnTo>
                <a:lnTo>
                  <a:pt x="2847048" y="59448"/>
                </a:lnTo>
                <a:lnTo>
                  <a:pt x="2863253" y="59448"/>
                </a:lnTo>
                <a:lnTo>
                  <a:pt x="2863253" y="64528"/>
                </a:lnTo>
                <a:lnTo>
                  <a:pt x="2852445" y="64528"/>
                </a:lnTo>
                <a:lnTo>
                  <a:pt x="2852445" y="119138"/>
                </a:lnTo>
                <a:lnTo>
                  <a:pt x="2852445" y="140728"/>
                </a:lnTo>
                <a:lnTo>
                  <a:pt x="2847048" y="145808"/>
                </a:lnTo>
                <a:lnTo>
                  <a:pt x="2841637" y="140728"/>
                </a:lnTo>
                <a:lnTo>
                  <a:pt x="2841637" y="119138"/>
                </a:lnTo>
                <a:lnTo>
                  <a:pt x="2852445" y="119138"/>
                </a:lnTo>
                <a:lnTo>
                  <a:pt x="2852445" y="64528"/>
                </a:lnTo>
                <a:lnTo>
                  <a:pt x="2847048" y="64528"/>
                </a:lnTo>
                <a:lnTo>
                  <a:pt x="2847048" y="59448"/>
                </a:lnTo>
                <a:lnTo>
                  <a:pt x="2825432" y="59448"/>
                </a:lnTo>
                <a:lnTo>
                  <a:pt x="2825432" y="81038"/>
                </a:lnTo>
                <a:lnTo>
                  <a:pt x="2825432" y="91198"/>
                </a:lnTo>
                <a:lnTo>
                  <a:pt x="2814624" y="91198"/>
                </a:lnTo>
                <a:lnTo>
                  <a:pt x="2814624" y="86118"/>
                </a:lnTo>
                <a:lnTo>
                  <a:pt x="2820035" y="81038"/>
                </a:lnTo>
                <a:lnTo>
                  <a:pt x="2825432" y="81038"/>
                </a:lnTo>
                <a:lnTo>
                  <a:pt x="2825432" y="59448"/>
                </a:lnTo>
                <a:lnTo>
                  <a:pt x="2798318" y="59448"/>
                </a:lnTo>
                <a:lnTo>
                  <a:pt x="2798318" y="42938"/>
                </a:lnTo>
                <a:lnTo>
                  <a:pt x="2782112" y="42938"/>
                </a:lnTo>
                <a:lnTo>
                  <a:pt x="2782112" y="53098"/>
                </a:lnTo>
                <a:lnTo>
                  <a:pt x="2771406" y="53098"/>
                </a:lnTo>
                <a:lnTo>
                  <a:pt x="2771406" y="119138"/>
                </a:lnTo>
                <a:lnTo>
                  <a:pt x="2771406" y="129298"/>
                </a:lnTo>
                <a:lnTo>
                  <a:pt x="2760611" y="124218"/>
                </a:lnTo>
                <a:lnTo>
                  <a:pt x="2760611" y="119138"/>
                </a:lnTo>
                <a:lnTo>
                  <a:pt x="2766009" y="119138"/>
                </a:lnTo>
                <a:lnTo>
                  <a:pt x="2760611" y="124218"/>
                </a:lnTo>
                <a:lnTo>
                  <a:pt x="2771406" y="119138"/>
                </a:lnTo>
                <a:lnTo>
                  <a:pt x="2771406" y="53098"/>
                </a:lnTo>
                <a:lnTo>
                  <a:pt x="2765907" y="53098"/>
                </a:lnTo>
                <a:lnTo>
                  <a:pt x="2765907" y="37858"/>
                </a:lnTo>
                <a:lnTo>
                  <a:pt x="2749804" y="37858"/>
                </a:lnTo>
                <a:lnTo>
                  <a:pt x="2749804" y="129298"/>
                </a:lnTo>
                <a:lnTo>
                  <a:pt x="2749804" y="140728"/>
                </a:lnTo>
                <a:lnTo>
                  <a:pt x="2738996" y="140728"/>
                </a:lnTo>
                <a:lnTo>
                  <a:pt x="2738996" y="134378"/>
                </a:lnTo>
                <a:lnTo>
                  <a:pt x="2749804" y="129298"/>
                </a:lnTo>
                <a:lnTo>
                  <a:pt x="2749804" y="37858"/>
                </a:lnTo>
                <a:lnTo>
                  <a:pt x="2738894" y="37858"/>
                </a:lnTo>
                <a:lnTo>
                  <a:pt x="2738894" y="48018"/>
                </a:lnTo>
                <a:lnTo>
                  <a:pt x="2728087" y="48018"/>
                </a:lnTo>
                <a:lnTo>
                  <a:pt x="2728087" y="42938"/>
                </a:lnTo>
                <a:lnTo>
                  <a:pt x="2706471" y="42938"/>
                </a:lnTo>
                <a:lnTo>
                  <a:pt x="2706471" y="48018"/>
                </a:lnTo>
                <a:lnTo>
                  <a:pt x="2706471" y="53098"/>
                </a:lnTo>
                <a:lnTo>
                  <a:pt x="2706471" y="59448"/>
                </a:lnTo>
                <a:lnTo>
                  <a:pt x="2701074" y="59448"/>
                </a:lnTo>
                <a:lnTo>
                  <a:pt x="2695676" y="53098"/>
                </a:lnTo>
                <a:lnTo>
                  <a:pt x="2695676" y="48018"/>
                </a:lnTo>
                <a:lnTo>
                  <a:pt x="2684970" y="48018"/>
                </a:lnTo>
                <a:lnTo>
                  <a:pt x="2684970" y="42938"/>
                </a:lnTo>
                <a:lnTo>
                  <a:pt x="2663253" y="42938"/>
                </a:lnTo>
                <a:lnTo>
                  <a:pt x="2657957" y="47929"/>
                </a:lnTo>
                <a:lnTo>
                  <a:pt x="2657957" y="107708"/>
                </a:lnTo>
                <a:lnTo>
                  <a:pt x="2657957" y="112788"/>
                </a:lnTo>
                <a:lnTo>
                  <a:pt x="2652560" y="112788"/>
                </a:lnTo>
                <a:lnTo>
                  <a:pt x="2647162" y="107708"/>
                </a:lnTo>
                <a:lnTo>
                  <a:pt x="2647162" y="102628"/>
                </a:lnTo>
                <a:lnTo>
                  <a:pt x="2652560" y="102628"/>
                </a:lnTo>
                <a:lnTo>
                  <a:pt x="2652560" y="107708"/>
                </a:lnTo>
                <a:lnTo>
                  <a:pt x="2657957" y="107708"/>
                </a:lnTo>
                <a:lnTo>
                  <a:pt x="2657957" y="47929"/>
                </a:lnTo>
                <a:lnTo>
                  <a:pt x="2657856" y="53098"/>
                </a:lnTo>
                <a:lnTo>
                  <a:pt x="2647048" y="53098"/>
                </a:lnTo>
                <a:lnTo>
                  <a:pt x="2647048" y="48018"/>
                </a:lnTo>
                <a:lnTo>
                  <a:pt x="2630843" y="48018"/>
                </a:lnTo>
                <a:lnTo>
                  <a:pt x="2630843" y="53098"/>
                </a:lnTo>
                <a:lnTo>
                  <a:pt x="2630843" y="59448"/>
                </a:lnTo>
                <a:lnTo>
                  <a:pt x="2620035" y="59448"/>
                </a:lnTo>
                <a:lnTo>
                  <a:pt x="2620035" y="53098"/>
                </a:lnTo>
                <a:lnTo>
                  <a:pt x="2607614" y="53098"/>
                </a:lnTo>
                <a:lnTo>
                  <a:pt x="2610586" y="50558"/>
                </a:lnTo>
                <a:lnTo>
                  <a:pt x="2611932" y="48018"/>
                </a:lnTo>
                <a:lnTo>
                  <a:pt x="2603944" y="48018"/>
                </a:lnTo>
                <a:lnTo>
                  <a:pt x="2603944" y="86118"/>
                </a:lnTo>
                <a:lnTo>
                  <a:pt x="2603944" y="91198"/>
                </a:lnTo>
                <a:lnTo>
                  <a:pt x="2587726" y="91198"/>
                </a:lnTo>
                <a:lnTo>
                  <a:pt x="2587726" y="74688"/>
                </a:lnTo>
                <a:lnTo>
                  <a:pt x="2593136" y="74688"/>
                </a:lnTo>
                <a:lnTo>
                  <a:pt x="2599131" y="81038"/>
                </a:lnTo>
                <a:lnTo>
                  <a:pt x="2603944" y="86118"/>
                </a:lnTo>
                <a:lnTo>
                  <a:pt x="2603944" y="48018"/>
                </a:lnTo>
                <a:lnTo>
                  <a:pt x="2603830" y="26428"/>
                </a:lnTo>
                <a:lnTo>
                  <a:pt x="2555316" y="26428"/>
                </a:lnTo>
                <a:lnTo>
                  <a:pt x="2555316" y="42938"/>
                </a:lnTo>
                <a:lnTo>
                  <a:pt x="2555316" y="53098"/>
                </a:lnTo>
                <a:lnTo>
                  <a:pt x="2555316" y="64528"/>
                </a:lnTo>
                <a:lnTo>
                  <a:pt x="2544508" y="64528"/>
                </a:lnTo>
                <a:lnTo>
                  <a:pt x="2544508" y="42938"/>
                </a:lnTo>
                <a:lnTo>
                  <a:pt x="2555316" y="42938"/>
                </a:lnTo>
                <a:lnTo>
                  <a:pt x="2555316" y="26428"/>
                </a:lnTo>
                <a:lnTo>
                  <a:pt x="2544407" y="26428"/>
                </a:lnTo>
                <a:lnTo>
                  <a:pt x="2544407" y="42938"/>
                </a:lnTo>
                <a:lnTo>
                  <a:pt x="2538996" y="42938"/>
                </a:lnTo>
                <a:lnTo>
                  <a:pt x="2538996" y="31508"/>
                </a:lnTo>
                <a:lnTo>
                  <a:pt x="2495778" y="31508"/>
                </a:lnTo>
                <a:lnTo>
                  <a:pt x="2495778" y="37858"/>
                </a:lnTo>
                <a:lnTo>
                  <a:pt x="2490482" y="42849"/>
                </a:lnTo>
                <a:lnTo>
                  <a:pt x="2490482" y="64528"/>
                </a:lnTo>
                <a:lnTo>
                  <a:pt x="2490482" y="74688"/>
                </a:lnTo>
                <a:lnTo>
                  <a:pt x="2474277" y="74688"/>
                </a:lnTo>
                <a:lnTo>
                  <a:pt x="2474277" y="64528"/>
                </a:lnTo>
                <a:lnTo>
                  <a:pt x="2490482" y="64528"/>
                </a:lnTo>
                <a:lnTo>
                  <a:pt x="2490482" y="42849"/>
                </a:lnTo>
                <a:lnTo>
                  <a:pt x="2484983" y="42938"/>
                </a:lnTo>
                <a:lnTo>
                  <a:pt x="2484983" y="31508"/>
                </a:lnTo>
                <a:lnTo>
                  <a:pt x="2463482" y="31508"/>
                </a:lnTo>
                <a:lnTo>
                  <a:pt x="2463482" y="42938"/>
                </a:lnTo>
                <a:lnTo>
                  <a:pt x="2463482" y="48018"/>
                </a:lnTo>
                <a:lnTo>
                  <a:pt x="2458072" y="48018"/>
                </a:lnTo>
                <a:lnTo>
                  <a:pt x="2458072" y="53098"/>
                </a:lnTo>
                <a:lnTo>
                  <a:pt x="2452674" y="53098"/>
                </a:lnTo>
                <a:lnTo>
                  <a:pt x="2452674" y="42938"/>
                </a:lnTo>
                <a:lnTo>
                  <a:pt x="2463482" y="42938"/>
                </a:lnTo>
                <a:lnTo>
                  <a:pt x="2463482" y="31508"/>
                </a:lnTo>
                <a:lnTo>
                  <a:pt x="2436355" y="31508"/>
                </a:lnTo>
                <a:lnTo>
                  <a:pt x="2436355" y="42938"/>
                </a:lnTo>
                <a:lnTo>
                  <a:pt x="2452560" y="42938"/>
                </a:lnTo>
                <a:lnTo>
                  <a:pt x="2452560" y="48018"/>
                </a:lnTo>
                <a:lnTo>
                  <a:pt x="2447163" y="53098"/>
                </a:lnTo>
                <a:lnTo>
                  <a:pt x="2436355" y="53098"/>
                </a:lnTo>
                <a:lnTo>
                  <a:pt x="2436355" y="74688"/>
                </a:lnTo>
                <a:lnTo>
                  <a:pt x="2436355" y="81038"/>
                </a:lnTo>
                <a:lnTo>
                  <a:pt x="2436355" y="91198"/>
                </a:lnTo>
                <a:lnTo>
                  <a:pt x="2425547" y="91198"/>
                </a:lnTo>
                <a:lnTo>
                  <a:pt x="2425547" y="26428"/>
                </a:lnTo>
                <a:lnTo>
                  <a:pt x="2398649" y="26428"/>
                </a:lnTo>
                <a:lnTo>
                  <a:pt x="2398649" y="37858"/>
                </a:lnTo>
                <a:lnTo>
                  <a:pt x="2398649" y="59448"/>
                </a:lnTo>
                <a:lnTo>
                  <a:pt x="2393251" y="59448"/>
                </a:lnTo>
                <a:lnTo>
                  <a:pt x="2393251" y="74688"/>
                </a:lnTo>
                <a:lnTo>
                  <a:pt x="2393251" y="81038"/>
                </a:lnTo>
                <a:lnTo>
                  <a:pt x="2387841" y="86118"/>
                </a:lnTo>
                <a:lnTo>
                  <a:pt x="2387841" y="91198"/>
                </a:lnTo>
                <a:lnTo>
                  <a:pt x="2387841" y="102628"/>
                </a:lnTo>
                <a:lnTo>
                  <a:pt x="2377033" y="102628"/>
                </a:lnTo>
                <a:lnTo>
                  <a:pt x="2377033" y="74688"/>
                </a:lnTo>
                <a:lnTo>
                  <a:pt x="2393251" y="74688"/>
                </a:lnTo>
                <a:lnTo>
                  <a:pt x="2393251" y="59448"/>
                </a:lnTo>
                <a:lnTo>
                  <a:pt x="2387841" y="59448"/>
                </a:lnTo>
                <a:lnTo>
                  <a:pt x="2387841" y="53098"/>
                </a:lnTo>
                <a:lnTo>
                  <a:pt x="2382443" y="59448"/>
                </a:lnTo>
                <a:lnTo>
                  <a:pt x="2382443" y="37858"/>
                </a:lnTo>
                <a:lnTo>
                  <a:pt x="2398649" y="37858"/>
                </a:lnTo>
                <a:lnTo>
                  <a:pt x="2398649" y="26428"/>
                </a:lnTo>
                <a:lnTo>
                  <a:pt x="2371636" y="26428"/>
                </a:lnTo>
                <a:lnTo>
                  <a:pt x="2371636" y="42938"/>
                </a:lnTo>
                <a:lnTo>
                  <a:pt x="2371636" y="59448"/>
                </a:lnTo>
                <a:lnTo>
                  <a:pt x="2371636" y="64528"/>
                </a:lnTo>
                <a:lnTo>
                  <a:pt x="2366238" y="69608"/>
                </a:lnTo>
                <a:lnTo>
                  <a:pt x="2360828" y="69608"/>
                </a:lnTo>
                <a:lnTo>
                  <a:pt x="2360828" y="42938"/>
                </a:lnTo>
                <a:lnTo>
                  <a:pt x="2371636" y="42938"/>
                </a:lnTo>
                <a:lnTo>
                  <a:pt x="2371636" y="26428"/>
                </a:lnTo>
                <a:lnTo>
                  <a:pt x="2344623" y="26428"/>
                </a:lnTo>
                <a:lnTo>
                  <a:pt x="2344623" y="64528"/>
                </a:lnTo>
                <a:lnTo>
                  <a:pt x="2344623" y="69608"/>
                </a:lnTo>
                <a:lnTo>
                  <a:pt x="2339225" y="74688"/>
                </a:lnTo>
                <a:lnTo>
                  <a:pt x="2333815" y="74688"/>
                </a:lnTo>
                <a:lnTo>
                  <a:pt x="2333815" y="64528"/>
                </a:lnTo>
                <a:lnTo>
                  <a:pt x="2344623" y="64528"/>
                </a:lnTo>
                <a:lnTo>
                  <a:pt x="2344623" y="26428"/>
                </a:lnTo>
                <a:lnTo>
                  <a:pt x="2323020" y="26428"/>
                </a:lnTo>
                <a:lnTo>
                  <a:pt x="2323020" y="86118"/>
                </a:lnTo>
                <a:lnTo>
                  <a:pt x="2323020" y="91198"/>
                </a:lnTo>
                <a:lnTo>
                  <a:pt x="2306802" y="91198"/>
                </a:lnTo>
                <a:lnTo>
                  <a:pt x="2306802" y="107708"/>
                </a:lnTo>
                <a:lnTo>
                  <a:pt x="2323020" y="107708"/>
                </a:lnTo>
                <a:lnTo>
                  <a:pt x="2323020" y="112788"/>
                </a:lnTo>
                <a:lnTo>
                  <a:pt x="2317610" y="112788"/>
                </a:lnTo>
                <a:lnTo>
                  <a:pt x="2317610" y="119138"/>
                </a:lnTo>
                <a:lnTo>
                  <a:pt x="2306802" y="119138"/>
                </a:lnTo>
                <a:lnTo>
                  <a:pt x="2306802" y="107708"/>
                </a:lnTo>
                <a:lnTo>
                  <a:pt x="2290597" y="107708"/>
                </a:lnTo>
                <a:lnTo>
                  <a:pt x="2290597" y="97548"/>
                </a:lnTo>
                <a:lnTo>
                  <a:pt x="2274392" y="97548"/>
                </a:lnTo>
                <a:lnTo>
                  <a:pt x="2274392" y="91198"/>
                </a:lnTo>
                <a:lnTo>
                  <a:pt x="2285200" y="81038"/>
                </a:lnTo>
                <a:lnTo>
                  <a:pt x="2285200" y="53098"/>
                </a:lnTo>
                <a:lnTo>
                  <a:pt x="2296007" y="53098"/>
                </a:lnTo>
                <a:lnTo>
                  <a:pt x="2296007" y="64528"/>
                </a:lnTo>
                <a:lnTo>
                  <a:pt x="2296007" y="81038"/>
                </a:lnTo>
                <a:lnTo>
                  <a:pt x="2317610" y="81038"/>
                </a:lnTo>
                <a:lnTo>
                  <a:pt x="2323020" y="86118"/>
                </a:lnTo>
                <a:lnTo>
                  <a:pt x="2323020" y="26428"/>
                </a:lnTo>
                <a:lnTo>
                  <a:pt x="2301303" y="26428"/>
                </a:lnTo>
                <a:lnTo>
                  <a:pt x="2301303" y="16268"/>
                </a:lnTo>
                <a:lnTo>
                  <a:pt x="2290495" y="16268"/>
                </a:lnTo>
                <a:lnTo>
                  <a:pt x="2290495" y="26428"/>
                </a:lnTo>
                <a:lnTo>
                  <a:pt x="2268994" y="26428"/>
                </a:lnTo>
                <a:lnTo>
                  <a:pt x="2268994" y="64528"/>
                </a:lnTo>
                <a:lnTo>
                  <a:pt x="2268994" y="86118"/>
                </a:lnTo>
                <a:lnTo>
                  <a:pt x="2263584" y="86118"/>
                </a:lnTo>
                <a:lnTo>
                  <a:pt x="2263584" y="81038"/>
                </a:lnTo>
                <a:lnTo>
                  <a:pt x="2258187" y="74688"/>
                </a:lnTo>
                <a:lnTo>
                  <a:pt x="2252789" y="74688"/>
                </a:lnTo>
                <a:lnTo>
                  <a:pt x="2252789" y="64528"/>
                </a:lnTo>
                <a:lnTo>
                  <a:pt x="2268994" y="64528"/>
                </a:lnTo>
                <a:lnTo>
                  <a:pt x="2268994" y="26428"/>
                </a:lnTo>
                <a:lnTo>
                  <a:pt x="2263483" y="26428"/>
                </a:lnTo>
                <a:lnTo>
                  <a:pt x="2263483" y="16268"/>
                </a:lnTo>
                <a:lnTo>
                  <a:pt x="2247277" y="16268"/>
                </a:lnTo>
                <a:lnTo>
                  <a:pt x="2247277" y="37858"/>
                </a:lnTo>
                <a:lnTo>
                  <a:pt x="2247277" y="42938"/>
                </a:lnTo>
                <a:lnTo>
                  <a:pt x="2241867" y="42938"/>
                </a:lnTo>
                <a:lnTo>
                  <a:pt x="2241867" y="31508"/>
                </a:lnTo>
                <a:lnTo>
                  <a:pt x="2231174" y="31508"/>
                </a:lnTo>
                <a:lnTo>
                  <a:pt x="2231174" y="74688"/>
                </a:lnTo>
                <a:lnTo>
                  <a:pt x="2220366" y="74688"/>
                </a:lnTo>
                <a:lnTo>
                  <a:pt x="2214969" y="69608"/>
                </a:lnTo>
                <a:lnTo>
                  <a:pt x="2225776" y="69608"/>
                </a:lnTo>
                <a:lnTo>
                  <a:pt x="2231174" y="74688"/>
                </a:lnTo>
                <a:lnTo>
                  <a:pt x="2231174" y="31508"/>
                </a:lnTo>
                <a:lnTo>
                  <a:pt x="2225662" y="31508"/>
                </a:lnTo>
                <a:lnTo>
                  <a:pt x="2225662" y="26428"/>
                </a:lnTo>
                <a:lnTo>
                  <a:pt x="2220264" y="21348"/>
                </a:lnTo>
                <a:lnTo>
                  <a:pt x="2177148" y="21348"/>
                </a:lnTo>
                <a:lnTo>
                  <a:pt x="2177148" y="53098"/>
                </a:lnTo>
                <a:lnTo>
                  <a:pt x="2177148" y="64528"/>
                </a:lnTo>
                <a:lnTo>
                  <a:pt x="2166340" y="59448"/>
                </a:lnTo>
                <a:lnTo>
                  <a:pt x="2166340" y="53098"/>
                </a:lnTo>
                <a:lnTo>
                  <a:pt x="2177148" y="53098"/>
                </a:lnTo>
                <a:lnTo>
                  <a:pt x="2177148" y="21348"/>
                </a:lnTo>
                <a:lnTo>
                  <a:pt x="2160841" y="21348"/>
                </a:lnTo>
                <a:lnTo>
                  <a:pt x="2160841" y="31508"/>
                </a:lnTo>
                <a:lnTo>
                  <a:pt x="2155545" y="31508"/>
                </a:lnTo>
                <a:lnTo>
                  <a:pt x="2155545" y="42938"/>
                </a:lnTo>
                <a:lnTo>
                  <a:pt x="2155545" y="48018"/>
                </a:lnTo>
                <a:lnTo>
                  <a:pt x="2150135" y="48018"/>
                </a:lnTo>
                <a:lnTo>
                  <a:pt x="2144738" y="53098"/>
                </a:lnTo>
                <a:lnTo>
                  <a:pt x="2128532" y="53098"/>
                </a:lnTo>
                <a:lnTo>
                  <a:pt x="2128532" y="42938"/>
                </a:lnTo>
                <a:lnTo>
                  <a:pt x="2155545" y="42938"/>
                </a:lnTo>
                <a:lnTo>
                  <a:pt x="2155545" y="31508"/>
                </a:lnTo>
                <a:lnTo>
                  <a:pt x="2133828" y="31508"/>
                </a:lnTo>
                <a:lnTo>
                  <a:pt x="2133828" y="16268"/>
                </a:lnTo>
                <a:lnTo>
                  <a:pt x="2112327" y="16268"/>
                </a:lnTo>
                <a:lnTo>
                  <a:pt x="2112327" y="107708"/>
                </a:lnTo>
                <a:lnTo>
                  <a:pt x="2112327" y="112788"/>
                </a:lnTo>
                <a:lnTo>
                  <a:pt x="2106917" y="119138"/>
                </a:lnTo>
                <a:lnTo>
                  <a:pt x="2101519" y="112788"/>
                </a:lnTo>
                <a:lnTo>
                  <a:pt x="2101519" y="107708"/>
                </a:lnTo>
                <a:lnTo>
                  <a:pt x="2112327" y="107708"/>
                </a:lnTo>
                <a:lnTo>
                  <a:pt x="2112327" y="16268"/>
                </a:lnTo>
                <a:lnTo>
                  <a:pt x="2085314" y="16268"/>
                </a:lnTo>
                <a:lnTo>
                  <a:pt x="2085314" y="102628"/>
                </a:lnTo>
                <a:lnTo>
                  <a:pt x="2085314" y="112788"/>
                </a:lnTo>
                <a:lnTo>
                  <a:pt x="2074506" y="112788"/>
                </a:lnTo>
                <a:lnTo>
                  <a:pt x="2074506" y="102628"/>
                </a:lnTo>
                <a:lnTo>
                  <a:pt x="2085314" y="102628"/>
                </a:lnTo>
                <a:lnTo>
                  <a:pt x="2085314" y="16268"/>
                </a:lnTo>
                <a:lnTo>
                  <a:pt x="2058187" y="16268"/>
                </a:lnTo>
                <a:lnTo>
                  <a:pt x="2058187" y="26428"/>
                </a:lnTo>
                <a:lnTo>
                  <a:pt x="2052789" y="26428"/>
                </a:lnTo>
                <a:lnTo>
                  <a:pt x="2052789" y="16268"/>
                </a:lnTo>
                <a:lnTo>
                  <a:pt x="2047494" y="16268"/>
                </a:lnTo>
                <a:lnTo>
                  <a:pt x="2047494" y="97548"/>
                </a:lnTo>
                <a:lnTo>
                  <a:pt x="2047494" y="102628"/>
                </a:lnTo>
                <a:lnTo>
                  <a:pt x="2047494" y="112788"/>
                </a:lnTo>
                <a:lnTo>
                  <a:pt x="2047494" y="124218"/>
                </a:lnTo>
                <a:lnTo>
                  <a:pt x="2036686" y="124218"/>
                </a:lnTo>
                <a:lnTo>
                  <a:pt x="2036686" y="119138"/>
                </a:lnTo>
                <a:lnTo>
                  <a:pt x="2036686" y="97548"/>
                </a:lnTo>
                <a:lnTo>
                  <a:pt x="2047494" y="97548"/>
                </a:lnTo>
                <a:lnTo>
                  <a:pt x="2047494" y="16268"/>
                </a:lnTo>
                <a:lnTo>
                  <a:pt x="2047392" y="26428"/>
                </a:lnTo>
                <a:lnTo>
                  <a:pt x="2047392" y="37858"/>
                </a:lnTo>
                <a:lnTo>
                  <a:pt x="2036584" y="37858"/>
                </a:lnTo>
                <a:lnTo>
                  <a:pt x="2036584" y="26428"/>
                </a:lnTo>
                <a:lnTo>
                  <a:pt x="2047392" y="26428"/>
                </a:lnTo>
                <a:lnTo>
                  <a:pt x="2047392" y="16268"/>
                </a:lnTo>
                <a:lnTo>
                  <a:pt x="1966353" y="16268"/>
                </a:lnTo>
                <a:lnTo>
                  <a:pt x="1966353" y="31508"/>
                </a:lnTo>
                <a:lnTo>
                  <a:pt x="1955660" y="31508"/>
                </a:lnTo>
                <a:lnTo>
                  <a:pt x="1955660" y="42938"/>
                </a:lnTo>
                <a:lnTo>
                  <a:pt x="1950250" y="48018"/>
                </a:lnTo>
                <a:lnTo>
                  <a:pt x="1944852" y="42938"/>
                </a:lnTo>
                <a:lnTo>
                  <a:pt x="1944852" y="37858"/>
                </a:lnTo>
                <a:lnTo>
                  <a:pt x="1950250" y="37858"/>
                </a:lnTo>
                <a:lnTo>
                  <a:pt x="1955660" y="42938"/>
                </a:lnTo>
                <a:lnTo>
                  <a:pt x="1955660" y="31508"/>
                </a:lnTo>
                <a:lnTo>
                  <a:pt x="1955546" y="21348"/>
                </a:lnTo>
                <a:lnTo>
                  <a:pt x="1928533" y="21348"/>
                </a:lnTo>
                <a:lnTo>
                  <a:pt x="1928533" y="31508"/>
                </a:lnTo>
                <a:lnTo>
                  <a:pt x="1939340" y="31508"/>
                </a:lnTo>
                <a:lnTo>
                  <a:pt x="1939340" y="48018"/>
                </a:lnTo>
                <a:lnTo>
                  <a:pt x="1939340" y="59448"/>
                </a:lnTo>
                <a:lnTo>
                  <a:pt x="1939340" y="69608"/>
                </a:lnTo>
                <a:lnTo>
                  <a:pt x="1928533" y="69608"/>
                </a:lnTo>
                <a:lnTo>
                  <a:pt x="1928533" y="59448"/>
                </a:lnTo>
                <a:lnTo>
                  <a:pt x="1939340" y="59448"/>
                </a:lnTo>
                <a:lnTo>
                  <a:pt x="1939340" y="48018"/>
                </a:lnTo>
                <a:lnTo>
                  <a:pt x="1923135" y="48018"/>
                </a:lnTo>
                <a:lnTo>
                  <a:pt x="1923135" y="31508"/>
                </a:lnTo>
                <a:lnTo>
                  <a:pt x="1912327" y="31508"/>
                </a:lnTo>
                <a:lnTo>
                  <a:pt x="1912327" y="48018"/>
                </a:lnTo>
                <a:lnTo>
                  <a:pt x="1907032" y="48018"/>
                </a:lnTo>
                <a:lnTo>
                  <a:pt x="1907032" y="69608"/>
                </a:lnTo>
                <a:lnTo>
                  <a:pt x="1901634" y="74688"/>
                </a:lnTo>
                <a:lnTo>
                  <a:pt x="1896224" y="74688"/>
                </a:lnTo>
                <a:lnTo>
                  <a:pt x="1901634" y="64528"/>
                </a:lnTo>
                <a:lnTo>
                  <a:pt x="1896224" y="69608"/>
                </a:lnTo>
                <a:lnTo>
                  <a:pt x="1896224" y="64528"/>
                </a:lnTo>
                <a:lnTo>
                  <a:pt x="1901634" y="64528"/>
                </a:lnTo>
                <a:lnTo>
                  <a:pt x="1907032" y="69608"/>
                </a:lnTo>
                <a:lnTo>
                  <a:pt x="1907032" y="48018"/>
                </a:lnTo>
                <a:lnTo>
                  <a:pt x="1901520" y="48018"/>
                </a:lnTo>
                <a:lnTo>
                  <a:pt x="1896122" y="53098"/>
                </a:lnTo>
                <a:lnTo>
                  <a:pt x="1896122" y="59448"/>
                </a:lnTo>
                <a:lnTo>
                  <a:pt x="1890712" y="64528"/>
                </a:lnTo>
                <a:lnTo>
                  <a:pt x="1869109" y="64528"/>
                </a:lnTo>
                <a:lnTo>
                  <a:pt x="1869109" y="69608"/>
                </a:lnTo>
                <a:lnTo>
                  <a:pt x="1869109" y="74688"/>
                </a:lnTo>
                <a:lnTo>
                  <a:pt x="1879917" y="74688"/>
                </a:lnTo>
                <a:lnTo>
                  <a:pt x="1879917" y="97548"/>
                </a:lnTo>
                <a:lnTo>
                  <a:pt x="1896122" y="97548"/>
                </a:lnTo>
                <a:lnTo>
                  <a:pt x="1896122" y="112788"/>
                </a:lnTo>
                <a:lnTo>
                  <a:pt x="1901520" y="112788"/>
                </a:lnTo>
                <a:lnTo>
                  <a:pt x="1901520" y="97548"/>
                </a:lnTo>
                <a:lnTo>
                  <a:pt x="1917725" y="97548"/>
                </a:lnTo>
                <a:lnTo>
                  <a:pt x="1917725" y="112788"/>
                </a:lnTo>
                <a:lnTo>
                  <a:pt x="1928533" y="112788"/>
                </a:lnTo>
                <a:lnTo>
                  <a:pt x="1928533" y="124218"/>
                </a:lnTo>
                <a:lnTo>
                  <a:pt x="1917725" y="124218"/>
                </a:lnTo>
                <a:lnTo>
                  <a:pt x="1917725" y="134378"/>
                </a:lnTo>
                <a:lnTo>
                  <a:pt x="1928533" y="134378"/>
                </a:lnTo>
                <a:lnTo>
                  <a:pt x="1928533" y="129298"/>
                </a:lnTo>
                <a:lnTo>
                  <a:pt x="1955546" y="129298"/>
                </a:lnTo>
                <a:lnTo>
                  <a:pt x="1955546" y="112788"/>
                </a:lnTo>
                <a:lnTo>
                  <a:pt x="1939340" y="112788"/>
                </a:lnTo>
                <a:lnTo>
                  <a:pt x="1939340" y="102628"/>
                </a:lnTo>
                <a:lnTo>
                  <a:pt x="1933943" y="97548"/>
                </a:lnTo>
                <a:lnTo>
                  <a:pt x="1928533" y="97548"/>
                </a:lnTo>
                <a:lnTo>
                  <a:pt x="1928533" y="86118"/>
                </a:lnTo>
                <a:lnTo>
                  <a:pt x="1939340" y="86118"/>
                </a:lnTo>
                <a:lnTo>
                  <a:pt x="1939340" y="74688"/>
                </a:lnTo>
                <a:lnTo>
                  <a:pt x="1950148" y="74688"/>
                </a:lnTo>
                <a:lnTo>
                  <a:pt x="1950148" y="81038"/>
                </a:lnTo>
                <a:lnTo>
                  <a:pt x="1950148" y="97548"/>
                </a:lnTo>
                <a:lnTo>
                  <a:pt x="1950148" y="107708"/>
                </a:lnTo>
                <a:lnTo>
                  <a:pt x="1955546" y="107708"/>
                </a:lnTo>
                <a:lnTo>
                  <a:pt x="1960943" y="112788"/>
                </a:lnTo>
                <a:lnTo>
                  <a:pt x="1961007" y="119189"/>
                </a:lnTo>
                <a:lnTo>
                  <a:pt x="1966353" y="124218"/>
                </a:lnTo>
                <a:lnTo>
                  <a:pt x="1977161" y="124218"/>
                </a:lnTo>
                <a:lnTo>
                  <a:pt x="1977161" y="134378"/>
                </a:lnTo>
                <a:lnTo>
                  <a:pt x="1998764" y="134378"/>
                </a:lnTo>
                <a:lnTo>
                  <a:pt x="1998764" y="129298"/>
                </a:lnTo>
                <a:lnTo>
                  <a:pt x="2004161" y="124218"/>
                </a:lnTo>
                <a:lnTo>
                  <a:pt x="2014969" y="124218"/>
                </a:lnTo>
                <a:lnTo>
                  <a:pt x="2014969" y="107708"/>
                </a:lnTo>
                <a:lnTo>
                  <a:pt x="2025777" y="107708"/>
                </a:lnTo>
                <a:lnTo>
                  <a:pt x="2025777" y="119138"/>
                </a:lnTo>
                <a:lnTo>
                  <a:pt x="2036584" y="119138"/>
                </a:lnTo>
                <a:lnTo>
                  <a:pt x="2036584" y="124218"/>
                </a:lnTo>
                <a:lnTo>
                  <a:pt x="2036584" y="129298"/>
                </a:lnTo>
                <a:lnTo>
                  <a:pt x="2079802" y="129298"/>
                </a:lnTo>
                <a:lnTo>
                  <a:pt x="2079802" y="140728"/>
                </a:lnTo>
                <a:lnTo>
                  <a:pt x="2085200" y="145808"/>
                </a:lnTo>
                <a:lnTo>
                  <a:pt x="2101405" y="145808"/>
                </a:lnTo>
                <a:lnTo>
                  <a:pt x="2101405" y="140728"/>
                </a:lnTo>
                <a:lnTo>
                  <a:pt x="2106815" y="134378"/>
                </a:lnTo>
                <a:lnTo>
                  <a:pt x="2123021" y="134378"/>
                </a:lnTo>
                <a:lnTo>
                  <a:pt x="2123021" y="119138"/>
                </a:lnTo>
                <a:lnTo>
                  <a:pt x="2144623" y="119138"/>
                </a:lnTo>
                <a:lnTo>
                  <a:pt x="2144623" y="145808"/>
                </a:lnTo>
                <a:lnTo>
                  <a:pt x="2155431" y="145808"/>
                </a:lnTo>
                <a:lnTo>
                  <a:pt x="2155431" y="134378"/>
                </a:lnTo>
                <a:lnTo>
                  <a:pt x="2171636" y="134378"/>
                </a:lnTo>
                <a:lnTo>
                  <a:pt x="2171636" y="150888"/>
                </a:lnTo>
                <a:lnTo>
                  <a:pt x="2177046" y="157238"/>
                </a:lnTo>
                <a:lnTo>
                  <a:pt x="2182444" y="157238"/>
                </a:lnTo>
                <a:lnTo>
                  <a:pt x="2182444" y="145808"/>
                </a:lnTo>
                <a:lnTo>
                  <a:pt x="2193252" y="145808"/>
                </a:lnTo>
                <a:lnTo>
                  <a:pt x="2198649" y="140728"/>
                </a:lnTo>
                <a:lnTo>
                  <a:pt x="2198649" y="134378"/>
                </a:lnTo>
                <a:lnTo>
                  <a:pt x="2214854" y="134378"/>
                </a:lnTo>
                <a:lnTo>
                  <a:pt x="2214854" y="107708"/>
                </a:lnTo>
                <a:lnTo>
                  <a:pt x="2225662" y="107708"/>
                </a:lnTo>
                <a:lnTo>
                  <a:pt x="2230958" y="102730"/>
                </a:lnTo>
                <a:lnTo>
                  <a:pt x="2231072" y="81038"/>
                </a:lnTo>
                <a:lnTo>
                  <a:pt x="2247277" y="81038"/>
                </a:lnTo>
                <a:lnTo>
                  <a:pt x="2247277" y="86118"/>
                </a:lnTo>
                <a:lnTo>
                  <a:pt x="2247277" y="97548"/>
                </a:lnTo>
                <a:lnTo>
                  <a:pt x="2258072" y="97548"/>
                </a:lnTo>
                <a:lnTo>
                  <a:pt x="2258072" y="102628"/>
                </a:lnTo>
                <a:lnTo>
                  <a:pt x="2279688" y="102628"/>
                </a:lnTo>
                <a:lnTo>
                  <a:pt x="2279688" y="119138"/>
                </a:lnTo>
                <a:lnTo>
                  <a:pt x="2279688" y="140728"/>
                </a:lnTo>
                <a:lnTo>
                  <a:pt x="2301303" y="140728"/>
                </a:lnTo>
                <a:lnTo>
                  <a:pt x="2301303" y="124218"/>
                </a:lnTo>
                <a:lnTo>
                  <a:pt x="2312098" y="124218"/>
                </a:lnTo>
                <a:lnTo>
                  <a:pt x="2312098" y="134378"/>
                </a:lnTo>
                <a:lnTo>
                  <a:pt x="2328303" y="134378"/>
                </a:lnTo>
                <a:lnTo>
                  <a:pt x="2328303" y="124218"/>
                </a:lnTo>
                <a:lnTo>
                  <a:pt x="2339111" y="124218"/>
                </a:lnTo>
                <a:lnTo>
                  <a:pt x="2339111" y="107708"/>
                </a:lnTo>
                <a:lnTo>
                  <a:pt x="2355316" y="107708"/>
                </a:lnTo>
                <a:lnTo>
                  <a:pt x="2355316" y="97548"/>
                </a:lnTo>
                <a:lnTo>
                  <a:pt x="2344521" y="97548"/>
                </a:lnTo>
                <a:lnTo>
                  <a:pt x="2344521" y="86118"/>
                </a:lnTo>
                <a:lnTo>
                  <a:pt x="2355316" y="86118"/>
                </a:lnTo>
                <a:lnTo>
                  <a:pt x="2355316" y="97548"/>
                </a:lnTo>
                <a:lnTo>
                  <a:pt x="2371534" y="97548"/>
                </a:lnTo>
                <a:lnTo>
                  <a:pt x="2371534" y="102628"/>
                </a:lnTo>
                <a:lnTo>
                  <a:pt x="2371534" y="107708"/>
                </a:lnTo>
                <a:lnTo>
                  <a:pt x="2360726" y="107708"/>
                </a:lnTo>
                <a:lnTo>
                  <a:pt x="2360726" y="119138"/>
                </a:lnTo>
                <a:lnTo>
                  <a:pt x="2355316" y="124218"/>
                </a:lnTo>
                <a:lnTo>
                  <a:pt x="2349919" y="124218"/>
                </a:lnTo>
                <a:lnTo>
                  <a:pt x="2349919" y="134378"/>
                </a:lnTo>
                <a:lnTo>
                  <a:pt x="2414752" y="134378"/>
                </a:lnTo>
                <a:lnTo>
                  <a:pt x="2420099" y="129349"/>
                </a:lnTo>
                <a:lnTo>
                  <a:pt x="2420150" y="119138"/>
                </a:lnTo>
                <a:lnTo>
                  <a:pt x="2436355" y="119138"/>
                </a:lnTo>
                <a:lnTo>
                  <a:pt x="2436406" y="129349"/>
                </a:lnTo>
                <a:lnTo>
                  <a:pt x="2441765" y="134378"/>
                </a:lnTo>
                <a:lnTo>
                  <a:pt x="2447163" y="134378"/>
                </a:lnTo>
                <a:lnTo>
                  <a:pt x="2452560" y="140728"/>
                </a:lnTo>
                <a:lnTo>
                  <a:pt x="2452560" y="150888"/>
                </a:lnTo>
                <a:lnTo>
                  <a:pt x="2474277" y="150888"/>
                </a:lnTo>
                <a:lnTo>
                  <a:pt x="2474277" y="157251"/>
                </a:lnTo>
                <a:lnTo>
                  <a:pt x="2490482" y="157251"/>
                </a:lnTo>
                <a:lnTo>
                  <a:pt x="2490482" y="140982"/>
                </a:lnTo>
                <a:lnTo>
                  <a:pt x="2479573" y="140982"/>
                </a:lnTo>
                <a:lnTo>
                  <a:pt x="2479573" y="140728"/>
                </a:lnTo>
                <a:lnTo>
                  <a:pt x="2468765" y="140728"/>
                </a:lnTo>
                <a:lnTo>
                  <a:pt x="2468765" y="129298"/>
                </a:lnTo>
                <a:lnTo>
                  <a:pt x="2474176" y="129298"/>
                </a:lnTo>
                <a:lnTo>
                  <a:pt x="2474176" y="112788"/>
                </a:lnTo>
                <a:lnTo>
                  <a:pt x="2463368" y="112788"/>
                </a:lnTo>
                <a:lnTo>
                  <a:pt x="2452674" y="102730"/>
                </a:lnTo>
                <a:lnTo>
                  <a:pt x="2452560" y="86118"/>
                </a:lnTo>
                <a:lnTo>
                  <a:pt x="2463482" y="86118"/>
                </a:lnTo>
                <a:lnTo>
                  <a:pt x="2463482" y="81038"/>
                </a:lnTo>
                <a:lnTo>
                  <a:pt x="2474277" y="81038"/>
                </a:lnTo>
                <a:lnTo>
                  <a:pt x="2474277" y="86118"/>
                </a:lnTo>
                <a:lnTo>
                  <a:pt x="2479573" y="86118"/>
                </a:lnTo>
                <a:lnTo>
                  <a:pt x="2479573" y="97548"/>
                </a:lnTo>
                <a:lnTo>
                  <a:pt x="2484983" y="102628"/>
                </a:lnTo>
                <a:lnTo>
                  <a:pt x="2484983" y="112788"/>
                </a:lnTo>
                <a:lnTo>
                  <a:pt x="2495778" y="112788"/>
                </a:lnTo>
                <a:lnTo>
                  <a:pt x="2501188" y="119138"/>
                </a:lnTo>
                <a:lnTo>
                  <a:pt x="2501188" y="124218"/>
                </a:lnTo>
                <a:lnTo>
                  <a:pt x="2511996" y="124218"/>
                </a:lnTo>
                <a:lnTo>
                  <a:pt x="2511996" y="91198"/>
                </a:lnTo>
                <a:lnTo>
                  <a:pt x="2501290" y="91198"/>
                </a:lnTo>
                <a:lnTo>
                  <a:pt x="2501290" y="64528"/>
                </a:lnTo>
                <a:lnTo>
                  <a:pt x="2517495" y="64528"/>
                </a:lnTo>
                <a:lnTo>
                  <a:pt x="2517495" y="69608"/>
                </a:lnTo>
                <a:lnTo>
                  <a:pt x="2517495" y="91198"/>
                </a:lnTo>
                <a:lnTo>
                  <a:pt x="2522791" y="91198"/>
                </a:lnTo>
                <a:lnTo>
                  <a:pt x="2522791" y="119138"/>
                </a:lnTo>
                <a:lnTo>
                  <a:pt x="2533599" y="119138"/>
                </a:lnTo>
                <a:lnTo>
                  <a:pt x="2533599" y="129298"/>
                </a:lnTo>
                <a:lnTo>
                  <a:pt x="2544407" y="129298"/>
                </a:lnTo>
                <a:lnTo>
                  <a:pt x="2549804" y="134378"/>
                </a:lnTo>
                <a:lnTo>
                  <a:pt x="2549804" y="140728"/>
                </a:lnTo>
                <a:lnTo>
                  <a:pt x="2560612" y="140728"/>
                </a:lnTo>
                <a:lnTo>
                  <a:pt x="2566009" y="134378"/>
                </a:lnTo>
                <a:lnTo>
                  <a:pt x="2566009" y="129298"/>
                </a:lnTo>
                <a:lnTo>
                  <a:pt x="2571419" y="129298"/>
                </a:lnTo>
                <a:lnTo>
                  <a:pt x="2571419" y="134378"/>
                </a:lnTo>
                <a:lnTo>
                  <a:pt x="2576817" y="134378"/>
                </a:lnTo>
                <a:lnTo>
                  <a:pt x="2582214" y="140728"/>
                </a:lnTo>
                <a:lnTo>
                  <a:pt x="2603830" y="140728"/>
                </a:lnTo>
                <a:lnTo>
                  <a:pt x="2603830" y="162318"/>
                </a:lnTo>
                <a:lnTo>
                  <a:pt x="2614638" y="162318"/>
                </a:lnTo>
                <a:lnTo>
                  <a:pt x="2614638" y="157238"/>
                </a:lnTo>
                <a:lnTo>
                  <a:pt x="2641650" y="157238"/>
                </a:lnTo>
                <a:lnTo>
                  <a:pt x="2641650" y="134378"/>
                </a:lnTo>
                <a:lnTo>
                  <a:pt x="2636355" y="134378"/>
                </a:lnTo>
                <a:lnTo>
                  <a:pt x="2631008" y="129349"/>
                </a:lnTo>
                <a:lnTo>
                  <a:pt x="2630944" y="119138"/>
                </a:lnTo>
                <a:lnTo>
                  <a:pt x="2641752" y="119138"/>
                </a:lnTo>
                <a:lnTo>
                  <a:pt x="2641752" y="129298"/>
                </a:lnTo>
                <a:lnTo>
                  <a:pt x="2652445" y="129298"/>
                </a:lnTo>
                <a:lnTo>
                  <a:pt x="2652445" y="145808"/>
                </a:lnTo>
                <a:lnTo>
                  <a:pt x="2657856" y="150888"/>
                </a:lnTo>
                <a:lnTo>
                  <a:pt x="2657856" y="157238"/>
                </a:lnTo>
                <a:lnTo>
                  <a:pt x="2668663" y="157238"/>
                </a:lnTo>
                <a:lnTo>
                  <a:pt x="2668663" y="145808"/>
                </a:lnTo>
                <a:lnTo>
                  <a:pt x="2679458" y="145808"/>
                </a:lnTo>
                <a:lnTo>
                  <a:pt x="2679458" y="157238"/>
                </a:lnTo>
                <a:lnTo>
                  <a:pt x="2706471" y="157238"/>
                </a:lnTo>
                <a:lnTo>
                  <a:pt x="2706471" y="140728"/>
                </a:lnTo>
                <a:lnTo>
                  <a:pt x="2717279" y="140728"/>
                </a:lnTo>
                <a:lnTo>
                  <a:pt x="2717279" y="167398"/>
                </a:lnTo>
                <a:lnTo>
                  <a:pt x="2722676" y="172478"/>
                </a:lnTo>
                <a:lnTo>
                  <a:pt x="2728087" y="167398"/>
                </a:lnTo>
                <a:lnTo>
                  <a:pt x="2728087" y="157238"/>
                </a:lnTo>
                <a:lnTo>
                  <a:pt x="2738894" y="157238"/>
                </a:lnTo>
                <a:lnTo>
                  <a:pt x="2738894" y="145808"/>
                </a:lnTo>
                <a:lnTo>
                  <a:pt x="2749689" y="145808"/>
                </a:lnTo>
                <a:lnTo>
                  <a:pt x="2755100" y="150888"/>
                </a:lnTo>
                <a:lnTo>
                  <a:pt x="2755100" y="157238"/>
                </a:lnTo>
                <a:lnTo>
                  <a:pt x="2776702" y="157238"/>
                </a:lnTo>
                <a:lnTo>
                  <a:pt x="2782112" y="162318"/>
                </a:lnTo>
                <a:lnTo>
                  <a:pt x="2782112" y="167398"/>
                </a:lnTo>
                <a:lnTo>
                  <a:pt x="2787510" y="172478"/>
                </a:lnTo>
                <a:lnTo>
                  <a:pt x="2787510" y="188988"/>
                </a:lnTo>
                <a:lnTo>
                  <a:pt x="2798318" y="188988"/>
                </a:lnTo>
                <a:lnTo>
                  <a:pt x="2798318" y="167398"/>
                </a:lnTo>
                <a:lnTo>
                  <a:pt x="2803715" y="167398"/>
                </a:lnTo>
                <a:lnTo>
                  <a:pt x="2803715" y="188988"/>
                </a:lnTo>
                <a:lnTo>
                  <a:pt x="2809125" y="194068"/>
                </a:lnTo>
                <a:lnTo>
                  <a:pt x="2814523" y="194068"/>
                </a:lnTo>
                <a:lnTo>
                  <a:pt x="2814523" y="183908"/>
                </a:lnTo>
                <a:lnTo>
                  <a:pt x="2825331" y="183908"/>
                </a:lnTo>
                <a:lnTo>
                  <a:pt x="2825331" y="167398"/>
                </a:lnTo>
                <a:lnTo>
                  <a:pt x="2836126" y="167398"/>
                </a:lnTo>
                <a:lnTo>
                  <a:pt x="2836126" y="157238"/>
                </a:lnTo>
                <a:lnTo>
                  <a:pt x="2846933" y="157238"/>
                </a:lnTo>
                <a:lnTo>
                  <a:pt x="2846933" y="167398"/>
                </a:lnTo>
                <a:lnTo>
                  <a:pt x="2868549" y="167398"/>
                </a:lnTo>
                <a:lnTo>
                  <a:pt x="2868549" y="178828"/>
                </a:lnTo>
                <a:lnTo>
                  <a:pt x="2873946" y="178828"/>
                </a:lnTo>
                <a:lnTo>
                  <a:pt x="2873946" y="183908"/>
                </a:lnTo>
                <a:lnTo>
                  <a:pt x="2879356" y="183908"/>
                </a:lnTo>
                <a:lnTo>
                  <a:pt x="2879356" y="200418"/>
                </a:lnTo>
                <a:lnTo>
                  <a:pt x="2884754" y="200418"/>
                </a:lnTo>
                <a:lnTo>
                  <a:pt x="2884754" y="188988"/>
                </a:lnTo>
                <a:lnTo>
                  <a:pt x="2895562" y="188988"/>
                </a:lnTo>
                <a:lnTo>
                  <a:pt x="2895562" y="200418"/>
                </a:lnTo>
                <a:lnTo>
                  <a:pt x="2906357" y="200418"/>
                </a:lnTo>
                <a:lnTo>
                  <a:pt x="2906357" y="188988"/>
                </a:lnTo>
                <a:lnTo>
                  <a:pt x="2917279" y="188988"/>
                </a:lnTo>
                <a:lnTo>
                  <a:pt x="2917279" y="189788"/>
                </a:lnTo>
                <a:lnTo>
                  <a:pt x="2922676" y="189788"/>
                </a:lnTo>
                <a:lnTo>
                  <a:pt x="2928086" y="195211"/>
                </a:lnTo>
                <a:lnTo>
                  <a:pt x="2928086" y="188988"/>
                </a:lnTo>
                <a:lnTo>
                  <a:pt x="2954985" y="188988"/>
                </a:lnTo>
                <a:lnTo>
                  <a:pt x="2954985" y="178828"/>
                </a:lnTo>
                <a:lnTo>
                  <a:pt x="2965843" y="178828"/>
                </a:lnTo>
                <a:lnTo>
                  <a:pt x="2965843" y="150888"/>
                </a:lnTo>
                <a:lnTo>
                  <a:pt x="2976651" y="150888"/>
                </a:lnTo>
                <a:lnTo>
                  <a:pt x="2976651" y="157251"/>
                </a:lnTo>
                <a:lnTo>
                  <a:pt x="2971304" y="157251"/>
                </a:lnTo>
                <a:lnTo>
                  <a:pt x="2971304" y="168097"/>
                </a:lnTo>
                <a:lnTo>
                  <a:pt x="2976651" y="173469"/>
                </a:lnTo>
                <a:lnTo>
                  <a:pt x="2976651" y="178828"/>
                </a:lnTo>
                <a:lnTo>
                  <a:pt x="2987446" y="178828"/>
                </a:lnTo>
                <a:lnTo>
                  <a:pt x="2987446" y="205498"/>
                </a:lnTo>
                <a:lnTo>
                  <a:pt x="2992856" y="205498"/>
                </a:lnTo>
                <a:lnTo>
                  <a:pt x="2998254" y="200418"/>
                </a:lnTo>
                <a:lnTo>
                  <a:pt x="2998254" y="188988"/>
                </a:lnTo>
                <a:lnTo>
                  <a:pt x="3025267" y="188988"/>
                </a:lnTo>
                <a:lnTo>
                  <a:pt x="3025267" y="178828"/>
                </a:lnTo>
                <a:lnTo>
                  <a:pt x="2998254" y="178828"/>
                </a:lnTo>
                <a:lnTo>
                  <a:pt x="2998254" y="167398"/>
                </a:lnTo>
                <a:lnTo>
                  <a:pt x="3017672" y="167398"/>
                </a:lnTo>
                <a:lnTo>
                  <a:pt x="3021215" y="168668"/>
                </a:lnTo>
                <a:lnTo>
                  <a:pt x="3025267" y="178828"/>
                </a:lnTo>
                <a:lnTo>
                  <a:pt x="3046882" y="178828"/>
                </a:lnTo>
                <a:lnTo>
                  <a:pt x="3052280" y="183908"/>
                </a:lnTo>
                <a:lnTo>
                  <a:pt x="3052280" y="188988"/>
                </a:lnTo>
                <a:lnTo>
                  <a:pt x="3079292" y="188988"/>
                </a:lnTo>
                <a:lnTo>
                  <a:pt x="3079292" y="162318"/>
                </a:lnTo>
                <a:lnTo>
                  <a:pt x="3090100" y="162318"/>
                </a:lnTo>
                <a:lnTo>
                  <a:pt x="3090100" y="183908"/>
                </a:lnTo>
                <a:lnTo>
                  <a:pt x="3106305" y="183908"/>
                </a:lnTo>
                <a:lnTo>
                  <a:pt x="3106305" y="200418"/>
                </a:lnTo>
                <a:lnTo>
                  <a:pt x="3122511" y="200418"/>
                </a:lnTo>
                <a:lnTo>
                  <a:pt x="3127908" y="205498"/>
                </a:lnTo>
                <a:lnTo>
                  <a:pt x="3133318" y="205498"/>
                </a:lnTo>
                <a:lnTo>
                  <a:pt x="3133318" y="210578"/>
                </a:lnTo>
                <a:lnTo>
                  <a:pt x="3144126" y="210578"/>
                </a:lnTo>
                <a:lnTo>
                  <a:pt x="3144126" y="194068"/>
                </a:lnTo>
                <a:lnTo>
                  <a:pt x="3154921" y="194068"/>
                </a:lnTo>
                <a:lnTo>
                  <a:pt x="3154921" y="178828"/>
                </a:lnTo>
                <a:lnTo>
                  <a:pt x="3165729" y="178828"/>
                </a:lnTo>
                <a:lnTo>
                  <a:pt x="3165729" y="162318"/>
                </a:lnTo>
                <a:lnTo>
                  <a:pt x="3192742" y="162318"/>
                </a:lnTo>
                <a:lnTo>
                  <a:pt x="3192742" y="150888"/>
                </a:lnTo>
                <a:lnTo>
                  <a:pt x="3198139" y="145808"/>
                </a:lnTo>
                <a:lnTo>
                  <a:pt x="3235960" y="145808"/>
                </a:lnTo>
                <a:lnTo>
                  <a:pt x="3235960" y="183908"/>
                </a:lnTo>
                <a:lnTo>
                  <a:pt x="3246767" y="183908"/>
                </a:lnTo>
                <a:lnTo>
                  <a:pt x="3246767" y="178828"/>
                </a:lnTo>
                <a:lnTo>
                  <a:pt x="3273780" y="178828"/>
                </a:lnTo>
                <a:lnTo>
                  <a:pt x="3273780" y="140728"/>
                </a:lnTo>
                <a:lnTo>
                  <a:pt x="3279178" y="140728"/>
                </a:lnTo>
                <a:lnTo>
                  <a:pt x="3279178" y="145808"/>
                </a:lnTo>
                <a:lnTo>
                  <a:pt x="3279178" y="172478"/>
                </a:lnTo>
                <a:lnTo>
                  <a:pt x="3284588" y="178828"/>
                </a:lnTo>
                <a:lnTo>
                  <a:pt x="3289985" y="178828"/>
                </a:lnTo>
                <a:lnTo>
                  <a:pt x="3289985" y="172478"/>
                </a:lnTo>
                <a:lnTo>
                  <a:pt x="3306191" y="172478"/>
                </a:lnTo>
                <a:lnTo>
                  <a:pt x="3306191" y="162318"/>
                </a:lnTo>
                <a:lnTo>
                  <a:pt x="3316998" y="162318"/>
                </a:lnTo>
                <a:lnTo>
                  <a:pt x="3316998" y="157238"/>
                </a:lnTo>
                <a:lnTo>
                  <a:pt x="3322447" y="157238"/>
                </a:lnTo>
                <a:lnTo>
                  <a:pt x="3322447" y="168097"/>
                </a:lnTo>
                <a:lnTo>
                  <a:pt x="3311652" y="168097"/>
                </a:lnTo>
                <a:lnTo>
                  <a:pt x="3311652" y="178943"/>
                </a:lnTo>
                <a:lnTo>
                  <a:pt x="3324136" y="178612"/>
                </a:lnTo>
                <a:lnTo>
                  <a:pt x="3330562" y="176237"/>
                </a:lnTo>
                <a:lnTo>
                  <a:pt x="3332924" y="169799"/>
                </a:lnTo>
                <a:lnTo>
                  <a:pt x="3333115" y="162255"/>
                </a:lnTo>
                <a:lnTo>
                  <a:pt x="3333204" y="183908"/>
                </a:lnTo>
                <a:lnTo>
                  <a:pt x="3333204" y="205498"/>
                </a:lnTo>
                <a:lnTo>
                  <a:pt x="3349409" y="205498"/>
                </a:lnTo>
                <a:lnTo>
                  <a:pt x="3349409" y="194068"/>
                </a:lnTo>
                <a:lnTo>
                  <a:pt x="3408896" y="194068"/>
                </a:lnTo>
                <a:lnTo>
                  <a:pt x="3408896" y="200634"/>
                </a:lnTo>
                <a:lnTo>
                  <a:pt x="3414293" y="206057"/>
                </a:lnTo>
                <a:lnTo>
                  <a:pt x="3446703" y="206057"/>
                </a:lnTo>
                <a:lnTo>
                  <a:pt x="3446703" y="195211"/>
                </a:lnTo>
                <a:lnTo>
                  <a:pt x="3430498" y="195211"/>
                </a:lnTo>
                <a:lnTo>
                  <a:pt x="3430498" y="184365"/>
                </a:lnTo>
                <a:lnTo>
                  <a:pt x="3425050" y="184365"/>
                </a:lnTo>
                <a:lnTo>
                  <a:pt x="3425050" y="183908"/>
                </a:lnTo>
                <a:lnTo>
                  <a:pt x="3435845" y="183908"/>
                </a:lnTo>
                <a:lnTo>
                  <a:pt x="3441255" y="188988"/>
                </a:lnTo>
                <a:lnTo>
                  <a:pt x="3441255" y="194068"/>
                </a:lnTo>
                <a:lnTo>
                  <a:pt x="3468268" y="194068"/>
                </a:lnTo>
                <a:lnTo>
                  <a:pt x="3468268" y="183908"/>
                </a:lnTo>
                <a:lnTo>
                  <a:pt x="3479063" y="183908"/>
                </a:lnTo>
                <a:lnTo>
                  <a:pt x="3479063" y="188988"/>
                </a:lnTo>
                <a:lnTo>
                  <a:pt x="3484473" y="194068"/>
                </a:lnTo>
                <a:lnTo>
                  <a:pt x="3495281" y="194068"/>
                </a:lnTo>
                <a:lnTo>
                  <a:pt x="3495281" y="200418"/>
                </a:lnTo>
                <a:lnTo>
                  <a:pt x="3495281" y="205498"/>
                </a:lnTo>
                <a:lnTo>
                  <a:pt x="3511486" y="205498"/>
                </a:lnTo>
                <a:lnTo>
                  <a:pt x="3511486" y="215658"/>
                </a:lnTo>
                <a:lnTo>
                  <a:pt x="3527691" y="215658"/>
                </a:lnTo>
                <a:lnTo>
                  <a:pt x="3527691" y="210578"/>
                </a:lnTo>
                <a:lnTo>
                  <a:pt x="3538499" y="210578"/>
                </a:lnTo>
                <a:lnTo>
                  <a:pt x="3543897" y="205498"/>
                </a:lnTo>
                <a:lnTo>
                  <a:pt x="3543897" y="200418"/>
                </a:lnTo>
                <a:lnTo>
                  <a:pt x="3608730" y="200418"/>
                </a:lnTo>
                <a:lnTo>
                  <a:pt x="3608730" y="215658"/>
                </a:lnTo>
                <a:lnTo>
                  <a:pt x="3662743" y="215658"/>
                </a:lnTo>
                <a:lnTo>
                  <a:pt x="3662743" y="222008"/>
                </a:lnTo>
                <a:lnTo>
                  <a:pt x="3700564" y="222008"/>
                </a:lnTo>
                <a:lnTo>
                  <a:pt x="3700564" y="210578"/>
                </a:lnTo>
                <a:lnTo>
                  <a:pt x="3689756" y="210578"/>
                </a:lnTo>
                <a:lnTo>
                  <a:pt x="3689756" y="183908"/>
                </a:lnTo>
                <a:lnTo>
                  <a:pt x="3706901" y="183908"/>
                </a:lnTo>
                <a:lnTo>
                  <a:pt x="3712045" y="185178"/>
                </a:lnTo>
                <a:lnTo>
                  <a:pt x="3713632" y="188988"/>
                </a:lnTo>
                <a:lnTo>
                  <a:pt x="3714153" y="190258"/>
                </a:lnTo>
                <a:lnTo>
                  <a:pt x="3716769" y="200418"/>
                </a:lnTo>
                <a:lnTo>
                  <a:pt x="3716769" y="205498"/>
                </a:lnTo>
                <a:lnTo>
                  <a:pt x="3716769" y="227088"/>
                </a:lnTo>
                <a:lnTo>
                  <a:pt x="3732974" y="227088"/>
                </a:lnTo>
                <a:lnTo>
                  <a:pt x="3732974" y="222008"/>
                </a:lnTo>
                <a:lnTo>
                  <a:pt x="3749192" y="222008"/>
                </a:lnTo>
                <a:lnTo>
                  <a:pt x="3749192" y="205498"/>
                </a:lnTo>
                <a:lnTo>
                  <a:pt x="3797808" y="205498"/>
                </a:lnTo>
                <a:lnTo>
                  <a:pt x="3797808" y="215658"/>
                </a:lnTo>
                <a:lnTo>
                  <a:pt x="3803205" y="222008"/>
                </a:lnTo>
                <a:lnTo>
                  <a:pt x="3808615" y="222008"/>
                </a:lnTo>
                <a:lnTo>
                  <a:pt x="3808615" y="205498"/>
                </a:lnTo>
                <a:lnTo>
                  <a:pt x="3824821" y="205498"/>
                </a:lnTo>
                <a:lnTo>
                  <a:pt x="3824821" y="222008"/>
                </a:lnTo>
                <a:lnTo>
                  <a:pt x="3830218" y="222008"/>
                </a:lnTo>
                <a:lnTo>
                  <a:pt x="3830218" y="200418"/>
                </a:lnTo>
                <a:lnTo>
                  <a:pt x="3841026" y="188988"/>
                </a:lnTo>
                <a:lnTo>
                  <a:pt x="3846423" y="188988"/>
                </a:lnTo>
                <a:lnTo>
                  <a:pt x="3846423" y="194068"/>
                </a:lnTo>
                <a:lnTo>
                  <a:pt x="3846423" y="215658"/>
                </a:lnTo>
                <a:lnTo>
                  <a:pt x="3857231" y="215658"/>
                </a:lnTo>
                <a:lnTo>
                  <a:pt x="3857231" y="222008"/>
                </a:lnTo>
                <a:lnTo>
                  <a:pt x="3868039" y="222008"/>
                </a:lnTo>
                <a:lnTo>
                  <a:pt x="3873436" y="215658"/>
                </a:lnTo>
                <a:lnTo>
                  <a:pt x="3873436" y="205498"/>
                </a:lnTo>
                <a:lnTo>
                  <a:pt x="3884244" y="205498"/>
                </a:lnTo>
                <a:lnTo>
                  <a:pt x="3884244" y="238518"/>
                </a:lnTo>
                <a:lnTo>
                  <a:pt x="3895052" y="238518"/>
                </a:lnTo>
                <a:lnTo>
                  <a:pt x="3895052" y="210578"/>
                </a:lnTo>
                <a:lnTo>
                  <a:pt x="3905859" y="210578"/>
                </a:lnTo>
                <a:lnTo>
                  <a:pt x="3905859" y="222008"/>
                </a:lnTo>
                <a:lnTo>
                  <a:pt x="3916654" y="222008"/>
                </a:lnTo>
                <a:lnTo>
                  <a:pt x="3916654" y="238518"/>
                </a:lnTo>
                <a:lnTo>
                  <a:pt x="3938270" y="238518"/>
                </a:lnTo>
                <a:lnTo>
                  <a:pt x="3938270" y="227088"/>
                </a:lnTo>
                <a:lnTo>
                  <a:pt x="3954475" y="227088"/>
                </a:lnTo>
                <a:lnTo>
                  <a:pt x="3954475" y="238518"/>
                </a:lnTo>
                <a:lnTo>
                  <a:pt x="3959872" y="243598"/>
                </a:lnTo>
                <a:lnTo>
                  <a:pt x="3965283" y="243598"/>
                </a:lnTo>
                <a:lnTo>
                  <a:pt x="3965283" y="227088"/>
                </a:lnTo>
                <a:lnTo>
                  <a:pt x="3976090" y="227088"/>
                </a:lnTo>
                <a:lnTo>
                  <a:pt x="3976090" y="210578"/>
                </a:lnTo>
                <a:lnTo>
                  <a:pt x="3970680" y="210578"/>
                </a:lnTo>
                <a:lnTo>
                  <a:pt x="3965232" y="205447"/>
                </a:lnTo>
                <a:lnTo>
                  <a:pt x="3954526" y="200418"/>
                </a:lnTo>
                <a:lnTo>
                  <a:pt x="3959936" y="205498"/>
                </a:lnTo>
                <a:lnTo>
                  <a:pt x="3954526" y="205498"/>
                </a:lnTo>
                <a:lnTo>
                  <a:pt x="3954526" y="200418"/>
                </a:lnTo>
                <a:lnTo>
                  <a:pt x="3959936" y="200418"/>
                </a:lnTo>
                <a:lnTo>
                  <a:pt x="3965283" y="205447"/>
                </a:lnTo>
                <a:lnTo>
                  <a:pt x="3965283" y="194068"/>
                </a:lnTo>
                <a:lnTo>
                  <a:pt x="3976090" y="194068"/>
                </a:lnTo>
                <a:lnTo>
                  <a:pt x="3976090" y="210578"/>
                </a:lnTo>
                <a:lnTo>
                  <a:pt x="4003103" y="210578"/>
                </a:lnTo>
                <a:lnTo>
                  <a:pt x="4003103" y="200418"/>
                </a:lnTo>
                <a:lnTo>
                  <a:pt x="3992295" y="200418"/>
                </a:lnTo>
                <a:lnTo>
                  <a:pt x="3992295" y="167398"/>
                </a:lnTo>
                <a:lnTo>
                  <a:pt x="3981488" y="167398"/>
                </a:lnTo>
                <a:lnTo>
                  <a:pt x="3981488" y="157238"/>
                </a:lnTo>
                <a:lnTo>
                  <a:pt x="3997693" y="157238"/>
                </a:lnTo>
                <a:lnTo>
                  <a:pt x="4008501" y="145808"/>
                </a:lnTo>
                <a:lnTo>
                  <a:pt x="4024706" y="145808"/>
                </a:lnTo>
                <a:lnTo>
                  <a:pt x="4024706" y="150888"/>
                </a:lnTo>
                <a:lnTo>
                  <a:pt x="4024706" y="157238"/>
                </a:lnTo>
                <a:lnTo>
                  <a:pt x="4019308" y="157238"/>
                </a:lnTo>
                <a:lnTo>
                  <a:pt x="4019308" y="183908"/>
                </a:lnTo>
                <a:lnTo>
                  <a:pt x="4024706" y="188988"/>
                </a:lnTo>
                <a:lnTo>
                  <a:pt x="4030103" y="188988"/>
                </a:lnTo>
                <a:lnTo>
                  <a:pt x="4030103" y="194068"/>
                </a:lnTo>
                <a:lnTo>
                  <a:pt x="4030103" y="200418"/>
                </a:lnTo>
                <a:lnTo>
                  <a:pt x="4030103" y="238518"/>
                </a:lnTo>
                <a:lnTo>
                  <a:pt x="4040911" y="238518"/>
                </a:lnTo>
                <a:lnTo>
                  <a:pt x="4040911" y="227088"/>
                </a:lnTo>
                <a:lnTo>
                  <a:pt x="4057116" y="227088"/>
                </a:lnTo>
                <a:lnTo>
                  <a:pt x="4057116" y="215658"/>
                </a:lnTo>
                <a:lnTo>
                  <a:pt x="4067924" y="215658"/>
                </a:lnTo>
                <a:lnTo>
                  <a:pt x="4067924" y="200418"/>
                </a:lnTo>
                <a:lnTo>
                  <a:pt x="4094937" y="200418"/>
                </a:lnTo>
                <a:lnTo>
                  <a:pt x="4094937" y="215658"/>
                </a:lnTo>
                <a:lnTo>
                  <a:pt x="4116552" y="215658"/>
                </a:lnTo>
                <a:lnTo>
                  <a:pt x="4116552" y="222008"/>
                </a:lnTo>
                <a:lnTo>
                  <a:pt x="4121950" y="227088"/>
                </a:lnTo>
                <a:lnTo>
                  <a:pt x="4127347" y="227088"/>
                </a:lnTo>
                <a:lnTo>
                  <a:pt x="4127347" y="188988"/>
                </a:lnTo>
                <a:lnTo>
                  <a:pt x="4138155" y="188988"/>
                </a:lnTo>
                <a:lnTo>
                  <a:pt x="4138155" y="194068"/>
                </a:lnTo>
                <a:lnTo>
                  <a:pt x="4138155" y="200418"/>
                </a:lnTo>
                <a:lnTo>
                  <a:pt x="4165168" y="200418"/>
                </a:lnTo>
                <a:lnTo>
                  <a:pt x="4165168" y="205498"/>
                </a:lnTo>
                <a:lnTo>
                  <a:pt x="4165168" y="215658"/>
                </a:lnTo>
                <a:lnTo>
                  <a:pt x="4219194" y="215658"/>
                </a:lnTo>
                <a:lnTo>
                  <a:pt x="4219194" y="227088"/>
                </a:lnTo>
                <a:lnTo>
                  <a:pt x="4224591" y="232168"/>
                </a:lnTo>
                <a:lnTo>
                  <a:pt x="4230001" y="232168"/>
                </a:lnTo>
                <a:lnTo>
                  <a:pt x="4230001" y="205498"/>
                </a:lnTo>
                <a:lnTo>
                  <a:pt x="4257014" y="205498"/>
                </a:lnTo>
                <a:lnTo>
                  <a:pt x="4257014" y="222008"/>
                </a:lnTo>
                <a:lnTo>
                  <a:pt x="4257014" y="238518"/>
                </a:lnTo>
                <a:lnTo>
                  <a:pt x="4267809" y="238518"/>
                </a:lnTo>
                <a:lnTo>
                  <a:pt x="4267809" y="222008"/>
                </a:lnTo>
                <a:lnTo>
                  <a:pt x="4278617" y="222008"/>
                </a:lnTo>
                <a:lnTo>
                  <a:pt x="4278617" y="227088"/>
                </a:lnTo>
                <a:lnTo>
                  <a:pt x="4278617" y="232168"/>
                </a:lnTo>
                <a:lnTo>
                  <a:pt x="4284015" y="232168"/>
                </a:lnTo>
                <a:lnTo>
                  <a:pt x="4284015" y="238518"/>
                </a:lnTo>
                <a:lnTo>
                  <a:pt x="4294822" y="238518"/>
                </a:lnTo>
                <a:lnTo>
                  <a:pt x="4294822" y="227088"/>
                </a:lnTo>
                <a:lnTo>
                  <a:pt x="4305681" y="227088"/>
                </a:lnTo>
                <a:lnTo>
                  <a:pt x="4305681" y="232168"/>
                </a:lnTo>
                <a:lnTo>
                  <a:pt x="4332694" y="232168"/>
                </a:lnTo>
                <a:lnTo>
                  <a:pt x="4332694" y="205498"/>
                </a:lnTo>
                <a:lnTo>
                  <a:pt x="4359707" y="205498"/>
                </a:lnTo>
                <a:lnTo>
                  <a:pt x="4359707" y="215658"/>
                </a:lnTo>
                <a:lnTo>
                  <a:pt x="4365104" y="222008"/>
                </a:lnTo>
                <a:lnTo>
                  <a:pt x="4365104" y="210578"/>
                </a:lnTo>
                <a:lnTo>
                  <a:pt x="4392117" y="210578"/>
                </a:lnTo>
                <a:lnTo>
                  <a:pt x="4392117" y="200418"/>
                </a:lnTo>
                <a:lnTo>
                  <a:pt x="4402925" y="200418"/>
                </a:lnTo>
                <a:lnTo>
                  <a:pt x="4402925" y="210578"/>
                </a:lnTo>
                <a:lnTo>
                  <a:pt x="4392117" y="210578"/>
                </a:lnTo>
                <a:lnTo>
                  <a:pt x="4392117" y="222008"/>
                </a:lnTo>
                <a:lnTo>
                  <a:pt x="4397527" y="227088"/>
                </a:lnTo>
                <a:lnTo>
                  <a:pt x="4419130" y="227088"/>
                </a:lnTo>
                <a:lnTo>
                  <a:pt x="4419130" y="215658"/>
                </a:lnTo>
                <a:lnTo>
                  <a:pt x="4424540" y="210578"/>
                </a:lnTo>
                <a:lnTo>
                  <a:pt x="4429938" y="210578"/>
                </a:lnTo>
                <a:lnTo>
                  <a:pt x="4435335" y="205498"/>
                </a:lnTo>
                <a:lnTo>
                  <a:pt x="4435335" y="183908"/>
                </a:lnTo>
                <a:lnTo>
                  <a:pt x="4451553" y="183908"/>
                </a:lnTo>
                <a:lnTo>
                  <a:pt x="4451553" y="188988"/>
                </a:lnTo>
                <a:lnTo>
                  <a:pt x="4451553" y="200418"/>
                </a:lnTo>
                <a:lnTo>
                  <a:pt x="4440745" y="200418"/>
                </a:lnTo>
                <a:lnTo>
                  <a:pt x="4440745" y="205498"/>
                </a:lnTo>
                <a:lnTo>
                  <a:pt x="4435335" y="210578"/>
                </a:lnTo>
                <a:lnTo>
                  <a:pt x="4435335" y="222008"/>
                </a:lnTo>
                <a:lnTo>
                  <a:pt x="4451553" y="222008"/>
                </a:lnTo>
                <a:lnTo>
                  <a:pt x="4451553" y="232168"/>
                </a:lnTo>
                <a:lnTo>
                  <a:pt x="4462348" y="232168"/>
                </a:lnTo>
                <a:lnTo>
                  <a:pt x="4462348" y="200418"/>
                </a:lnTo>
                <a:lnTo>
                  <a:pt x="4473156" y="200418"/>
                </a:lnTo>
                <a:lnTo>
                  <a:pt x="4473156" y="210578"/>
                </a:lnTo>
                <a:lnTo>
                  <a:pt x="4478553" y="215658"/>
                </a:lnTo>
                <a:lnTo>
                  <a:pt x="4489361" y="215658"/>
                </a:lnTo>
                <a:lnTo>
                  <a:pt x="4489361" y="188988"/>
                </a:lnTo>
                <a:lnTo>
                  <a:pt x="4500169" y="188988"/>
                </a:lnTo>
                <a:lnTo>
                  <a:pt x="4500169" y="194068"/>
                </a:lnTo>
                <a:lnTo>
                  <a:pt x="4500169" y="200418"/>
                </a:lnTo>
                <a:lnTo>
                  <a:pt x="4505566" y="210578"/>
                </a:lnTo>
                <a:lnTo>
                  <a:pt x="4505566" y="211480"/>
                </a:lnTo>
                <a:lnTo>
                  <a:pt x="4500169" y="211480"/>
                </a:lnTo>
                <a:lnTo>
                  <a:pt x="4500169" y="222326"/>
                </a:lnTo>
                <a:lnTo>
                  <a:pt x="4516374" y="222326"/>
                </a:lnTo>
                <a:lnTo>
                  <a:pt x="4516374" y="227088"/>
                </a:lnTo>
                <a:lnTo>
                  <a:pt x="4521784" y="232168"/>
                </a:lnTo>
                <a:lnTo>
                  <a:pt x="4570400" y="232168"/>
                </a:lnTo>
                <a:lnTo>
                  <a:pt x="4570400" y="222008"/>
                </a:lnTo>
                <a:lnTo>
                  <a:pt x="4581207" y="222008"/>
                </a:lnTo>
                <a:lnTo>
                  <a:pt x="4581207" y="260108"/>
                </a:lnTo>
                <a:lnTo>
                  <a:pt x="4586605" y="260108"/>
                </a:lnTo>
                <a:lnTo>
                  <a:pt x="4586605" y="248678"/>
                </a:lnTo>
                <a:lnTo>
                  <a:pt x="4602810" y="248678"/>
                </a:lnTo>
                <a:lnTo>
                  <a:pt x="4602810" y="238518"/>
                </a:lnTo>
                <a:lnTo>
                  <a:pt x="4613618" y="238518"/>
                </a:lnTo>
                <a:lnTo>
                  <a:pt x="4613618" y="232168"/>
                </a:lnTo>
                <a:lnTo>
                  <a:pt x="4619015" y="227088"/>
                </a:lnTo>
                <a:lnTo>
                  <a:pt x="4624425" y="227088"/>
                </a:lnTo>
                <a:lnTo>
                  <a:pt x="4624425" y="200418"/>
                </a:lnTo>
                <a:lnTo>
                  <a:pt x="4629823" y="200418"/>
                </a:lnTo>
                <a:lnTo>
                  <a:pt x="4629823" y="222008"/>
                </a:lnTo>
                <a:lnTo>
                  <a:pt x="4646028" y="222008"/>
                </a:lnTo>
                <a:lnTo>
                  <a:pt x="4646028" y="205498"/>
                </a:lnTo>
                <a:lnTo>
                  <a:pt x="4656836" y="205498"/>
                </a:lnTo>
                <a:lnTo>
                  <a:pt x="4656836" y="222326"/>
                </a:lnTo>
                <a:lnTo>
                  <a:pt x="4640631" y="222326"/>
                </a:lnTo>
                <a:lnTo>
                  <a:pt x="4640631" y="249440"/>
                </a:lnTo>
                <a:lnTo>
                  <a:pt x="4656836" y="249440"/>
                </a:lnTo>
                <a:lnTo>
                  <a:pt x="4656836" y="253758"/>
                </a:lnTo>
                <a:lnTo>
                  <a:pt x="4667643" y="253758"/>
                </a:lnTo>
                <a:lnTo>
                  <a:pt x="4667643" y="243598"/>
                </a:lnTo>
                <a:lnTo>
                  <a:pt x="4678451" y="232168"/>
                </a:lnTo>
                <a:lnTo>
                  <a:pt x="4694656" y="232168"/>
                </a:lnTo>
                <a:lnTo>
                  <a:pt x="4700054" y="238518"/>
                </a:lnTo>
                <a:lnTo>
                  <a:pt x="4700054" y="243598"/>
                </a:lnTo>
                <a:lnTo>
                  <a:pt x="4716259" y="243598"/>
                </a:lnTo>
                <a:lnTo>
                  <a:pt x="4716259" y="238518"/>
                </a:lnTo>
                <a:lnTo>
                  <a:pt x="4717110" y="230898"/>
                </a:lnTo>
                <a:lnTo>
                  <a:pt x="4720818" y="218198"/>
                </a:lnTo>
                <a:lnTo>
                  <a:pt x="4721669" y="210578"/>
                </a:lnTo>
                <a:lnTo>
                  <a:pt x="4721669" y="205498"/>
                </a:lnTo>
                <a:lnTo>
                  <a:pt x="4732477" y="205498"/>
                </a:lnTo>
                <a:lnTo>
                  <a:pt x="4732477" y="210578"/>
                </a:lnTo>
                <a:lnTo>
                  <a:pt x="4737874" y="210578"/>
                </a:lnTo>
                <a:lnTo>
                  <a:pt x="4743272" y="215658"/>
                </a:lnTo>
                <a:lnTo>
                  <a:pt x="4754080" y="215658"/>
                </a:lnTo>
                <a:lnTo>
                  <a:pt x="4759477" y="222008"/>
                </a:lnTo>
                <a:lnTo>
                  <a:pt x="4759477" y="227088"/>
                </a:lnTo>
                <a:lnTo>
                  <a:pt x="4770285" y="227088"/>
                </a:lnTo>
                <a:lnTo>
                  <a:pt x="4770285" y="205498"/>
                </a:lnTo>
                <a:lnTo>
                  <a:pt x="4786490" y="205498"/>
                </a:lnTo>
                <a:lnTo>
                  <a:pt x="4786490" y="188988"/>
                </a:lnTo>
                <a:lnTo>
                  <a:pt x="4802695" y="188988"/>
                </a:lnTo>
                <a:lnTo>
                  <a:pt x="4802695" y="205498"/>
                </a:lnTo>
                <a:lnTo>
                  <a:pt x="4791900" y="205498"/>
                </a:lnTo>
                <a:lnTo>
                  <a:pt x="4791900" y="232168"/>
                </a:lnTo>
                <a:lnTo>
                  <a:pt x="4813503" y="232168"/>
                </a:lnTo>
                <a:lnTo>
                  <a:pt x="4813503" y="227088"/>
                </a:lnTo>
                <a:lnTo>
                  <a:pt x="4829708" y="227088"/>
                </a:lnTo>
                <a:lnTo>
                  <a:pt x="4829708" y="215658"/>
                </a:lnTo>
                <a:lnTo>
                  <a:pt x="4835118" y="215658"/>
                </a:lnTo>
                <a:lnTo>
                  <a:pt x="4840516" y="210578"/>
                </a:lnTo>
                <a:lnTo>
                  <a:pt x="4840516" y="194068"/>
                </a:lnTo>
                <a:lnTo>
                  <a:pt x="4835118" y="188988"/>
                </a:lnTo>
                <a:lnTo>
                  <a:pt x="4824311" y="188988"/>
                </a:lnTo>
                <a:lnTo>
                  <a:pt x="4824311" y="162318"/>
                </a:lnTo>
                <a:lnTo>
                  <a:pt x="4840516" y="162318"/>
                </a:lnTo>
                <a:lnTo>
                  <a:pt x="4840516" y="172478"/>
                </a:lnTo>
                <a:lnTo>
                  <a:pt x="4840516" y="178828"/>
                </a:lnTo>
                <a:lnTo>
                  <a:pt x="4840516" y="188988"/>
                </a:lnTo>
                <a:lnTo>
                  <a:pt x="4862131" y="188988"/>
                </a:lnTo>
                <a:lnTo>
                  <a:pt x="4862131" y="178828"/>
                </a:lnTo>
                <a:lnTo>
                  <a:pt x="4872926" y="178828"/>
                </a:lnTo>
                <a:lnTo>
                  <a:pt x="4872926" y="194068"/>
                </a:lnTo>
                <a:lnTo>
                  <a:pt x="4867529" y="194068"/>
                </a:lnTo>
                <a:lnTo>
                  <a:pt x="4867529" y="200418"/>
                </a:lnTo>
                <a:lnTo>
                  <a:pt x="4856721" y="200418"/>
                </a:lnTo>
                <a:lnTo>
                  <a:pt x="4856721" y="215658"/>
                </a:lnTo>
                <a:lnTo>
                  <a:pt x="4856721" y="227088"/>
                </a:lnTo>
                <a:lnTo>
                  <a:pt x="4883734" y="227088"/>
                </a:lnTo>
                <a:lnTo>
                  <a:pt x="4883734" y="243598"/>
                </a:lnTo>
                <a:lnTo>
                  <a:pt x="4910747" y="243598"/>
                </a:lnTo>
                <a:lnTo>
                  <a:pt x="4910747" y="232168"/>
                </a:lnTo>
                <a:lnTo>
                  <a:pt x="4916157" y="227088"/>
                </a:lnTo>
                <a:lnTo>
                  <a:pt x="4943157" y="227088"/>
                </a:lnTo>
                <a:lnTo>
                  <a:pt x="4943157" y="253758"/>
                </a:lnTo>
                <a:lnTo>
                  <a:pt x="4964773" y="253758"/>
                </a:lnTo>
                <a:lnTo>
                  <a:pt x="4964773" y="243598"/>
                </a:lnTo>
                <a:lnTo>
                  <a:pt x="4975580" y="243598"/>
                </a:lnTo>
                <a:lnTo>
                  <a:pt x="4975580" y="232168"/>
                </a:lnTo>
                <a:lnTo>
                  <a:pt x="4997183" y="232168"/>
                </a:lnTo>
                <a:lnTo>
                  <a:pt x="4997183" y="215658"/>
                </a:lnTo>
                <a:lnTo>
                  <a:pt x="5007991" y="215658"/>
                </a:lnTo>
                <a:lnTo>
                  <a:pt x="5013388" y="222008"/>
                </a:lnTo>
                <a:lnTo>
                  <a:pt x="5013388" y="227088"/>
                </a:lnTo>
                <a:lnTo>
                  <a:pt x="5013388" y="232168"/>
                </a:lnTo>
                <a:lnTo>
                  <a:pt x="4997183" y="232168"/>
                </a:lnTo>
                <a:lnTo>
                  <a:pt x="4997183" y="243598"/>
                </a:lnTo>
                <a:lnTo>
                  <a:pt x="4986388" y="253758"/>
                </a:lnTo>
                <a:lnTo>
                  <a:pt x="4986388" y="260108"/>
                </a:lnTo>
                <a:lnTo>
                  <a:pt x="4991786" y="260108"/>
                </a:lnTo>
                <a:lnTo>
                  <a:pt x="4991786" y="253758"/>
                </a:lnTo>
                <a:lnTo>
                  <a:pt x="4997183" y="253758"/>
                </a:lnTo>
                <a:lnTo>
                  <a:pt x="5002593" y="248678"/>
                </a:lnTo>
                <a:lnTo>
                  <a:pt x="5062017" y="248678"/>
                </a:lnTo>
                <a:lnTo>
                  <a:pt x="5062017" y="260108"/>
                </a:lnTo>
                <a:lnTo>
                  <a:pt x="5067414" y="265188"/>
                </a:lnTo>
                <a:lnTo>
                  <a:pt x="5110632" y="265188"/>
                </a:lnTo>
                <a:lnTo>
                  <a:pt x="5110632" y="248678"/>
                </a:lnTo>
                <a:lnTo>
                  <a:pt x="5137645" y="248678"/>
                </a:lnTo>
                <a:lnTo>
                  <a:pt x="5137645" y="238518"/>
                </a:lnTo>
                <a:lnTo>
                  <a:pt x="5159260" y="238518"/>
                </a:lnTo>
                <a:lnTo>
                  <a:pt x="5159260" y="248678"/>
                </a:lnTo>
                <a:lnTo>
                  <a:pt x="5202479" y="248678"/>
                </a:lnTo>
                <a:lnTo>
                  <a:pt x="5202479" y="238594"/>
                </a:lnTo>
                <a:lnTo>
                  <a:pt x="5224081" y="238518"/>
                </a:lnTo>
                <a:lnTo>
                  <a:pt x="5224081" y="227088"/>
                </a:lnTo>
                <a:lnTo>
                  <a:pt x="5240299" y="227088"/>
                </a:lnTo>
                <a:lnTo>
                  <a:pt x="5240299" y="232168"/>
                </a:lnTo>
                <a:lnTo>
                  <a:pt x="5240299" y="238518"/>
                </a:lnTo>
                <a:lnTo>
                  <a:pt x="5245697" y="243598"/>
                </a:lnTo>
                <a:lnTo>
                  <a:pt x="5267299" y="243598"/>
                </a:lnTo>
                <a:lnTo>
                  <a:pt x="5267299" y="260108"/>
                </a:lnTo>
                <a:lnTo>
                  <a:pt x="5283517" y="260108"/>
                </a:lnTo>
                <a:lnTo>
                  <a:pt x="5283517" y="248678"/>
                </a:lnTo>
                <a:lnTo>
                  <a:pt x="5288915" y="243598"/>
                </a:lnTo>
                <a:lnTo>
                  <a:pt x="5299722" y="243598"/>
                </a:lnTo>
                <a:lnTo>
                  <a:pt x="5305120" y="238518"/>
                </a:lnTo>
                <a:lnTo>
                  <a:pt x="5321325" y="238518"/>
                </a:lnTo>
                <a:lnTo>
                  <a:pt x="5326735" y="243598"/>
                </a:lnTo>
                <a:lnTo>
                  <a:pt x="5326735" y="253758"/>
                </a:lnTo>
                <a:lnTo>
                  <a:pt x="5364543" y="253758"/>
                </a:lnTo>
                <a:lnTo>
                  <a:pt x="5364543" y="243598"/>
                </a:lnTo>
                <a:lnTo>
                  <a:pt x="5369953" y="238518"/>
                </a:lnTo>
                <a:lnTo>
                  <a:pt x="5375351" y="243598"/>
                </a:lnTo>
                <a:lnTo>
                  <a:pt x="5380748" y="243598"/>
                </a:lnTo>
                <a:lnTo>
                  <a:pt x="5380748" y="248678"/>
                </a:lnTo>
                <a:lnTo>
                  <a:pt x="5386159" y="253758"/>
                </a:lnTo>
                <a:lnTo>
                  <a:pt x="5407761" y="253758"/>
                </a:lnTo>
                <a:lnTo>
                  <a:pt x="5407761" y="265188"/>
                </a:lnTo>
                <a:lnTo>
                  <a:pt x="5418569" y="265188"/>
                </a:lnTo>
                <a:lnTo>
                  <a:pt x="5418569" y="253758"/>
                </a:lnTo>
                <a:lnTo>
                  <a:pt x="5429377" y="253758"/>
                </a:lnTo>
                <a:lnTo>
                  <a:pt x="5434774" y="248678"/>
                </a:lnTo>
                <a:lnTo>
                  <a:pt x="5434774" y="238518"/>
                </a:lnTo>
                <a:lnTo>
                  <a:pt x="5456390" y="238518"/>
                </a:lnTo>
                <a:lnTo>
                  <a:pt x="5461787" y="243598"/>
                </a:lnTo>
                <a:lnTo>
                  <a:pt x="5461787" y="248678"/>
                </a:lnTo>
                <a:lnTo>
                  <a:pt x="5472595" y="248678"/>
                </a:lnTo>
                <a:lnTo>
                  <a:pt x="5472595" y="243598"/>
                </a:lnTo>
                <a:lnTo>
                  <a:pt x="5532018" y="243598"/>
                </a:lnTo>
                <a:lnTo>
                  <a:pt x="5532018" y="232168"/>
                </a:lnTo>
                <a:lnTo>
                  <a:pt x="5553634" y="232168"/>
                </a:lnTo>
                <a:lnTo>
                  <a:pt x="5559031" y="238518"/>
                </a:lnTo>
                <a:lnTo>
                  <a:pt x="5575236" y="238518"/>
                </a:lnTo>
                <a:lnTo>
                  <a:pt x="5575236" y="232168"/>
                </a:lnTo>
                <a:lnTo>
                  <a:pt x="5586044" y="232168"/>
                </a:lnTo>
                <a:lnTo>
                  <a:pt x="5586044" y="238518"/>
                </a:lnTo>
                <a:lnTo>
                  <a:pt x="5613057" y="238518"/>
                </a:lnTo>
                <a:lnTo>
                  <a:pt x="5613057" y="215658"/>
                </a:lnTo>
                <a:lnTo>
                  <a:pt x="5640070" y="215658"/>
                </a:lnTo>
                <a:lnTo>
                  <a:pt x="5640070" y="222008"/>
                </a:lnTo>
                <a:lnTo>
                  <a:pt x="5629262" y="222008"/>
                </a:lnTo>
                <a:lnTo>
                  <a:pt x="5629262" y="238518"/>
                </a:lnTo>
                <a:lnTo>
                  <a:pt x="5618454" y="238518"/>
                </a:lnTo>
                <a:lnTo>
                  <a:pt x="5618454" y="253758"/>
                </a:lnTo>
                <a:lnTo>
                  <a:pt x="5629262" y="253758"/>
                </a:lnTo>
                <a:lnTo>
                  <a:pt x="5629262" y="248678"/>
                </a:lnTo>
                <a:lnTo>
                  <a:pt x="5683288" y="248678"/>
                </a:lnTo>
                <a:lnTo>
                  <a:pt x="5683288" y="233172"/>
                </a:lnTo>
                <a:lnTo>
                  <a:pt x="5694946" y="233172"/>
                </a:lnTo>
                <a:lnTo>
                  <a:pt x="5699493" y="238518"/>
                </a:lnTo>
                <a:lnTo>
                  <a:pt x="5737364" y="238518"/>
                </a:lnTo>
                <a:lnTo>
                  <a:pt x="5737364" y="248678"/>
                </a:lnTo>
                <a:lnTo>
                  <a:pt x="5769775" y="248678"/>
                </a:lnTo>
                <a:lnTo>
                  <a:pt x="5769775" y="243598"/>
                </a:lnTo>
                <a:lnTo>
                  <a:pt x="5764377" y="243598"/>
                </a:lnTo>
                <a:lnTo>
                  <a:pt x="5764377" y="232168"/>
                </a:lnTo>
                <a:lnTo>
                  <a:pt x="5791390" y="232168"/>
                </a:lnTo>
                <a:lnTo>
                  <a:pt x="5791390" y="238518"/>
                </a:lnTo>
                <a:lnTo>
                  <a:pt x="5791390" y="248678"/>
                </a:lnTo>
                <a:lnTo>
                  <a:pt x="5796191" y="253758"/>
                </a:lnTo>
                <a:lnTo>
                  <a:pt x="5802198" y="260108"/>
                </a:lnTo>
                <a:lnTo>
                  <a:pt x="5840006" y="260108"/>
                </a:lnTo>
                <a:lnTo>
                  <a:pt x="5840006" y="253758"/>
                </a:lnTo>
                <a:lnTo>
                  <a:pt x="5861621" y="253758"/>
                </a:lnTo>
                <a:lnTo>
                  <a:pt x="5861621" y="265188"/>
                </a:lnTo>
                <a:lnTo>
                  <a:pt x="5856211" y="265188"/>
                </a:lnTo>
                <a:lnTo>
                  <a:pt x="5856211" y="270268"/>
                </a:lnTo>
                <a:lnTo>
                  <a:pt x="5861621" y="275348"/>
                </a:lnTo>
                <a:lnTo>
                  <a:pt x="5894032" y="275348"/>
                </a:lnTo>
                <a:lnTo>
                  <a:pt x="5894032" y="260108"/>
                </a:lnTo>
                <a:lnTo>
                  <a:pt x="5899442" y="260108"/>
                </a:lnTo>
                <a:lnTo>
                  <a:pt x="5899442" y="253758"/>
                </a:lnTo>
                <a:lnTo>
                  <a:pt x="5910237" y="253758"/>
                </a:lnTo>
                <a:lnTo>
                  <a:pt x="5910237" y="238518"/>
                </a:lnTo>
                <a:lnTo>
                  <a:pt x="5921045" y="238518"/>
                </a:lnTo>
                <a:lnTo>
                  <a:pt x="5921045" y="253758"/>
                </a:lnTo>
                <a:lnTo>
                  <a:pt x="5937250" y="253758"/>
                </a:lnTo>
                <a:lnTo>
                  <a:pt x="5937250" y="243598"/>
                </a:lnTo>
                <a:lnTo>
                  <a:pt x="5953455" y="243598"/>
                </a:lnTo>
                <a:lnTo>
                  <a:pt x="5953455" y="232168"/>
                </a:lnTo>
                <a:lnTo>
                  <a:pt x="5937250" y="232168"/>
                </a:lnTo>
                <a:lnTo>
                  <a:pt x="5942660" y="227088"/>
                </a:lnTo>
                <a:lnTo>
                  <a:pt x="5942660" y="222008"/>
                </a:lnTo>
                <a:lnTo>
                  <a:pt x="5975070" y="222008"/>
                </a:lnTo>
                <a:lnTo>
                  <a:pt x="5975070" y="232168"/>
                </a:lnTo>
                <a:lnTo>
                  <a:pt x="5964263" y="232168"/>
                </a:lnTo>
                <a:lnTo>
                  <a:pt x="5964263" y="238518"/>
                </a:lnTo>
                <a:lnTo>
                  <a:pt x="5964263" y="243598"/>
                </a:lnTo>
                <a:lnTo>
                  <a:pt x="5953455" y="243598"/>
                </a:lnTo>
                <a:lnTo>
                  <a:pt x="5953455" y="260108"/>
                </a:lnTo>
                <a:lnTo>
                  <a:pt x="5937250" y="260108"/>
                </a:lnTo>
                <a:lnTo>
                  <a:pt x="5937250" y="281698"/>
                </a:lnTo>
                <a:lnTo>
                  <a:pt x="5948057" y="281698"/>
                </a:lnTo>
                <a:lnTo>
                  <a:pt x="5948057" y="270268"/>
                </a:lnTo>
                <a:lnTo>
                  <a:pt x="5958865" y="270268"/>
                </a:lnTo>
                <a:lnTo>
                  <a:pt x="5958865" y="260108"/>
                </a:lnTo>
                <a:lnTo>
                  <a:pt x="5964263" y="253758"/>
                </a:lnTo>
                <a:lnTo>
                  <a:pt x="5975070" y="253758"/>
                </a:lnTo>
                <a:lnTo>
                  <a:pt x="5975070" y="238518"/>
                </a:lnTo>
                <a:lnTo>
                  <a:pt x="6002083" y="238518"/>
                </a:lnTo>
                <a:lnTo>
                  <a:pt x="6002083" y="248678"/>
                </a:lnTo>
                <a:lnTo>
                  <a:pt x="5991276" y="248678"/>
                </a:lnTo>
                <a:lnTo>
                  <a:pt x="5991276" y="260108"/>
                </a:lnTo>
                <a:lnTo>
                  <a:pt x="5996673" y="265188"/>
                </a:lnTo>
                <a:lnTo>
                  <a:pt x="6007481" y="265188"/>
                </a:lnTo>
                <a:lnTo>
                  <a:pt x="6007481" y="253758"/>
                </a:lnTo>
                <a:lnTo>
                  <a:pt x="6018288" y="253758"/>
                </a:lnTo>
                <a:lnTo>
                  <a:pt x="6023686" y="248678"/>
                </a:lnTo>
                <a:lnTo>
                  <a:pt x="6023686" y="243598"/>
                </a:lnTo>
                <a:lnTo>
                  <a:pt x="6077712" y="243598"/>
                </a:lnTo>
                <a:lnTo>
                  <a:pt x="6077712" y="205498"/>
                </a:lnTo>
                <a:lnTo>
                  <a:pt x="6088519" y="205498"/>
                </a:lnTo>
                <a:lnTo>
                  <a:pt x="6088519" y="210578"/>
                </a:lnTo>
                <a:lnTo>
                  <a:pt x="6093917" y="222008"/>
                </a:lnTo>
                <a:lnTo>
                  <a:pt x="6093917" y="243598"/>
                </a:lnTo>
                <a:lnTo>
                  <a:pt x="6093917" y="253758"/>
                </a:lnTo>
                <a:lnTo>
                  <a:pt x="6104725" y="253758"/>
                </a:lnTo>
                <a:lnTo>
                  <a:pt x="6104725" y="243598"/>
                </a:lnTo>
                <a:lnTo>
                  <a:pt x="6110122" y="243598"/>
                </a:lnTo>
                <a:lnTo>
                  <a:pt x="6115532" y="248678"/>
                </a:lnTo>
                <a:lnTo>
                  <a:pt x="6115532" y="253758"/>
                </a:lnTo>
                <a:lnTo>
                  <a:pt x="6120930" y="260108"/>
                </a:lnTo>
                <a:lnTo>
                  <a:pt x="6131738" y="260108"/>
                </a:lnTo>
                <a:lnTo>
                  <a:pt x="6131738" y="222008"/>
                </a:lnTo>
                <a:lnTo>
                  <a:pt x="6142545" y="222008"/>
                </a:lnTo>
                <a:lnTo>
                  <a:pt x="6142545" y="243598"/>
                </a:lnTo>
                <a:lnTo>
                  <a:pt x="6180353" y="243598"/>
                </a:lnTo>
                <a:lnTo>
                  <a:pt x="6185763" y="248678"/>
                </a:lnTo>
                <a:lnTo>
                  <a:pt x="6185763" y="253758"/>
                </a:lnTo>
                <a:lnTo>
                  <a:pt x="6191161" y="260108"/>
                </a:lnTo>
                <a:lnTo>
                  <a:pt x="6201969" y="260108"/>
                </a:lnTo>
                <a:lnTo>
                  <a:pt x="6201969" y="270268"/>
                </a:lnTo>
                <a:lnTo>
                  <a:pt x="6207366" y="270268"/>
                </a:lnTo>
                <a:lnTo>
                  <a:pt x="6207366" y="265188"/>
                </a:lnTo>
                <a:lnTo>
                  <a:pt x="6212776" y="260108"/>
                </a:lnTo>
                <a:lnTo>
                  <a:pt x="6218174" y="260108"/>
                </a:lnTo>
                <a:lnTo>
                  <a:pt x="6218174" y="248678"/>
                </a:lnTo>
                <a:lnTo>
                  <a:pt x="6245187" y="248678"/>
                </a:lnTo>
                <a:lnTo>
                  <a:pt x="6245187" y="232168"/>
                </a:lnTo>
                <a:lnTo>
                  <a:pt x="6255994" y="232168"/>
                </a:lnTo>
                <a:lnTo>
                  <a:pt x="6255994" y="222008"/>
                </a:lnTo>
                <a:lnTo>
                  <a:pt x="6261392" y="215658"/>
                </a:lnTo>
                <a:lnTo>
                  <a:pt x="6261392" y="210578"/>
                </a:lnTo>
                <a:lnTo>
                  <a:pt x="6272200" y="210578"/>
                </a:lnTo>
                <a:lnTo>
                  <a:pt x="6272200" y="222008"/>
                </a:lnTo>
                <a:lnTo>
                  <a:pt x="6277597" y="227088"/>
                </a:lnTo>
                <a:lnTo>
                  <a:pt x="6283007" y="227088"/>
                </a:lnTo>
                <a:lnTo>
                  <a:pt x="6288405" y="232168"/>
                </a:lnTo>
                <a:lnTo>
                  <a:pt x="6288405" y="238518"/>
                </a:lnTo>
                <a:lnTo>
                  <a:pt x="6266802" y="238518"/>
                </a:lnTo>
                <a:lnTo>
                  <a:pt x="6266802" y="243598"/>
                </a:lnTo>
                <a:lnTo>
                  <a:pt x="6266802" y="248678"/>
                </a:lnTo>
                <a:lnTo>
                  <a:pt x="6277597" y="248678"/>
                </a:lnTo>
                <a:lnTo>
                  <a:pt x="6277597" y="270268"/>
                </a:lnTo>
                <a:lnTo>
                  <a:pt x="6299212" y="270268"/>
                </a:lnTo>
                <a:lnTo>
                  <a:pt x="6299212" y="265188"/>
                </a:lnTo>
                <a:lnTo>
                  <a:pt x="6310020" y="265188"/>
                </a:lnTo>
                <a:lnTo>
                  <a:pt x="6310020" y="275348"/>
                </a:lnTo>
                <a:lnTo>
                  <a:pt x="6326225" y="275348"/>
                </a:lnTo>
                <a:lnTo>
                  <a:pt x="6326225" y="265188"/>
                </a:lnTo>
                <a:lnTo>
                  <a:pt x="6315418" y="265188"/>
                </a:lnTo>
                <a:lnTo>
                  <a:pt x="6310020" y="260108"/>
                </a:lnTo>
                <a:lnTo>
                  <a:pt x="6310020" y="253758"/>
                </a:lnTo>
                <a:lnTo>
                  <a:pt x="6364033" y="253758"/>
                </a:lnTo>
                <a:lnTo>
                  <a:pt x="6364033" y="270268"/>
                </a:lnTo>
                <a:lnTo>
                  <a:pt x="6364033" y="275348"/>
                </a:lnTo>
                <a:lnTo>
                  <a:pt x="6391046" y="275348"/>
                </a:lnTo>
                <a:lnTo>
                  <a:pt x="6391046" y="270268"/>
                </a:lnTo>
                <a:lnTo>
                  <a:pt x="6407264" y="270268"/>
                </a:lnTo>
                <a:lnTo>
                  <a:pt x="6407264" y="281698"/>
                </a:lnTo>
                <a:lnTo>
                  <a:pt x="6423469" y="281698"/>
                </a:lnTo>
                <a:lnTo>
                  <a:pt x="6423469" y="243598"/>
                </a:lnTo>
                <a:lnTo>
                  <a:pt x="6450482" y="243598"/>
                </a:lnTo>
                <a:lnTo>
                  <a:pt x="6450482" y="265188"/>
                </a:lnTo>
                <a:lnTo>
                  <a:pt x="6472085" y="265188"/>
                </a:lnTo>
                <a:lnTo>
                  <a:pt x="6477495" y="260108"/>
                </a:lnTo>
                <a:lnTo>
                  <a:pt x="6477495" y="253758"/>
                </a:lnTo>
                <a:lnTo>
                  <a:pt x="6482893" y="253758"/>
                </a:lnTo>
                <a:lnTo>
                  <a:pt x="6488290" y="248678"/>
                </a:lnTo>
                <a:lnTo>
                  <a:pt x="6504495" y="248678"/>
                </a:lnTo>
                <a:lnTo>
                  <a:pt x="6504495" y="238518"/>
                </a:lnTo>
                <a:lnTo>
                  <a:pt x="6509906" y="227088"/>
                </a:lnTo>
                <a:lnTo>
                  <a:pt x="6504495" y="222008"/>
                </a:lnTo>
                <a:lnTo>
                  <a:pt x="6504495" y="205498"/>
                </a:lnTo>
                <a:lnTo>
                  <a:pt x="6520713" y="205498"/>
                </a:lnTo>
                <a:lnTo>
                  <a:pt x="6520713" y="210578"/>
                </a:lnTo>
                <a:lnTo>
                  <a:pt x="6520713" y="238518"/>
                </a:lnTo>
                <a:lnTo>
                  <a:pt x="6531508" y="238518"/>
                </a:lnTo>
                <a:lnTo>
                  <a:pt x="6531508" y="243598"/>
                </a:lnTo>
                <a:lnTo>
                  <a:pt x="6531508" y="253758"/>
                </a:lnTo>
                <a:lnTo>
                  <a:pt x="6558521" y="253758"/>
                </a:lnTo>
                <a:lnTo>
                  <a:pt x="6558521" y="243598"/>
                </a:lnTo>
                <a:lnTo>
                  <a:pt x="6569329" y="243598"/>
                </a:lnTo>
                <a:lnTo>
                  <a:pt x="6569329" y="248678"/>
                </a:lnTo>
                <a:lnTo>
                  <a:pt x="6585534" y="248678"/>
                </a:lnTo>
                <a:lnTo>
                  <a:pt x="6585534" y="232168"/>
                </a:lnTo>
                <a:lnTo>
                  <a:pt x="6612547" y="232168"/>
                </a:lnTo>
                <a:lnTo>
                  <a:pt x="6612547" y="205498"/>
                </a:lnTo>
                <a:lnTo>
                  <a:pt x="6639560" y="205498"/>
                </a:lnTo>
                <a:lnTo>
                  <a:pt x="6639560" y="215658"/>
                </a:lnTo>
                <a:lnTo>
                  <a:pt x="6666573" y="215658"/>
                </a:lnTo>
                <a:lnTo>
                  <a:pt x="6666573" y="205498"/>
                </a:lnTo>
                <a:lnTo>
                  <a:pt x="6682778" y="205498"/>
                </a:lnTo>
                <a:lnTo>
                  <a:pt x="6682778" y="222008"/>
                </a:lnTo>
                <a:lnTo>
                  <a:pt x="6682778" y="232168"/>
                </a:lnTo>
                <a:lnTo>
                  <a:pt x="6693586" y="232168"/>
                </a:lnTo>
                <a:lnTo>
                  <a:pt x="6693586" y="248678"/>
                </a:lnTo>
                <a:lnTo>
                  <a:pt x="6709791" y="248678"/>
                </a:lnTo>
                <a:lnTo>
                  <a:pt x="6709791" y="222008"/>
                </a:lnTo>
                <a:lnTo>
                  <a:pt x="6720599" y="222008"/>
                </a:lnTo>
                <a:lnTo>
                  <a:pt x="6720599" y="232168"/>
                </a:lnTo>
                <a:lnTo>
                  <a:pt x="6736804" y="232168"/>
                </a:lnTo>
                <a:lnTo>
                  <a:pt x="6736804" y="215658"/>
                </a:lnTo>
                <a:lnTo>
                  <a:pt x="6753009" y="215658"/>
                </a:lnTo>
                <a:lnTo>
                  <a:pt x="6753009" y="205498"/>
                </a:lnTo>
                <a:lnTo>
                  <a:pt x="6774624" y="205498"/>
                </a:lnTo>
                <a:lnTo>
                  <a:pt x="6780022" y="210578"/>
                </a:lnTo>
                <a:lnTo>
                  <a:pt x="6780022" y="215658"/>
                </a:lnTo>
                <a:lnTo>
                  <a:pt x="6785419" y="222008"/>
                </a:lnTo>
                <a:lnTo>
                  <a:pt x="6785419" y="232168"/>
                </a:lnTo>
                <a:lnTo>
                  <a:pt x="6796227" y="232168"/>
                </a:lnTo>
                <a:lnTo>
                  <a:pt x="6796227" y="222008"/>
                </a:lnTo>
                <a:lnTo>
                  <a:pt x="6807035" y="222008"/>
                </a:lnTo>
                <a:lnTo>
                  <a:pt x="6807035" y="232168"/>
                </a:lnTo>
                <a:lnTo>
                  <a:pt x="6817842" y="232168"/>
                </a:lnTo>
                <a:lnTo>
                  <a:pt x="6817842" y="222008"/>
                </a:lnTo>
                <a:lnTo>
                  <a:pt x="6834048" y="222008"/>
                </a:lnTo>
                <a:lnTo>
                  <a:pt x="6844855" y="232168"/>
                </a:lnTo>
                <a:lnTo>
                  <a:pt x="6844855" y="238518"/>
                </a:lnTo>
                <a:lnTo>
                  <a:pt x="6845973" y="238518"/>
                </a:lnTo>
                <a:lnTo>
                  <a:pt x="6845973" y="167398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3444" y="1820356"/>
            <a:ext cx="4168140" cy="17303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150" spc="425"/>
              <a:t>A</a:t>
            </a:r>
            <a:r>
              <a:rPr dirty="0" sz="11150" spc="680"/>
              <a:t>b</a:t>
            </a:r>
            <a:r>
              <a:rPr dirty="0" sz="11150" spc="400"/>
              <a:t>o</a:t>
            </a:r>
            <a:r>
              <a:rPr dirty="0" sz="10900" spc="875">
                <a:latin typeface="Trebuchet MS"/>
                <a:cs typeface="Trebuchet MS"/>
              </a:rPr>
              <a:t>u</a:t>
            </a:r>
            <a:r>
              <a:rPr dirty="0" sz="10900" spc="95">
                <a:latin typeface="Trebuchet MS"/>
                <a:cs typeface="Trebuchet MS"/>
              </a:rPr>
              <a:t>t</a:t>
            </a:r>
            <a:endParaRPr sz="10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700" y="2503283"/>
            <a:ext cx="6011545" cy="4617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9450" spc="33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30100" spc="3304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0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640342" y="963274"/>
            <a:ext cx="514350" cy="1838325"/>
          </a:xfrm>
          <a:custGeom>
            <a:avLst/>
            <a:gdLst/>
            <a:ahLst/>
            <a:cxnLst/>
            <a:rect l="l" t="t" r="r" b="b"/>
            <a:pathLst>
              <a:path w="514350" h="1838325">
                <a:moveTo>
                  <a:pt x="514350" y="1838325"/>
                </a:moveTo>
                <a:lnTo>
                  <a:pt x="0" y="1838325"/>
                </a:lnTo>
                <a:lnTo>
                  <a:pt x="0" y="0"/>
                </a:lnTo>
                <a:lnTo>
                  <a:pt x="514350" y="0"/>
                </a:lnTo>
                <a:lnTo>
                  <a:pt x="514350" y="183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33444" y="6169912"/>
            <a:ext cx="9832340" cy="3142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95"/>
              </a:spcBef>
            </a:pPr>
            <a:r>
              <a:rPr dirty="0" sz="7450" spc="285">
                <a:solidFill>
                  <a:srgbClr val="FFFFFF"/>
                </a:solidFill>
                <a:latin typeface="Arial"/>
                <a:cs typeface="Arial"/>
              </a:rPr>
              <a:t>people </a:t>
            </a:r>
            <a:r>
              <a:rPr dirty="0" sz="7450" spc="40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7450" spc="290">
                <a:solidFill>
                  <a:srgbClr val="FFFFFF"/>
                </a:solidFill>
                <a:latin typeface="Arial"/>
                <a:cs typeface="Arial"/>
              </a:rPr>
              <a:t>BARMM</a:t>
            </a:r>
            <a:r>
              <a:rPr dirty="0" sz="7450" spc="-1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1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7250" spc="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450" spc="125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7450" spc="31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dirty="0" sz="7250" spc="3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7450" spc="31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dirty="0" sz="7250" spc="3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450" spc="31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dirty="0" sz="745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450" spc="365">
                <a:solidFill>
                  <a:srgbClr val="FFFFFF"/>
                </a:solidFill>
                <a:latin typeface="Arial"/>
                <a:cs typeface="Arial"/>
              </a:rPr>
              <a:t>poo</a:t>
            </a:r>
            <a:r>
              <a:rPr dirty="0" sz="7250" spc="36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150" spc="36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3800" spc="11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950" spc="1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3850" spc="1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3800" spc="11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3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50" spc="33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r>
              <a:rPr dirty="0" sz="3800" spc="33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10226" y="6595061"/>
            <a:ext cx="1975485" cy="1841500"/>
          </a:xfrm>
          <a:custGeom>
            <a:avLst/>
            <a:gdLst/>
            <a:ahLst/>
            <a:cxnLst/>
            <a:rect l="l" t="t" r="r" b="b"/>
            <a:pathLst>
              <a:path w="1975484" h="1841500">
                <a:moveTo>
                  <a:pt x="1471636" y="82045"/>
                </a:moveTo>
                <a:lnTo>
                  <a:pt x="1460543" y="76199"/>
                </a:lnTo>
                <a:lnTo>
                  <a:pt x="1410710" y="63499"/>
                </a:lnTo>
                <a:lnTo>
                  <a:pt x="1254238" y="25399"/>
                </a:lnTo>
                <a:lnTo>
                  <a:pt x="952201" y="25399"/>
                </a:lnTo>
                <a:lnTo>
                  <a:pt x="1049117" y="0"/>
                </a:lnTo>
                <a:lnTo>
                  <a:pt x="1293705" y="0"/>
                </a:lnTo>
                <a:lnTo>
                  <a:pt x="1435619" y="38099"/>
                </a:lnTo>
                <a:lnTo>
                  <a:pt x="1477674" y="49829"/>
                </a:lnTo>
                <a:lnTo>
                  <a:pt x="1479504" y="50799"/>
                </a:lnTo>
                <a:lnTo>
                  <a:pt x="1362179" y="50799"/>
                </a:lnTo>
                <a:lnTo>
                  <a:pt x="1413100" y="63499"/>
                </a:lnTo>
                <a:lnTo>
                  <a:pt x="1461468" y="76199"/>
                </a:lnTo>
                <a:lnTo>
                  <a:pt x="1471636" y="82045"/>
                </a:lnTo>
                <a:close/>
              </a:path>
              <a:path w="1975484" h="1841500">
                <a:moveTo>
                  <a:pt x="259476" y="427710"/>
                </a:moveTo>
                <a:lnTo>
                  <a:pt x="266355" y="419099"/>
                </a:lnTo>
                <a:lnTo>
                  <a:pt x="298795" y="380999"/>
                </a:lnTo>
                <a:lnTo>
                  <a:pt x="333130" y="342899"/>
                </a:lnTo>
                <a:lnTo>
                  <a:pt x="370182" y="317499"/>
                </a:lnTo>
                <a:lnTo>
                  <a:pt x="408789" y="279399"/>
                </a:lnTo>
                <a:lnTo>
                  <a:pt x="448847" y="241299"/>
                </a:lnTo>
                <a:lnTo>
                  <a:pt x="490255" y="215899"/>
                </a:lnTo>
                <a:lnTo>
                  <a:pt x="532908" y="190499"/>
                </a:lnTo>
                <a:lnTo>
                  <a:pt x="576705" y="165099"/>
                </a:lnTo>
                <a:lnTo>
                  <a:pt x="621542" y="139699"/>
                </a:lnTo>
                <a:lnTo>
                  <a:pt x="667317" y="114299"/>
                </a:lnTo>
                <a:lnTo>
                  <a:pt x="713927" y="101599"/>
                </a:lnTo>
                <a:lnTo>
                  <a:pt x="761268" y="76199"/>
                </a:lnTo>
                <a:lnTo>
                  <a:pt x="809239" y="63499"/>
                </a:lnTo>
                <a:lnTo>
                  <a:pt x="857736" y="38099"/>
                </a:lnTo>
                <a:lnTo>
                  <a:pt x="904582" y="25399"/>
                </a:lnTo>
                <a:lnTo>
                  <a:pt x="1097772" y="25399"/>
                </a:lnTo>
                <a:lnTo>
                  <a:pt x="1046364" y="38099"/>
                </a:lnTo>
                <a:lnTo>
                  <a:pt x="995153" y="38099"/>
                </a:lnTo>
                <a:lnTo>
                  <a:pt x="843922" y="76199"/>
                </a:lnTo>
                <a:lnTo>
                  <a:pt x="794716" y="101599"/>
                </a:lnTo>
                <a:lnTo>
                  <a:pt x="746314" y="114299"/>
                </a:lnTo>
                <a:lnTo>
                  <a:pt x="698838" y="139699"/>
                </a:lnTo>
                <a:lnTo>
                  <a:pt x="652407" y="165099"/>
                </a:lnTo>
                <a:lnTo>
                  <a:pt x="621498" y="182445"/>
                </a:lnTo>
                <a:lnTo>
                  <a:pt x="592743" y="190499"/>
                </a:lnTo>
                <a:lnTo>
                  <a:pt x="576664" y="199720"/>
                </a:lnTo>
                <a:lnTo>
                  <a:pt x="565161" y="203199"/>
                </a:lnTo>
                <a:lnTo>
                  <a:pt x="541222" y="218025"/>
                </a:lnTo>
                <a:lnTo>
                  <a:pt x="463267" y="253999"/>
                </a:lnTo>
                <a:lnTo>
                  <a:pt x="422521" y="279399"/>
                </a:lnTo>
                <a:lnTo>
                  <a:pt x="383096" y="304799"/>
                </a:lnTo>
                <a:lnTo>
                  <a:pt x="345063" y="342899"/>
                </a:lnTo>
                <a:lnTo>
                  <a:pt x="311757" y="368299"/>
                </a:lnTo>
                <a:lnTo>
                  <a:pt x="281476" y="406399"/>
                </a:lnTo>
                <a:lnTo>
                  <a:pt x="259476" y="427710"/>
                </a:lnTo>
                <a:close/>
              </a:path>
              <a:path w="1975484" h="1841500">
                <a:moveTo>
                  <a:pt x="229721" y="619846"/>
                </a:moveTo>
                <a:lnTo>
                  <a:pt x="236286" y="584199"/>
                </a:lnTo>
                <a:lnTo>
                  <a:pt x="243007" y="548883"/>
                </a:lnTo>
                <a:lnTo>
                  <a:pt x="267278" y="520699"/>
                </a:lnTo>
                <a:lnTo>
                  <a:pt x="301425" y="495299"/>
                </a:lnTo>
                <a:lnTo>
                  <a:pt x="337079" y="457199"/>
                </a:lnTo>
                <a:lnTo>
                  <a:pt x="374071" y="431799"/>
                </a:lnTo>
                <a:lnTo>
                  <a:pt x="412231" y="393699"/>
                </a:lnTo>
                <a:lnTo>
                  <a:pt x="451387" y="368299"/>
                </a:lnTo>
                <a:lnTo>
                  <a:pt x="491371" y="342899"/>
                </a:lnTo>
                <a:lnTo>
                  <a:pt x="614534" y="266699"/>
                </a:lnTo>
                <a:lnTo>
                  <a:pt x="741865" y="190499"/>
                </a:lnTo>
                <a:lnTo>
                  <a:pt x="785214" y="177799"/>
                </a:lnTo>
                <a:lnTo>
                  <a:pt x="828997" y="152399"/>
                </a:lnTo>
                <a:lnTo>
                  <a:pt x="873205" y="139699"/>
                </a:lnTo>
                <a:lnTo>
                  <a:pt x="917718" y="114299"/>
                </a:lnTo>
                <a:lnTo>
                  <a:pt x="962618" y="101599"/>
                </a:lnTo>
                <a:lnTo>
                  <a:pt x="1007911" y="76199"/>
                </a:lnTo>
                <a:lnTo>
                  <a:pt x="1146236" y="38099"/>
                </a:lnTo>
                <a:lnTo>
                  <a:pt x="1193184" y="38099"/>
                </a:lnTo>
                <a:lnTo>
                  <a:pt x="1244187" y="25399"/>
                </a:lnTo>
                <a:lnTo>
                  <a:pt x="1254238" y="25399"/>
                </a:lnTo>
                <a:lnTo>
                  <a:pt x="1359527" y="50799"/>
                </a:lnTo>
                <a:lnTo>
                  <a:pt x="1259206" y="50799"/>
                </a:lnTo>
                <a:lnTo>
                  <a:pt x="1210421" y="63499"/>
                </a:lnTo>
                <a:lnTo>
                  <a:pt x="1001226" y="114299"/>
                </a:lnTo>
                <a:lnTo>
                  <a:pt x="950401" y="139699"/>
                </a:lnTo>
                <a:lnTo>
                  <a:pt x="900165" y="152399"/>
                </a:lnTo>
                <a:lnTo>
                  <a:pt x="876220" y="165099"/>
                </a:lnTo>
                <a:lnTo>
                  <a:pt x="836796" y="165099"/>
                </a:lnTo>
                <a:lnTo>
                  <a:pt x="742076" y="190499"/>
                </a:lnTo>
                <a:lnTo>
                  <a:pt x="828557" y="190499"/>
                </a:lnTo>
                <a:lnTo>
                  <a:pt x="757886" y="228599"/>
                </a:lnTo>
                <a:lnTo>
                  <a:pt x="711434" y="241299"/>
                </a:lnTo>
                <a:lnTo>
                  <a:pt x="620129" y="292099"/>
                </a:lnTo>
                <a:lnTo>
                  <a:pt x="575324" y="330199"/>
                </a:lnTo>
                <a:lnTo>
                  <a:pt x="484215" y="380999"/>
                </a:lnTo>
                <a:lnTo>
                  <a:pt x="440029" y="419099"/>
                </a:lnTo>
                <a:lnTo>
                  <a:pt x="397132" y="444499"/>
                </a:lnTo>
                <a:lnTo>
                  <a:pt x="355807" y="482599"/>
                </a:lnTo>
                <a:lnTo>
                  <a:pt x="316336" y="520699"/>
                </a:lnTo>
                <a:lnTo>
                  <a:pt x="279058" y="558799"/>
                </a:lnTo>
                <a:lnTo>
                  <a:pt x="244247" y="596899"/>
                </a:lnTo>
                <a:lnTo>
                  <a:pt x="229721" y="619846"/>
                </a:lnTo>
                <a:close/>
              </a:path>
              <a:path w="1975484" h="1841500">
                <a:moveTo>
                  <a:pt x="1477674" y="49829"/>
                </a:moveTo>
                <a:lnTo>
                  <a:pt x="1389092" y="25399"/>
                </a:lnTo>
                <a:lnTo>
                  <a:pt x="1404343" y="25399"/>
                </a:lnTo>
                <a:lnTo>
                  <a:pt x="1455567" y="38099"/>
                </a:lnTo>
                <a:lnTo>
                  <a:pt x="1477674" y="49829"/>
                </a:lnTo>
                <a:close/>
              </a:path>
              <a:path w="1975484" h="1841500">
                <a:moveTo>
                  <a:pt x="1502154" y="62817"/>
                </a:moveTo>
                <a:lnTo>
                  <a:pt x="1477674" y="49829"/>
                </a:lnTo>
                <a:lnTo>
                  <a:pt x="1481155" y="50799"/>
                </a:lnTo>
                <a:lnTo>
                  <a:pt x="1502154" y="62817"/>
                </a:lnTo>
                <a:close/>
              </a:path>
              <a:path w="1975484" h="1841500">
                <a:moveTo>
                  <a:pt x="1531062" y="101599"/>
                </a:moveTo>
                <a:lnTo>
                  <a:pt x="1508744" y="101599"/>
                </a:lnTo>
                <a:lnTo>
                  <a:pt x="1471636" y="82045"/>
                </a:lnTo>
                <a:lnTo>
                  <a:pt x="1461468" y="76199"/>
                </a:lnTo>
                <a:lnTo>
                  <a:pt x="1413100" y="63499"/>
                </a:lnTo>
                <a:lnTo>
                  <a:pt x="1362179" y="50799"/>
                </a:lnTo>
                <a:lnTo>
                  <a:pt x="1479504" y="50799"/>
                </a:lnTo>
                <a:lnTo>
                  <a:pt x="1502154" y="62817"/>
                </a:lnTo>
                <a:lnTo>
                  <a:pt x="1505562" y="64768"/>
                </a:lnTo>
                <a:lnTo>
                  <a:pt x="1526030" y="76998"/>
                </a:lnTo>
                <a:lnTo>
                  <a:pt x="1533355" y="88899"/>
                </a:lnTo>
                <a:lnTo>
                  <a:pt x="1531062" y="101599"/>
                </a:lnTo>
                <a:close/>
              </a:path>
              <a:path w="1975484" h="1841500">
                <a:moveTo>
                  <a:pt x="1505562" y="64768"/>
                </a:moveTo>
                <a:lnTo>
                  <a:pt x="1502154" y="62817"/>
                </a:lnTo>
                <a:lnTo>
                  <a:pt x="1503440" y="63499"/>
                </a:lnTo>
                <a:lnTo>
                  <a:pt x="1505562" y="64768"/>
                </a:lnTo>
                <a:close/>
              </a:path>
              <a:path w="1975484" h="1841500">
                <a:moveTo>
                  <a:pt x="1526030" y="76998"/>
                </a:moveTo>
                <a:lnTo>
                  <a:pt x="1505562" y="64768"/>
                </a:lnTo>
                <a:lnTo>
                  <a:pt x="1525538" y="76199"/>
                </a:lnTo>
                <a:lnTo>
                  <a:pt x="1526030" y="76998"/>
                </a:lnTo>
                <a:close/>
              </a:path>
              <a:path w="1975484" h="1841500">
                <a:moveTo>
                  <a:pt x="1558149" y="101599"/>
                </a:moveTo>
                <a:lnTo>
                  <a:pt x="1531062" y="101599"/>
                </a:lnTo>
                <a:lnTo>
                  <a:pt x="1533355" y="88899"/>
                </a:lnTo>
                <a:lnTo>
                  <a:pt x="1526030" y="76998"/>
                </a:lnTo>
                <a:lnTo>
                  <a:pt x="1545946" y="88899"/>
                </a:lnTo>
                <a:lnTo>
                  <a:pt x="1558149" y="101599"/>
                </a:lnTo>
                <a:close/>
              </a:path>
              <a:path w="1975484" h="1841500">
                <a:moveTo>
                  <a:pt x="1702091" y="391582"/>
                </a:moveTo>
                <a:lnTo>
                  <a:pt x="1685527" y="380999"/>
                </a:lnTo>
                <a:lnTo>
                  <a:pt x="1663412" y="360291"/>
                </a:lnTo>
                <a:lnTo>
                  <a:pt x="1659911" y="342899"/>
                </a:lnTo>
                <a:lnTo>
                  <a:pt x="1643099" y="292099"/>
                </a:lnTo>
                <a:lnTo>
                  <a:pt x="1624986" y="253999"/>
                </a:lnTo>
                <a:lnTo>
                  <a:pt x="1602672" y="203199"/>
                </a:lnTo>
                <a:lnTo>
                  <a:pt x="1575670" y="165099"/>
                </a:lnTo>
                <a:lnTo>
                  <a:pt x="1543492" y="126999"/>
                </a:lnTo>
                <a:lnTo>
                  <a:pt x="1505650" y="101599"/>
                </a:lnTo>
                <a:lnTo>
                  <a:pt x="1471636" y="82045"/>
                </a:lnTo>
                <a:lnTo>
                  <a:pt x="1508744" y="101599"/>
                </a:lnTo>
                <a:lnTo>
                  <a:pt x="1558149" y="101599"/>
                </a:lnTo>
                <a:lnTo>
                  <a:pt x="1582554" y="126999"/>
                </a:lnTo>
                <a:lnTo>
                  <a:pt x="1613732" y="165099"/>
                </a:lnTo>
                <a:lnTo>
                  <a:pt x="1639946" y="203199"/>
                </a:lnTo>
                <a:lnTo>
                  <a:pt x="1661662" y="253999"/>
                </a:lnTo>
                <a:lnTo>
                  <a:pt x="1680075" y="304799"/>
                </a:lnTo>
                <a:lnTo>
                  <a:pt x="1694499" y="355599"/>
                </a:lnTo>
                <a:lnTo>
                  <a:pt x="1702091" y="391582"/>
                </a:lnTo>
                <a:close/>
              </a:path>
              <a:path w="1975484" h="1841500">
                <a:moveTo>
                  <a:pt x="360718" y="368393"/>
                </a:moveTo>
                <a:lnTo>
                  <a:pt x="372244" y="355599"/>
                </a:lnTo>
                <a:lnTo>
                  <a:pt x="408151" y="317499"/>
                </a:lnTo>
                <a:lnTo>
                  <a:pt x="445519" y="292099"/>
                </a:lnTo>
                <a:lnTo>
                  <a:pt x="484225" y="266699"/>
                </a:lnTo>
                <a:lnTo>
                  <a:pt x="524147" y="228599"/>
                </a:lnTo>
                <a:lnTo>
                  <a:pt x="541222" y="218025"/>
                </a:lnTo>
                <a:lnTo>
                  <a:pt x="548448" y="215899"/>
                </a:lnTo>
                <a:lnTo>
                  <a:pt x="576664" y="199720"/>
                </a:lnTo>
                <a:lnTo>
                  <a:pt x="607145" y="190499"/>
                </a:lnTo>
                <a:lnTo>
                  <a:pt x="621498" y="182445"/>
                </a:lnTo>
                <a:lnTo>
                  <a:pt x="638082" y="177799"/>
                </a:lnTo>
                <a:lnTo>
                  <a:pt x="784184" y="139699"/>
                </a:lnTo>
                <a:lnTo>
                  <a:pt x="833510" y="139699"/>
                </a:lnTo>
                <a:lnTo>
                  <a:pt x="883026" y="126999"/>
                </a:lnTo>
                <a:lnTo>
                  <a:pt x="895462" y="126999"/>
                </a:lnTo>
                <a:lnTo>
                  <a:pt x="873205" y="139699"/>
                </a:lnTo>
                <a:lnTo>
                  <a:pt x="828997" y="152399"/>
                </a:lnTo>
                <a:lnTo>
                  <a:pt x="785214" y="177799"/>
                </a:lnTo>
                <a:lnTo>
                  <a:pt x="741865" y="190499"/>
                </a:lnTo>
                <a:lnTo>
                  <a:pt x="695537" y="190499"/>
                </a:lnTo>
                <a:lnTo>
                  <a:pt x="649675" y="215899"/>
                </a:lnTo>
                <a:lnTo>
                  <a:pt x="560367" y="241299"/>
                </a:lnTo>
                <a:lnTo>
                  <a:pt x="517114" y="266699"/>
                </a:lnTo>
                <a:lnTo>
                  <a:pt x="474924" y="292099"/>
                </a:lnTo>
                <a:lnTo>
                  <a:pt x="433894" y="317499"/>
                </a:lnTo>
                <a:lnTo>
                  <a:pt x="394120" y="342899"/>
                </a:lnTo>
                <a:lnTo>
                  <a:pt x="360718" y="368393"/>
                </a:lnTo>
                <a:close/>
              </a:path>
              <a:path w="1975484" h="1841500">
                <a:moveTo>
                  <a:pt x="1673565" y="411460"/>
                </a:moveTo>
                <a:lnTo>
                  <a:pt x="1646782" y="393699"/>
                </a:lnTo>
                <a:lnTo>
                  <a:pt x="1606654" y="355599"/>
                </a:lnTo>
                <a:lnTo>
                  <a:pt x="1564933" y="330199"/>
                </a:lnTo>
                <a:lnTo>
                  <a:pt x="1521852" y="317499"/>
                </a:lnTo>
                <a:lnTo>
                  <a:pt x="1477641" y="292099"/>
                </a:lnTo>
                <a:lnTo>
                  <a:pt x="1432534" y="266699"/>
                </a:lnTo>
                <a:lnTo>
                  <a:pt x="1386763" y="253999"/>
                </a:lnTo>
                <a:lnTo>
                  <a:pt x="1337226" y="241299"/>
                </a:lnTo>
                <a:lnTo>
                  <a:pt x="1287140" y="215899"/>
                </a:lnTo>
                <a:lnTo>
                  <a:pt x="1134053" y="177799"/>
                </a:lnTo>
                <a:lnTo>
                  <a:pt x="1082235" y="177799"/>
                </a:lnTo>
                <a:lnTo>
                  <a:pt x="1030101" y="165099"/>
                </a:lnTo>
                <a:lnTo>
                  <a:pt x="876220" y="165099"/>
                </a:lnTo>
                <a:lnTo>
                  <a:pt x="900165" y="152399"/>
                </a:lnTo>
                <a:lnTo>
                  <a:pt x="950401" y="139699"/>
                </a:lnTo>
                <a:lnTo>
                  <a:pt x="975813" y="126999"/>
                </a:lnTo>
                <a:lnTo>
                  <a:pt x="982340" y="126999"/>
                </a:lnTo>
                <a:lnTo>
                  <a:pt x="1031992" y="139699"/>
                </a:lnTo>
                <a:lnTo>
                  <a:pt x="1081541" y="139699"/>
                </a:lnTo>
                <a:lnTo>
                  <a:pt x="1130917" y="152399"/>
                </a:lnTo>
                <a:lnTo>
                  <a:pt x="1180045" y="152399"/>
                </a:lnTo>
                <a:lnTo>
                  <a:pt x="1325213" y="190499"/>
                </a:lnTo>
                <a:lnTo>
                  <a:pt x="1372620" y="215899"/>
                </a:lnTo>
                <a:lnTo>
                  <a:pt x="1420290" y="228599"/>
                </a:lnTo>
                <a:lnTo>
                  <a:pt x="1467318" y="253999"/>
                </a:lnTo>
                <a:lnTo>
                  <a:pt x="1513496" y="266699"/>
                </a:lnTo>
                <a:lnTo>
                  <a:pt x="1558614" y="292099"/>
                </a:lnTo>
                <a:lnTo>
                  <a:pt x="1602465" y="317499"/>
                </a:lnTo>
                <a:lnTo>
                  <a:pt x="1644839" y="342899"/>
                </a:lnTo>
                <a:lnTo>
                  <a:pt x="1672693" y="406399"/>
                </a:lnTo>
                <a:lnTo>
                  <a:pt x="1673565" y="411460"/>
                </a:lnTo>
                <a:close/>
              </a:path>
              <a:path w="1975484" h="1841500">
                <a:moveTo>
                  <a:pt x="828557" y="190499"/>
                </a:moveTo>
                <a:lnTo>
                  <a:pt x="742076" y="190499"/>
                </a:lnTo>
                <a:lnTo>
                  <a:pt x="836796" y="165099"/>
                </a:lnTo>
                <a:lnTo>
                  <a:pt x="876220" y="165099"/>
                </a:lnTo>
                <a:lnTo>
                  <a:pt x="828557" y="190499"/>
                </a:lnTo>
                <a:close/>
              </a:path>
              <a:path w="1975484" h="1841500">
                <a:moveTo>
                  <a:pt x="576664" y="199720"/>
                </a:moveTo>
                <a:lnTo>
                  <a:pt x="592743" y="190499"/>
                </a:lnTo>
                <a:lnTo>
                  <a:pt x="621498" y="182445"/>
                </a:lnTo>
                <a:lnTo>
                  <a:pt x="607145" y="190499"/>
                </a:lnTo>
                <a:lnTo>
                  <a:pt x="576664" y="199720"/>
                </a:lnTo>
                <a:close/>
              </a:path>
              <a:path w="1975484" h="1841500">
                <a:moveTo>
                  <a:pt x="204411" y="568601"/>
                </a:moveTo>
                <a:lnTo>
                  <a:pt x="220216" y="507999"/>
                </a:lnTo>
                <a:lnTo>
                  <a:pt x="234131" y="469899"/>
                </a:lnTo>
                <a:lnTo>
                  <a:pt x="253089" y="435706"/>
                </a:lnTo>
                <a:lnTo>
                  <a:pt x="281476" y="406399"/>
                </a:lnTo>
                <a:lnTo>
                  <a:pt x="311757" y="368299"/>
                </a:lnTo>
                <a:lnTo>
                  <a:pt x="345063" y="342899"/>
                </a:lnTo>
                <a:lnTo>
                  <a:pt x="383096" y="304799"/>
                </a:lnTo>
                <a:lnTo>
                  <a:pt x="422521" y="279399"/>
                </a:lnTo>
                <a:lnTo>
                  <a:pt x="463267" y="253999"/>
                </a:lnTo>
                <a:lnTo>
                  <a:pt x="505266" y="228599"/>
                </a:lnTo>
                <a:lnTo>
                  <a:pt x="541222" y="218025"/>
                </a:lnTo>
                <a:lnTo>
                  <a:pt x="524147" y="228599"/>
                </a:lnTo>
                <a:lnTo>
                  <a:pt x="484225" y="266699"/>
                </a:lnTo>
                <a:lnTo>
                  <a:pt x="445519" y="292099"/>
                </a:lnTo>
                <a:lnTo>
                  <a:pt x="408151" y="317499"/>
                </a:lnTo>
                <a:lnTo>
                  <a:pt x="372244" y="355599"/>
                </a:lnTo>
                <a:lnTo>
                  <a:pt x="360718" y="368393"/>
                </a:lnTo>
                <a:lnTo>
                  <a:pt x="329042" y="393699"/>
                </a:lnTo>
                <a:lnTo>
                  <a:pt x="300397" y="431799"/>
                </a:lnTo>
                <a:lnTo>
                  <a:pt x="283569" y="458695"/>
                </a:lnTo>
                <a:lnTo>
                  <a:pt x="274515" y="469899"/>
                </a:lnTo>
                <a:lnTo>
                  <a:pt x="245680" y="507999"/>
                </a:lnTo>
                <a:lnTo>
                  <a:pt x="218919" y="546099"/>
                </a:lnTo>
                <a:lnTo>
                  <a:pt x="204411" y="568601"/>
                </a:lnTo>
                <a:close/>
              </a:path>
              <a:path w="1975484" h="1841500">
                <a:moveTo>
                  <a:pt x="1710833" y="445541"/>
                </a:moveTo>
                <a:lnTo>
                  <a:pt x="1685086" y="419099"/>
                </a:lnTo>
                <a:lnTo>
                  <a:pt x="1673565" y="411460"/>
                </a:lnTo>
                <a:lnTo>
                  <a:pt x="1672693" y="406399"/>
                </a:lnTo>
                <a:lnTo>
                  <a:pt x="1663412" y="360291"/>
                </a:lnTo>
                <a:lnTo>
                  <a:pt x="1685527" y="380999"/>
                </a:lnTo>
                <a:lnTo>
                  <a:pt x="1702091" y="391582"/>
                </a:lnTo>
                <a:lnTo>
                  <a:pt x="1705217" y="406399"/>
                </a:lnTo>
                <a:lnTo>
                  <a:pt x="1710833" y="445541"/>
                </a:lnTo>
                <a:close/>
              </a:path>
              <a:path w="1975484" h="1841500">
                <a:moveTo>
                  <a:pt x="283569" y="458695"/>
                </a:moveTo>
                <a:lnTo>
                  <a:pt x="300397" y="431799"/>
                </a:lnTo>
                <a:lnTo>
                  <a:pt x="329042" y="393699"/>
                </a:lnTo>
                <a:lnTo>
                  <a:pt x="360718" y="368393"/>
                </a:lnTo>
                <a:lnTo>
                  <a:pt x="337920" y="393699"/>
                </a:lnTo>
                <a:lnTo>
                  <a:pt x="305303" y="431799"/>
                </a:lnTo>
                <a:lnTo>
                  <a:pt x="283569" y="458695"/>
                </a:lnTo>
                <a:close/>
              </a:path>
              <a:path w="1975484" h="1841500">
                <a:moveTo>
                  <a:pt x="1112674" y="1816099"/>
                </a:moveTo>
                <a:lnTo>
                  <a:pt x="872240" y="1816099"/>
                </a:lnTo>
                <a:lnTo>
                  <a:pt x="923868" y="1803399"/>
                </a:lnTo>
                <a:lnTo>
                  <a:pt x="1027449" y="1803399"/>
                </a:lnTo>
                <a:lnTo>
                  <a:pt x="1127463" y="1777999"/>
                </a:lnTo>
                <a:lnTo>
                  <a:pt x="1176790" y="1752599"/>
                </a:lnTo>
                <a:lnTo>
                  <a:pt x="1273697" y="1727199"/>
                </a:lnTo>
                <a:lnTo>
                  <a:pt x="1367758" y="1676399"/>
                </a:lnTo>
                <a:lnTo>
                  <a:pt x="1412793" y="1663699"/>
                </a:lnTo>
                <a:lnTo>
                  <a:pt x="1501131" y="1612899"/>
                </a:lnTo>
                <a:lnTo>
                  <a:pt x="1544218" y="1587499"/>
                </a:lnTo>
                <a:lnTo>
                  <a:pt x="1586438" y="1562099"/>
                </a:lnTo>
                <a:lnTo>
                  <a:pt x="1627685" y="1523999"/>
                </a:lnTo>
                <a:lnTo>
                  <a:pt x="1667849" y="1498599"/>
                </a:lnTo>
                <a:lnTo>
                  <a:pt x="1709848" y="1460499"/>
                </a:lnTo>
                <a:lnTo>
                  <a:pt x="1749415" y="1422399"/>
                </a:lnTo>
                <a:lnTo>
                  <a:pt x="1786184" y="1384299"/>
                </a:lnTo>
                <a:lnTo>
                  <a:pt x="1819785" y="1346199"/>
                </a:lnTo>
                <a:lnTo>
                  <a:pt x="1849851" y="1295399"/>
                </a:lnTo>
                <a:lnTo>
                  <a:pt x="1876012" y="1257299"/>
                </a:lnTo>
                <a:lnTo>
                  <a:pt x="1896850" y="1206499"/>
                </a:lnTo>
                <a:lnTo>
                  <a:pt x="1913808" y="1155699"/>
                </a:lnTo>
                <a:lnTo>
                  <a:pt x="1926838" y="1104899"/>
                </a:lnTo>
                <a:lnTo>
                  <a:pt x="1935890" y="1054099"/>
                </a:lnTo>
                <a:lnTo>
                  <a:pt x="1940915" y="1003299"/>
                </a:lnTo>
                <a:lnTo>
                  <a:pt x="1941864" y="952499"/>
                </a:lnTo>
                <a:lnTo>
                  <a:pt x="1938897" y="901699"/>
                </a:lnTo>
                <a:lnTo>
                  <a:pt x="1932082" y="850899"/>
                </a:lnTo>
                <a:lnTo>
                  <a:pt x="1921569" y="800099"/>
                </a:lnTo>
                <a:lnTo>
                  <a:pt x="1907506" y="749299"/>
                </a:lnTo>
                <a:lnTo>
                  <a:pt x="1890043" y="698499"/>
                </a:lnTo>
                <a:lnTo>
                  <a:pt x="1869328" y="660399"/>
                </a:lnTo>
                <a:lnTo>
                  <a:pt x="1845510" y="609599"/>
                </a:lnTo>
                <a:lnTo>
                  <a:pt x="1818738" y="571499"/>
                </a:lnTo>
                <a:lnTo>
                  <a:pt x="1789160" y="533399"/>
                </a:lnTo>
                <a:lnTo>
                  <a:pt x="1756927" y="495299"/>
                </a:lnTo>
                <a:lnTo>
                  <a:pt x="1722185" y="457199"/>
                </a:lnTo>
                <a:lnTo>
                  <a:pt x="1710833" y="445541"/>
                </a:lnTo>
                <a:lnTo>
                  <a:pt x="1705217" y="406399"/>
                </a:lnTo>
                <a:lnTo>
                  <a:pt x="1702091" y="391582"/>
                </a:lnTo>
                <a:lnTo>
                  <a:pt x="1725281" y="406399"/>
                </a:lnTo>
                <a:lnTo>
                  <a:pt x="1762690" y="444499"/>
                </a:lnTo>
                <a:lnTo>
                  <a:pt x="1797620" y="482599"/>
                </a:lnTo>
                <a:lnTo>
                  <a:pt x="1829934" y="520699"/>
                </a:lnTo>
                <a:lnTo>
                  <a:pt x="1859498" y="571499"/>
                </a:lnTo>
                <a:lnTo>
                  <a:pt x="1886177" y="609599"/>
                </a:lnTo>
                <a:lnTo>
                  <a:pt x="1908563" y="660399"/>
                </a:lnTo>
                <a:lnTo>
                  <a:pt x="1927763" y="711199"/>
                </a:lnTo>
                <a:lnTo>
                  <a:pt x="1943747" y="749299"/>
                </a:lnTo>
                <a:lnTo>
                  <a:pt x="1956483" y="800099"/>
                </a:lnTo>
                <a:lnTo>
                  <a:pt x="1965939" y="850899"/>
                </a:lnTo>
                <a:lnTo>
                  <a:pt x="1972085" y="901699"/>
                </a:lnTo>
                <a:lnTo>
                  <a:pt x="1974888" y="952499"/>
                </a:lnTo>
                <a:lnTo>
                  <a:pt x="1974318" y="990599"/>
                </a:lnTo>
                <a:lnTo>
                  <a:pt x="1970343" y="1041399"/>
                </a:lnTo>
                <a:lnTo>
                  <a:pt x="1962932" y="1092199"/>
                </a:lnTo>
                <a:lnTo>
                  <a:pt x="1952053" y="1142999"/>
                </a:lnTo>
                <a:lnTo>
                  <a:pt x="1937675" y="1193799"/>
                </a:lnTo>
                <a:lnTo>
                  <a:pt x="1919766" y="1231899"/>
                </a:lnTo>
                <a:lnTo>
                  <a:pt x="1898231" y="1282699"/>
                </a:lnTo>
                <a:lnTo>
                  <a:pt x="1873389" y="1320799"/>
                </a:lnTo>
                <a:lnTo>
                  <a:pt x="1845504" y="1371599"/>
                </a:lnTo>
                <a:lnTo>
                  <a:pt x="1814843" y="1409699"/>
                </a:lnTo>
                <a:lnTo>
                  <a:pt x="1781668" y="1447799"/>
                </a:lnTo>
                <a:lnTo>
                  <a:pt x="1746246" y="1473199"/>
                </a:lnTo>
                <a:lnTo>
                  <a:pt x="1708841" y="1511299"/>
                </a:lnTo>
                <a:lnTo>
                  <a:pt x="1669717" y="1536699"/>
                </a:lnTo>
                <a:lnTo>
                  <a:pt x="1629141" y="1574799"/>
                </a:lnTo>
                <a:lnTo>
                  <a:pt x="1587375" y="1600199"/>
                </a:lnTo>
                <a:lnTo>
                  <a:pt x="1413722" y="1701799"/>
                </a:lnTo>
                <a:lnTo>
                  <a:pt x="1365216" y="1714499"/>
                </a:lnTo>
                <a:lnTo>
                  <a:pt x="1266016" y="1765299"/>
                </a:lnTo>
                <a:lnTo>
                  <a:pt x="1164311" y="1790699"/>
                </a:lnTo>
                <a:lnTo>
                  <a:pt x="1112674" y="1816099"/>
                </a:lnTo>
                <a:close/>
              </a:path>
              <a:path w="1975484" h="1841500">
                <a:moveTo>
                  <a:pt x="1145045" y="1701799"/>
                </a:moveTo>
                <a:lnTo>
                  <a:pt x="969188" y="1701799"/>
                </a:lnTo>
                <a:lnTo>
                  <a:pt x="1019292" y="1689099"/>
                </a:lnTo>
                <a:lnTo>
                  <a:pt x="1068993" y="1689099"/>
                </a:lnTo>
                <a:lnTo>
                  <a:pt x="1117329" y="1676399"/>
                </a:lnTo>
                <a:lnTo>
                  <a:pt x="1163405" y="1663699"/>
                </a:lnTo>
                <a:lnTo>
                  <a:pt x="1207222" y="1638299"/>
                </a:lnTo>
                <a:lnTo>
                  <a:pt x="1248780" y="1612899"/>
                </a:lnTo>
                <a:lnTo>
                  <a:pt x="1288077" y="1587499"/>
                </a:lnTo>
                <a:lnTo>
                  <a:pt x="1325116" y="1562099"/>
                </a:lnTo>
                <a:lnTo>
                  <a:pt x="1359895" y="1523999"/>
                </a:lnTo>
                <a:lnTo>
                  <a:pt x="1392414" y="1485899"/>
                </a:lnTo>
                <a:lnTo>
                  <a:pt x="1422674" y="1447799"/>
                </a:lnTo>
                <a:lnTo>
                  <a:pt x="1450674" y="1409699"/>
                </a:lnTo>
                <a:lnTo>
                  <a:pt x="1476415" y="1371599"/>
                </a:lnTo>
                <a:lnTo>
                  <a:pt x="1499896" y="1320799"/>
                </a:lnTo>
                <a:lnTo>
                  <a:pt x="1521118" y="1282699"/>
                </a:lnTo>
                <a:lnTo>
                  <a:pt x="1541403" y="1231899"/>
                </a:lnTo>
                <a:lnTo>
                  <a:pt x="1559632" y="1181099"/>
                </a:lnTo>
                <a:lnTo>
                  <a:pt x="1576075" y="1142999"/>
                </a:lnTo>
                <a:lnTo>
                  <a:pt x="1591002" y="1092199"/>
                </a:lnTo>
                <a:lnTo>
                  <a:pt x="1604685" y="1041399"/>
                </a:lnTo>
                <a:lnTo>
                  <a:pt x="1617394" y="990599"/>
                </a:lnTo>
                <a:lnTo>
                  <a:pt x="1629399" y="939799"/>
                </a:lnTo>
                <a:lnTo>
                  <a:pt x="1641511" y="888999"/>
                </a:lnTo>
                <a:lnTo>
                  <a:pt x="1652965" y="838199"/>
                </a:lnTo>
                <a:lnTo>
                  <a:pt x="1663377" y="774699"/>
                </a:lnTo>
                <a:lnTo>
                  <a:pt x="1672358" y="723899"/>
                </a:lnTo>
                <a:lnTo>
                  <a:pt x="1679522" y="673099"/>
                </a:lnTo>
                <a:lnTo>
                  <a:pt x="1684483" y="622299"/>
                </a:lnTo>
                <a:lnTo>
                  <a:pt x="1686853" y="571499"/>
                </a:lnTo>
                <a:lnTo>
                  <a:pt x="1686164" y="507999"/>
                </a:lnTo>
                <a:lnTo>
                  <a:pt x="1681444" y="457199"/>
                </a:lnTo>
                <a:lnTo>
                  <a:pt x="1673565" y="411460"/>
                </a:lnTo>
                <a:lnTo>
                  <a:pt x="1685086" y="419099"/>
                </a:lnTo>
                <a:lnTo>
                  <a:pt x="1710833" y="445541"/>
                </a:lnTo>
                <a:lnTo>
                  <a:pt x="1712506" y="457199"/>
                </a:lnTo>
                <a:lnTo>
                  <a:pt x="1716647" y="507999"/>
                </a:lnTo>
                <a:lnTo>
                  <a:pt x="1717921" y="558799"/>
                </a:lnTo>
                <a:lnTo>
                  <a:pt x="1716607" y="609599"/>
                </a:lnTo>
                <a:lnTo>
                  <a:pt x="1712985" y="660399"/>
                </a:lnTo>
                <a:lnTo>
                  <a:pt x="1707335" y="711199"/>
                </a:lnTo>
                <a:lnTo>
                  <a:pt x="1699937" y="761999"/>
                </a:lnTo>
                <a:lnTo>
                  <a:pt x="1691072" y="812799"/>
                </a:lnTo>
                <a:lnTo>
                  <a:pt x="1681019" y="863599"/>
                </a:lnTo>
                <a:lnTo>
                  <a:pt x="1670059" y="901699"/>
                </a:lnTo>
                <a:lnTo>
                  <a:pt x="1658621" y="952499"/>
                </a:lnTo>
                <a:lnTo>
                  <a:pt x="1646529" y="1003299"/>
                </a:lnTo>
                <a:lnTo>
                  <a:pt x="1633589" y="1054099"/>
                </a:lnTo>
                <a:lnTo>
                  <a:pt x="1619606" y="1104899"/>
                </a:lnTo>
                <a:lnTo>
                  <a:pt x="1604386" y="1155699"/>
                </a:lnTo>
                <a:lnTo>
                  <a:pt x="1587735" y="1206499"/>
                </a:lnTo>
                <a:lnTo>
                  <a:pt x="1569458" y="1257299"/>
                </a:lnTo>
                <a:lnTo>
                  <a:pt x="1549361" y="1295399"/>
                </a:lnTo>
                <a:lnTo>
                  <a:pt x="1527251" y="1346199"/>
                </a:lnTo>
                <a:lnTo>
                  <a:pt x="1502932" y="1384299"/>
                </a:lnTo>
                <a:lnTo>
                  <a:pt x="1476211" y="1435099"/>
                </a:lnTo>
                <a:lnTo>
                  <a:pt x="1446894" y="1473199"/>
                </a:lnTo>
                <a:lnTo>
                  <a:pt x="1414785" y="1511299"/>
                </a:lnTo>
                <a:lnTo>
                  <a:pt x="1379691" y="1549399"/>
                </a:lnTo>
                <a:lnTo>
                  <a:pt x="1345454" y="1587499"/>
                </a:lnTo>
                <a:lnTo>
                  <a:pt x="1309114" y="1612899"/>
                </a:lnTo>
                <a:lnTo>
                  <a:pt x="1270787" y="1638299"/>
                </a:lnTo>
                <a:lnTo>
                  <a:pt x="1230590" y="1663699"/>
                </a:lnTo>
                <a:lnTo>
                  <a:pt x="1188637" y="1689099"/>
                </a:lnTo>
                <a:lnTo>
                  <a:pt x="1145045" y="1701799"/>
                </a:lnTo>
                <a:close/>
              </a:path>
              <a:path w="1975484" h="1841500">
                <a:moveTo>
                  <a:pt x="253089" y="435706"/>
                </a:moveTo>
                <a:lnTo>
                  <a:pt x="255255" y="431799"/>
                </a:lnTo>
                <a:lnTo>
                  <a:pt x="259476" y="427710"/>
                </a:lnTo>
                <a:lnTo>
                  <a:pt x="253089" y="435706"/>
                </a:lnTo>
                <a:close/>
              </a:path>
              <a:path w="1975484" h="1841500">
                <a:moveTo>
                  <a:pt x="71021" y="857790"/>
                </a:moveTo>
                <a:lnTo>
                  <a:pt x="77659" y="812799"/>
                </a:lnTo>
                <a:lnTo>
                  <a:pt x="88139" y="761999"/>
                </a:lnTo>
                <a:lnTo>
                  <a:pt x="101495" y="723899"/>
                </a:lnTo>
                <a:lnTo>
                  <a:pt x="117617" y="673099"/>
                </a:lnTo>
                <a:lnTo>
                  <a:pt x="136398" y="634999"/>
                </a:lnTo>
                <a:lnTo>
                  <a:pt x="157727" y="584199"/>
                </a:lnTo>
                <a:lnTo>
                  <a:pt x="181496" y="546099"/>
                </a:lnTo>
                <a:lnTo>
                  <a:pt x="207597" y="495299"/>
                </a:lnTo>
                <a:lnTo>
                  <a:pt x="235919" y="457199"/>
                </a:lnTo>
                <a:lnTo>
                  <a:pt x="253089" y="435706"/>
                </a:lnTo>
                <a:lnTo>
                  <a:pt x="234131" y="469899"/>
                </a:lnTo>
                <a:lnTo>
                  <a:pt x="220216" y="507999"/>
                </a:lnTo>
                <a:lnTo>
                  <a:pt x="209326" y="546099"/>
                </a:lnTo>
                <a:lnTo>
                  <a:pt x="204411" y="568601"/>
                </a:lnTo>
                <a:lnTo>
                  <a:pt x="194355" y="584199"/>
                </a:lnTo>
                <a:lnTo>
                  <a:pt x="173227" y="622299"/>
                </a:lnTo>
                <a:lnTo>
                  <a:pt x="154703" y="673099"/>
                </a:lnTo>
                <a:lnTo>
                  <a:pt x="148914" y="686970"/>
                </a:lnTo>
                <a:lnTo>
                  <a:pt x="126102" y="723899"/>
                </a:lnTo>
                <a:lnTo>
                  <a:pt x="105042" y="761999"/>
                </a:lnTo>
                <a:lnTo>
                  <a:pt x="86517" y="812799"/>
                </a:lnTo>
                <a:lnTo>
                  <a:pt x="71021" y="857790"/>
                </a:lnTo>
                <a:close/>
              </a:path>
              <a:path w="1975484" h="1841500">
                <a:moveTo>
                  <a:pt x="197545" y="605430"/>
                </a:moveTo>
                <a:lnTo>
                  <a:pt x="218919" y="546099"/>
                </a:lnTo>
                <a:lnTo>
                  <a:pt x="245680" y="507999"/>
                </a:lnTo>
                <a:lnTo>
                  <a:pt x="274515" y="469899"/>
                </a:lnTo>
                <a:lnTo>
                  <a:pt x="283569" y="458695"/>
                </a:lnTo>
                <a:lnTo>
                  <a:pt x="276559" y="469899"/>
                </a:lnTo>
                <a:lnTo>
                  <a:pt x="259102" y="495299"/>
                </a:lnTo>
                <a:lnTo>
                  <a:pt x="245953" y="533399"/>
                </a:lnTo>
                <a:lnTo>
                  <a:pt x="243007" y="548883"/>
                </a:lnTo>
                <a:lnTo>
                  <a:pt x="234466" y="558799"/>
                </a:lnTo>
                <a:lnTo>
                  <a:pt x="203881" y="596899"/>
                </a:lnTo>
                <a:lnTo>
                  <a:pt x="197545" y="605430"/>
                </a:lnTo>
                <a:close/>
              </a:path>
              <a:path w="1975484" h="1841500">
                <a:moveTo>
                  <a:pt x="190132" y="676228"/>
                </a:moveTo>
                <a:lnTo>
                  <a:pt x="194796" y="622299"/>
                </a:lnTo>
                <a:lnTo>
                  <a:pt x="234466" y="558799"/>
                </a:lnTo>
                <a:lnTo>
                  <a:pt x="243007" y="548883"/>
                </a:lnTo>
                <a:lnTo>
                  <a:pt x="236286" y="584199"/>
                </a:lnTo>
                <a:lnTo>
                  <a:pt x="229721" y="619846"/>
                </a:lnTo>
                <a:lnTo>
                  <a:pt x="212089" y="647699"/>
                </a:lnTo>
                <a:lnTo>
                  <a:pt x="190132" y="676228"/>
                </a:lnTo>
                <a:close/>
              </a:path>
              <a:path w="1975484" h="1841500">
                <a:moveTo>
                  <a:pt x="107884" y="846731"/>
                </a:moveTo>
                <a:lnTo>
                  <a:pt x="125542" y="761999"/>
                </a:lnTo>
                <a:lnTo>
                  <a:pt x="138802" y="711199"/>
                </a:lnTo>
                <a:lnTo>
                  <a:pt x="149637" y="685799"/>
                </a:lnTo>
                <a:lnTo>
                  <a:pt x="175584" y="634999"/>
                </a:lnTo>
                <a:lnTo>
                  <a:pt x="197545" y="605430"/>
                </a:lnTo>
                <a:lnTo>
                  <a:pt x="194796" y="622299"/>
                </a:lnTo>
                <a:lnTo>
                  <a:pt x="190207" y="673099"/>
                </a:lnTo>
                <a:lnTo>
                  <a:pt x="190132" y="676228"/>
                </a:lnTo>
                <a:lnTo>
                  <a:pt x="182766" y="685799"/>
                </a:lnTo>
                <a:lnTo>
                  <a:pt x="156463" y="736599"/>
                </a:lnTo>
                <a:lnTo>
                  <a:pt x="133364" y="787399"/>
                </a:lnTo>
                <a:lnTo>
                  <a:pt x="114711" y="825499"/>
                </a:lnTo>
                <a:lnTo>
                  <a:pt x="107884" y="846731"/>
                </a:lnTo>
                <a:close/>
              </a:path>
              <a:path w="1975484" h="1841500">
                <a:moveTo>
                  <a:pt x="562756" y="1371599"/>
                </a:moveTo>
                <a:lnTo>
                  <a:pt x="549690" y="1371599"/>
                </a:lnTo>
                <a:lnTo>
                  <a:pt x="510745" y="1346199"/>
                </a:lnTo>
                <a:lnTo>
                  <a:pt x="473542" y="1308099"/>
                </a:lnTo>
                <a:lnTo>
                  <a:pt x="438206" y="1282699"/>
                </a:lnTo>
                <a:lnTo>
                  <a:pt x="404858" y="1244599"/>
                </a:lnTo>
                <a:lnTo>
                  <a:pt x="373622" y="1219199"/>
                </a:lnTo>
                <a:lnTo>
                  <a:pt x="344621" y="1181099"/>
                </a:lnTo>
                <a:lnTo>
                  <a:pt x="316496" y="1142999"/>
                </a:lnTo>
                <a:lnTo>
                  <a:pt x="290953" y="1092199"/>
                </a:lnTo>
                <a:lnTo>
                  <a:pt x="268072" y="1054099"/>
                </a:lnTo>
                <a:lnTo>
                  <a:pt x="247930" y="1015999"/>
                </a:lnTo>
                <a:lnTo>
                  <a:pt x="230605" y="965199"/>
                </a:lnTo>
                <a:lnTo>
                  <a:pt x="216176" y="914399"/>
                </a:lnTo>
                <a:lnTo>
                  <a:pt x="204721" y="876299"/>
                </a:lnTo>
                <a:lnTo>
                  <a:pt x="196319" y="825499"/>
                </a:lnTo>
                <a:lnTo>
                  <a:pt x="191047" y="774699"/>
                </a:lnTo>
                <a:lnTo>
                  <a:pt x="188983" y="723899"/>
                </a:lnTo>
                <a:lnTo>
                  <a:pt x="190132" y="676228"/>
                </a:lnTo>
                <a:lnTo>
                  <a:pt x="212089" y="647699"/>
                </a:lnTo>
                <a:lnTo>
                  <a:pt x="229721" y="619846"/>
                </a:lnTo>
                <a:lnTo>
                  <a:pt x="229269" y="622299"/>
                </a:lnTo>
                <a:lnTo>
                  <a:pt x="224187" y="660399"/>
                </a:lnTo>
                <a:lnTo>
                  <a:pt x="222198" y="711199"/>
                </a:lnTo>
                <a:lnTo>
                  <a:pt x="223303" y="761999"/>
                </a:lnTo>
                <a:lnTo>
                  <a:pt x="227502" y="800099"/>
                </a:lnTo>
                <a:lnTo>
                  <a:pt x="234794" y="850899"/>
                </a:lnTo>
                <a:lnTo>
                  <a:pt x="245180" y="901699"/>
                </a:lnTo>
                <a:lnTo>
                  <a:pt x="259497" y="939799"/>
                </a:lnTo>
                <a:lnTo>
                  <a:pt x="277073" y="990599"/>
                </a:lnTo>
                <a:lnTo>
                  <a:pt x="297816" y="1041399"/>
                </a:lnTo>
                <a:lnTo>
                  <a:pt x="321630" y="1079499"/>
                </a:lnTo>
                <a:lnTo>
                  <a:pt x="348423" y="1130299"/>
                </a:lnTo>
                <a:lnTo>
                  <a:pt x="378101" y="1168399"/>
                </a:lnTo>
                <a:lnTo>
                  <a:pt x="410570" y="1206499"/>
                </a:lnTo>
                <a:lnTo>
                  <a:pt x="445736" y="1244599"/>
                </a:lnTo>
                <a:lnTo>
                  <a:pt x="483507" y="1282699"/>
                </a:lnTo>
                <a:lnTo>
                  <a:pt x="523787" y="1308099"/>
                </a:lnTo>
                <a:lnTo>
                  <a:pt x="566485" y="1333499"/>
                </a:lnTo>
                <a:lnTo>
                  <a:pt x="574302" y="1346199"/>
                </a:lnTo>
                <a:lnTo>
                  <a:pt x="572009" y="1358899"/>
                </a:lnTo>
                <a:lnTo>
                  <a:pt x="562756" y="1371599"/>
                </a:lnTo>
                <a:close/>
              </a:path>
              <a:path w="1975484" h="1841500">
                <a:moveTo>
                  <a:pt x="65594" y="1007156"/>
                </a:moveTo>
                <a:lnTo>
                  <a:pt x="64229" y="965199"/>
                </a:lnTo>
                <a:lnTo>
                  <a:pt x="65663" y="914399"/>
                </a:lnTo>
                <a:lnTo>
                  <a:pt x="70164" y="863599"/>
                </a:lnTo>
                <a:lnTo>
                  <a:pt x="86517" y="812799"/>
                </a:lnTo>
                <a:lnTo>
                  <a:pt x="105042" y="761999"/>
                </a:lnTo>
                <a:lnTo>
                  <a:pt x="126102" y="723899"/>
                </a:lnTo>
                <a:lnTo>
                  <a:pt x="148914" y="686970"/>
                </a:lnTo>
                <a:lnTo>
                  <a:pt x="138802" y="711199"/>
                </a:lnTo>
                <a:lnTo>
                  <a:pt x="125542" y="761999"/>
                </a:lnTo>
                <a:lnTo>
                  <a:pt x="114941" y="812799"/>
                </a:lnTo>
                <a:lnTo>
                  <a:pt x="107884" y="846731"/>
                </a:lnTo>
                <a:lnTo>
                  <a:pt x="98376" y="876299"/>
                </a:lnTo>
                <a:lnTo>
                  <a:pt x="84137" y="927099"/>
                </a:lnTo>
                <a:lnTo>
                  <a:pt x="71768" y="977899"/>
                </a:lnTo>
                <a:lnTo>
                  <a:pt x="65594" y="1007156"/>
                </a:lnTo>
                <a:close/>
              </a:path>
              <a:path w="1975484" h="1841500">
                <a:moveTo>
                  <a:pt x="1050363" y="1727199"/>
                </a:moveTo>
                <a:lnTo>
                  <a:pt x="798465" y="1727199"/>
                </a:lnTo>
                <a:lnTo>
                  <a:pt x="552747" y="1663699"/>
                </a:lnTo>
                <a:lnTo>
                  <a:pt x="505740" y="1638299"/>
                </a:lnTo>
                <a:lnTo>
                  <a:pt x="459959" y="1625599"/>
                </a:lnTo>
                <a:lnTo>
                  <a:pt x="415628" y="1600199"/>
                </a:lnTo>
                <a:lnTo>
                  <a:pt x="372970" y="1574799"/>
                </a:lnTo>
                <a:lnTo>
                  <a:pt x="332207" y="1549399"/>
                </a:lnTo>
                <a:lnTo>
                  <a:pt x="293565" y="1511299"/>
                </a:lnTo>
                <a:lnTo>
                  <a:pt x="257265" y="1485899"/>
                </a:lnTo>
                <a:lnTo>
                  <a:pt x="223531" y="1447799"/>
                </a:lnTo>
                <a:lnTo>
                  <a:pt x="192587" y="1396999"/>
                </a:lnTo>
                <a:lnTo>
                  <a:pt x="165529" y="1358899"/>
                </a:lnTo>
                <a:lnTo>
                  <a:pt x="141716" y="1308099"/>
                </a:lnTo>
                <a:lnTo>
                  <a:pt x="121130" y="1269999"/>
                </a:lnTo>
                <a:lnTo>
                  <a:pt x="103748" y="1219199"/>
                </a:lnTo>
                <a:lnTo>
                  <a:pt x="89553" y="1168399"/>
                </a:lnTo>
                <a:lnTo>
                  <a:pt x="78523" y="1117599"/>
                </a:lnTo>
                <a:lnTo>
                  <a:pt x="70639" y="1066799"/>
                </a:lnTo>
                <a:lnTo>
                  <a:pt x="65881" y="1015999"/>
                </a:lnTo>
                <a:lnTo>
                  <a:pt x="65594" y="1007156"/>
                </a:lnTo>
                <a:lnTo>
                  <a:pt x="71768" y="977899"/>
                </a:lnTo>
                <a:lnTo>
                  <a:pt x="84137" y="927099"/>
                </a:lnTo>
                <a:lnTo>
                  <a:pt x="98376" y="876299"/>
                </a:lnTo>
                <a:lnTo>
                  <a:pt x="107884" y="846731"/>
                </a:lnTo>
                <a:lnTo>
                  <a:pt x="107017" y="850899"/>
                </a:lnTo>
                <a:lnTo>
                  <a:pt x="101788" y="901699"/>
                </a:lnTo>
                <a:lnTo>
                  <a:pt x="99272" y="952499"/>
                </a:lnTo>
                <a:lnTo>
                  <a:pt x="99488" y="990599"/>
                </a:lnTo>
                <a:lnTo>
                  <a:pt x="102453" y="1041399"/>
                </a:lnTo>
                <a:lnTo>
                  <a:pt x="108185" y="1092199"/>
                </a:lnTo>
                <a:lnTo>
                  <a:pt x="116703" y="1130299"/>
                </a:lnTo>
                <a:lnTo>
                  <a:pt x="128025" y="1181099"/>
                </a:lnTo>
                <a:lnTo>
                  <a:pt x="142169" y="1231899"/>
                </a:lnTo>
                <a:lnTo>
                  <a:pt x="159152" y="1269999"/>
                </a:lnTo>
                <a:lnTo>
                  <a:pt x="178993" y="1308099"/>
                </a:lnTo>
                <a:lnTo>
                  <a:pt x="201711" y="1358899"/>
                </a:lnTo>
                <a:lnTo>
                  <a:pt x="227322" y="1396999"/>
                </a:lnTo>
                <a:lnTo>
                  <a:pt x="255846" y="1435099"/>
                </a:lnTo>
                <a:lnTo>
                  <a:pt x="287300" y="1460499"/>
                </a:lnTo>
                <a:lnTo>
                  <a:pt x="321702" y="1498599"/>
                </a:lnTo>
                <a:lnTo>
                  <a:pt x="359071" y="1523999"/>
                </a:lnTo>
                <a:lnTo>
                  <a:pt x="399424" y="1549399"/>
                </a:lnTo>
                <a:lnTo>
                  <a:pt x="441919" y="1574799"/>
                </a:lnTo>
                <a:lnTo>
                  <a:pt x="485899" y="1600199"/>
                </a:lnTo>
                <a:lnTo>
                  <a:pt x="531115" y="1612899"/>
                </a:lnTo>
                <a:lnTo>
                  <a:pt x="577321" y="1638299"/>
                </a:lnTo>
                <a:lnTo>
                  <a:pt x="719403" y="1676399"/>
                </a:lnTo>
                <a:lnTo>
                  <a:pt x="768618" y="1689099"/>
                </a:lnTo>
                <a:lnTo>
                  <a:pt x="818397" y="1689099"/>
                </a:lnTo>
                <a:lnTo>
                  <a:pt x="868547" y="1701799"/>
                </a:lnTo>
                <a:lnTo>
                  <a:pt x="1145045" y="1701799"/>
                </a:lnTo>
                <a:lnTo>
                  <a:pt x="1099931" y="1714499"/>
                </a:lnTo>
                <a:lnTo>
                  <a:pt x="1050363" y="1727199"/>
                </a:lnTo>
                <a:close/>
              </a:path>
              <a:path w="1975484" h="1841500">
                <a:moveTo>
                  <a:pt x="965872" y="1841499"/>
                </a:moveTo>
                <a:lnTo>
                  <a:pt x="776754" y="1841499"/>
                </a:lnTo>
                <a:lnTo>
                  <a:pt x="682278" y="1816099"/>
                </a:lnTo>
                <a:lnTo>
                  <a:pt x="430896" y="1752599"/>
                </a:lnTo>
                <a:lnTo>
                  <a:pt x="382181" y="1727199"/>
                </a:lnTo>
                <a:lnTo>
                  <a:pt x="334456" y="1714499"/>
                </a:lnTo>
                <a:lnTo>
                  <a:pt x="291817" y="1689099"/>
                </a:lnTo>
                <a:lnTo>
                  <a:pt x="250507" y="1663699"/>
                </a:lnTo>
                <a:lnTo>
                  <a:pt x="210883" y="1638299"/>
                </a:lnTo>
                <a:lnTo>
                  <a:pt x="173299" y="1612899"/>
                </a:lnTo>
                <a:lnTo>
                  <a:pt x="138113" y="1574799"/>
                </a:lnTo>
                <a:lnTo>
                  <a:pt x="105678" y="1549399"/>
                </a:lnTo>
                <a:lnTo>
                  <a:pt x="76352" y="1511299"/>
                </a:lnTo>
                <a:lnTo>
                  <a:pt x="49375" y="1460499"/>
                </a:lnTo>
                <a:lnTo>
                  <a:pt x="28738" y="1422399"/>
                </a:lnTo>
                <a:lnTo>
                  <a:pt x="13962" y="1371599"/>
                </a:lnTo>
                <a:lnTo>
                  <a:pt x="4566" y="1320799"/>
                </a:lnTo>
                <a:lnTo>
                  <a:pt x="72" y="1269999"/>
                </a:lnTo>
                <a:lnTo>
                  <a:pt x="0" y="1219199"/>
                </a:lnTo>
                <a:lnTo>
                  <a:pt x="3870" y="1168399"/>
                </a:lnTo>
                <a:lnTo>
                  <a:pt x="10489" y="1117599"/>
                </a:lnTo>
                <a:lnTo>
                  <a:pt x="18670" y="1066799"/>
                </a:lnTo>
                <a:lnTo>
                  <a:pt x="28513" y="1015999"/>
                </a:lnTo>
                <a:lnTo>
                  <a:pt x="40119" y="965199"/>
                </a:lnTo>
                <a:lnTo>
                  <a:pt x="53587" y="914399"/>
                </a:lnTo>
                <a:lnTo>
                  <a:pt x="69020" y="863599"/>
                </a:lnTo>
                <a:lnTo>
                  <a:pt x="71021" y="857790"/>
                </a:lnTo>
                <a:lnTo>
                  <a:pt x="70164" y="863599"/>
                </a:lnTo>
                <a:lnTo>
                  <a:pt x="65663" y="914399"/>
                </a:lnTo>
                <a:lnTo>
                  <a:pt x="64229" y="965199"/>
                </a:lnTo>
                <a:lnTo>
                  <a:pt x="65594" y="1007156"/>
                </a:lnTo>
                <a:lnTo>
                  <a:pt x="61047" y="1028699"/>
                </a:lnTo>
                <a:lnTo>
                  <a:pt x="51747" y="1079499"/>
                </a:lnTo>
                <a:lnTo>
                  <a:pt x="43647" y="1130299"/>
                </a:lnTo>
                <a:lnTo>
                  <a:pt x="37125" y="1181099"/>
                </a:lnTo>
                <a:lnTo>
                  <a:pt x="33635" y="1231899"/>
                </a:lnTo>
                <a:lnTo>
                  <a:pt x="33987" y="1269999"/>
                </a:lnTo>
                <a:lnTo>
                  <a:pt x="38992" y="1320799"/>
                </a:lnTo>
                <a:lnTo>
                  <a:pt x="49464" y="1371599"/>
                </a:lnTo>
                <a:lnTo>
                  <a:pt x="66214" y="1422399"/>
                </a:lnTo>
                <a:lnTo>
                  <a:pt x="90052" y="1473199"/>
                </a:lnTo>
                <a:lnTo>
                  <a:pt x="120873" y="1511299"/>
                </a:lnTo>
                <a:lnTo>
                  <a:pt x="156297" y="1549399"/>
                </a:lnTo>
                <a:lnTo>
                  <a:pt x="195626" y="1587499"/>
                </a:lnTo>
                <a:lnTo>
                  <a:pt x="238158" y="1612899"/>
                </a:lnTo>
                <a:lnTo>
                  <a:pt x="283195" y="1650999"/>
                </a:lnTo>
                <a:lnTo>
                  <a:pt x="330037" y="1676399"/>
                </a:lnTo>
                <a:lnTo>
                  <a:pt x="376083" y="1689099"/>
                </a:lnTo>
                <a:lnTo>
                  <a:pt x="423165" y="1714499"/>
                </a:lnTo>
                <a:lnTo>
                  <a:pt x="666810" y="1777999"/>
                </a:lnTo>
                <a:lnTo>
                  <a:pt x="769308" y="1803399"/>
                </a:lnTo>
                <a:lnTo>
                  <a:pt x="820720" y="1803399"/>
                </a:lnTo>
                <a:lnTo>
                  <a:pt x="872240" y="1816099"/>
                </a:lnTo>
                <a:lnTo>
                  <a:pt x="1112674" y="1816099"/>
                </a:lnTo>
                <a:lnTo>
                  <a:pt x="1060596" y="1828799"/>
                </a:lnTo>
                <a:lnTo>
                  <a:pt x="1013216" y="1828799"/>
                </a:lnTo>
                <a:lnTo>
                  <a:pt x="965872" y="1841499"/>
                </a:lnTo>
                <a:close/>
              </a:path>
            </a:pathLst>
          </a:custGeom>
          <a:solidFill>
            <a:srgbClr val="EF57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37862" y="1162331"/>
            <a:ext cx="3890010" cy="1047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00" spc="24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dirty="0" sz="6550" spc="24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6700" spc="2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6550" spc="24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6700" spc="24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6550" spc="2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450" spc="24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6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0554" y="2238171"/>
            <a:ext cx="5473700" cy="225425"/>
          </a:xfrm>
          <a:custGeom>
            <a:avLst/>
            <a:gdLst/>
            <a:ahLst/>
            <a:cxnLst/>
            <a:rect l="l" t="t" r="r" b="b"/>
            <a:pathLst>
              <a:path w="5473700" h="225425">
                <a:moveTo>
                  <a:pt x="19989" y="86677"/>
                </a:moveTo>
                <a:lnTo>
                  <a:pt x="15671" y="81597"/>
                </a:lnTo>
                <a:lnTo>
                  <a:pt x="11353" y="86677"/>
                </a:lnTo>
                <a:lnTo>
                  <a:pt x="15671" y="90487"/>
                </a:lnTo>
                <a:lnTo>
                  <a:pt x="19989" y="90487"/>
                </a:lnTo>
                <a:lnTo>
                  <a:pt x="19989" y="86677"/>
                </a:lnTo>
                <a:close/>
              </a:path>
              <a:path w="5473700" h="225425">
                <a:moveTo>
                  <a:pt x="37261" y="72707"/>
                </a:moveTo>
                <a:lnTo>
                  <a:pt x="24307" y="72707"/>
                </a:lnTo>
                <a:lnTo>
                  <a:pt x="24307" y="81597"/>
                </a:lnTo>
                <a:lnTo>
                  <a:pt x="37261" y="81597"/>
                </a:lnTo>
                <a:lnTo>
                  <a:pt x="37261" y="72707"/>
                </a:lnTo>
                <a:close/>
              </a:path>
              <a:path w="5473700" h="225425">
                <a:moveTo>
                  <a:pt x="71805" y="63817"/>
                </a:moveTo>
                <a:lnTo>
                  <a:pt x="58851" y="63817"/>
                </a:lnTo>
                <a:lnTo>
                  <a:pt x="58851" y="68897"/>
                </a:lnTo>
                <a:lnTo>
                  <a:pt x="63169" y="68897"/>
                </a:lnTo>
                <a:lnTo>
                  <a:pt x="63169" y="86677"/>
                </a:lnTo>
                <a:lnTo>
                  <a:pt x="71805" y="86677"/>
                </a:lnTo>
                <a:lnTo>
                  <a:pt x="71805" y="63817"/>
                </a:lnTo>
                <a:close/>
              </a:path>
              <a:path w="5473700" h="225425">
                <a:moveTo>
                  <a:pt x="93395" y="90487"/>
                </a:moveTo>
                <a:lnTo>
                  <a:pt x="89077" y="86677"/>
                </a:lnTo>
                <a:lnTo>
                  <a:pt x="84759" y="90487"/>
                </a:lnTo>
                <a:lnTo>
                  <a:pt x="93395" y="90487"/>
                </a:lnTo>
                <a:close/>
              </a:path>
              <a:path w="5473700" h="225425">
                <a:moveTo>
                  <a:pt x="628777" y="90487"/>
                </a:moveTo>
                <a:lnTo>
                  <a:pt x="624459" y="90487"/>
                </a:lnTo>
                <a:lnTo>
                  <a:pt x="624459" y="94297"/>
                </a:lnTo>
                <a:lnTo>
                  <a:pt x="628777" y="94297"/>
                </a:lnTo>
                <a:lnTo>
                  <a:pt x="628777" y="90487"/>
                </a:lnTo>
                <a:close/>
              </a:path>
              <a:path w="5473700" h="225425">
                <a:moveTo>
                  <a:pt x="900772" y="190881"/>
                </a:moveTo>
                <a:lnTo>
                  <a:pt x="892149" y="190881"/>
                </a:lnTo>
                <a:lnTo>
                  <a:pt x="892149" y="195224"/>
                </a:lnTo>
                <a:lnTo>
                  <a:pt x="896454" y="195224"/>
                </a:lnTo>
                <a:lnTo>
                  <a:pt x="900772" y="190881"/>
                </a:lnTo>
                <a:close/>
              </a:path>
              <a:path w="5473700" h="225425">
                <a:moveTo>
                  <a:pt x="922362" y="81597"/>
                </a:moveTo>
                <a:lnTo>
                  <a:pt x="913726" y="81597"/>
                </a:lnTo>
                <a:lnTo>
                  <a:pt x="913726" y="90487"/>
                </a:lnTo>
                <a:lnTo>
                  <a:pt x="922362" y="90487"/>
                </a:lnTo>
                <a:lnTo>
                  <a:pt x="922362" y="81597"/>
                </a:lnTo>
                <a:close/>
              </a:path>
              <a:path w="5473700" h="225425">
                <a:moveTo>
                  <a:pt x="1043254" y="90487"/>
                </a:moveTo>
                <a:lnTo>
                  <a:pt x="1034618" y="90487"/>
                </a:lnTo>
                <a:lnTo>
                  <a:pt x="1034618" y="94297"/>
                </a:lnTo>
                <a:lnTo>
                  <a:pt x="1043254" y="94297"/>
                </a:lnTo>
                <a:lnTo>
                  <a:pt x="1043254" y="90487"/>
                </a:lnTo>
                <a:close/>
              </a:path>
              <a:path w="5473700" h="225425">
                <a:moveTo>
                  <a:pt x="1203007" y="203898"/>
                </a:moveTo>
                <a:lnTo>
                  <a:pt x="1194371" y="203898"/>
                </a:lnTo>
                <a:lnTo>
                  <a:pt x="1198689" y="208241"/>
                </a:lnTo>
                <a:lnTo>
                  <a:pt x="1203007" y="208241"/>
                </a:lnTo>
                <a:lnTo>
                  <a:pt x="1203007" y="203898"/>
                </a:lnTo>
                <a:close/>
              </a:path>
              <a:path w="5473700" h="225425">
                <a:moveTo>
                  <a:pt x="1237551" y="203898"/>
                </a:moveTo>
                <a:lnTo>
                  <a:pt x="1233233" y="199555"/>
                </a:lnTo>
                <a:lnTo>
                  <a:pt x="1228915" y="199555"/>
                </a:lnTo>
                <a:lnTo>
                  <a:pt x="1224597" y="203898"/>
                </a:lnTo>
                <a:lnTo>
                  <a:pt x="1224597" y="208241"/>
                </a:lnTo>
                <a:lnTo>
                  <a:pt x="1228915" y="208241"/>
                </a:lnTo>
                <a:lnTo>
                  <a:pt x="1237551" y="203898"/>
                </a:lnTo>
                <a:close/>
              </a:path>
              <a:path w="5473700" h="225425">
                <a:moveTo>
                  <a:pt x="1315262" y="190881"/>
                </a:moveTo>
                <a:lnTo>
                  <a:pt x="1310944" y="190881"/>
                </a:lnTo>
                <a:lnTo>
                  <a:pt x="1310944" y="195224"/>
                </a:lnTo>
                <a:lnTo>
                  <a:pt x="1315262" y="190881"/>
                </a:lnTo>
                <a:close/>
              </a:path>
              <a:path w="5473700" h="225425">
                <a:moveTo>
                  <a:pt x="1587271" y="151447"/>
                </a:moveTo>
                <a:lnTo>
                  <a:pt x="1582953" y="151447"/>
                </a:lnTo>
                <a:lnTo>
                  <a:pt x="1582953" y="155257"/>
                </a:lnTo>
                <a:lnTo>
                  <a:pt x="1587271" y="155257"/>
                </a:lnTo>
                <a:lnTo>
                  <a:pt x="1587271" y="151447"/>
                </a:lnTo>
                <a:close/>
              </a:path>
              <a:path w="5473700" h="225425">
                <a:moveTo>
                  <a:pt x="1790242" y="94297"/>
                </a:moveTo>
                <a:close/>
              </a:path>
              <a:path w="5473700" h="225425">
                <a:moveTo>
                  <a:pt x="1794522" y="99377"/>
                </a:moveTo>
                <a:lnTo>
                  <a:pt x="1790242" y="94348"/>
                </a:lnTo>
                <a:lnTo>
                  <a:pt x="1790242" y="103187"/>
                </a:lnTo>
                <a:lnTo>
                  <a:pt x="1794522" y="103187"/>
                </a:lnTo>
                <a:lnTo>
                  <a:pt x="1794522" y="99377"/>
                </a:lnTo>
                <a:close/>
              </a:path>
              <a:path w="5473700" h="225425">
                <a:moveTo>
                  <a:pt x="1876552" y="99377"/>
                </a:moveTo>
                <a:lnTo>
                  <a:pt x="1872234" y="94297"/>
                </a:lnTo>
                <a:lnTo>
                  <a:pt x="1872234" y="99377"/>
                </a:lnTo>
                <a:lnTo>
                  <a:pt x="1876552" y="99377"/>
                </a:lnTo>
                <a:close/>
              </a:path>
              <a:path w="5473700" h="225425">
                <a:moveTo>
                  <a:pt x="1885188" y="182206"/>
                </a:moveTo>
                <a:lnTo>
                  <a:pt x="1876552" y="182206"/>
                </a:lnTo>
                <a:lnTo>
                  <a:pt x="1880870" y="186550"/>
                </a:lnTo>
                <a:lnTo>
                  <a:pt x="1885188" y="186550"/>
                </a:lnTo>
                <a:lnTo>
                  <a:pt x="1885188" y="182206"/>
                </a:lnTo>
                <a:close/>
              </a:path>
              <a:path w="5473700" h="225425">
                <a:moveTo>
                  <a:pt x="1906778" y="103187"/>
                </a:moveTo>
                <a:lnTo>
                  <a:pt x="1898142" y="103187"/>
                </a:lnTo>
                <a:lnTo>
                  <a:pt x="1898142" y="108267"/>
                </a:lnTo>
                <a:lnTo>
                  <a:pt x="1906778" y="108267"/>
                </a:lnTo>
                <a:lnTo>
                  <a:pt x="1906778" y="103187"/>
                </a:lnTo>
                <a:close/>
              </a:path>
              <a:path w="5473700" h="225425">
                <a:moveTo>
                  <a:pt x="1993176" y="103187"/>
                </a:moveTo>
                <a:close/>
              </a:path>
              <a:path w="5473700" h="225425">
                <a:moveTo>
                  <a:pt x="2001761" y="190881"/>
                </a:moveTo>
                <a:lnTo>
                  <a:pt x="1997443" y="190881"/>
                </a:lnTo>
                <a:lnTo>
                  <a:pt x="1997443" y="186550"/>
                </a:lnTo>
                <a:lnTo>
                  <a:pt x="1993125" y="186550"/>
                </a:lnTo>
                <a:lnTo>
                  <a:pt x="1997443" y="195224"/>
                </a:lnTo>
                <a:lnTo>
                  <a:pt x="2001761" y="190881"/>
                </a:lnTo>
                <a:close/>
              </a:path>
              <a:path w="5473700" h="225425">
                <a:moveTo>
                  <a:pt x="2001761" y="173532"/>
                </a:moveTo>
                <a:lnTo>
                  <a:pt x="1993125" y="169189"/>
                </a:lnTo>
                <a:lnTo>
                  <a:pt x="1993125" y="177863"/>
                </a:lnTo>
                <a:lnTo>
                  <a:pt x="1997443" y="177863"/>
                </a:lnTo>
                <a:lnTo>
                  <a:pt x="2001761" y="173532"/>
                </a:lnTo>
                <a:close/>
              </a:path>
              <a:path w="5473700" h="225425">
                <a:moveTo>
                  <a:pt x="2001761" y="169189"/>
                </a:moveTo>
                <a:lnTo>
                  <a:pt x="1997443" y="169189"/>
                </a:lnTo>
                <a:lnTo>
                  <a:pt x="2001761" y="173532"/>
                </a:lnTo>
                <a:lnTo>
                  <a:pt x="2001761" y="169189"/>
                </a:lnTo>
                <a:close/>
              </a:path>
              <a:path w="5473700" h="225425">
                <a:moveTo>
                  <a:pt x="2031987" y="186550"/>
                </a:moveTo>
                <a:lnTo>
                  <a:pt x="2027669" y="186550"/>
                </a:lnTo>
                <a:lnTo>
                  <a:pt x="2023351" y="190881"/>
                </a:lnTo>
                <a:lnTo>
                  <a:pt x="2023351" y="195224"/>
                </a:lnTo>
                <a:lnTo>
                  <a:pt x="2031987" y="195224"/>
                </a:lnTo>
                <a:lnTo>
                  <a:pt x="2031987" y="190881"/>
                </a:lnTo>
                <a:lnTo>
                  <a:pt x="2031987" y="186550"/>
                </a:lnTo>
                <a:close/>
              </a:path>
              <a:path w="5473700" h="225425">
                <a:moveTo>
                  <a:pt x="2053577" y="190881"/>
                </a:moveTo>
                <a:lnTo>
                  <a:pt x="2049259" y="190881"/>
                </a:lnTo>
                <a:lnTo>
                  <a:pt x="2049259" y="195224"/>
                </a:lnTo>
                <a:lnTo>
                  <a:pt x="2053577" y="195224"/>
                </a:lnTo>
                <a:lnTo>
                  <a:pt x="2053577" y="190881"/>
                </a:lnTo>
                <a:close/>
              </a:path>
              <a:path w="5473700" h="225425">
                <a:moveTo>
                  <a:pt x="2053577" y="86677"/>
                </a:moveTo>
                <a:lnTo>
                  <a:pt x="2049259" y="86677"/>
                </a:lnTo>
                <a:lnTo>
                  <a:pt x="2044941" y="81597"/>
                </a:lnTo>
                <a:lnTo>
                  <a:pt x="2049259" y="94297"/>
                </a:lnTo>
                <a:lnTo>
                  <a:pt x="2053577" y="94297"/>
                </a:lnTo>
                <a:lnTo>
                  <a:pt x="2053577" y="86677"/>
                </a:lnTo>
                <a:close/>
              </a:path>
              <a:path w="5473700" h="225425">
                <a:moveTo>
                  <a:pt x="2070849" y="77787"/>
                </a:moveTo>
                <a:lnTo>
                  <a:pt x="2066531" y="72707"/>
                </a:lnTo>
                <a:lnTo>
                  <a:pt x="2066531" y="81597"/>
                </a:lnTo>
                <a:lnTo>
                  <a:pt x="2070849" y="77787"/>
                </a:lnTo>
                <a:close/>
              </a:path>
              <a:path w="5473700" h="225425">
                <a:moveTo>
                  <a:pt x="2135606" y="56400"/>
                </a:moveTo>
                <a:lnTo>
                  <a:pt x="2126970" y="56400"/>
                </a:lnTo>
                <a:lnTo>
                  <a:pt x="2126970" y="73748"/>
                </a:lnTo>
                <a:lnTo>
                  <a:pt x="2135606" y="73748"/>
                </a:lnTo>
                <a:lnTo>
                  <a:pt x="2135606" y="56400"/>
                </a:lnTo>
                <a:close/>
              </a:path>
              <a:path w="5473700" h="225425">
                <a:moveTo>
                  <a:pt x="2148560" y="94297"/>
                </a:moveTo>
                <a:lnTo>
                  <a:pt x="2126970" y="94297"/>
                </a:lnTo>
                <a:lnTo>
                  <a:pt x="2126970" y="103187"/>
                </a:lnTo>
                <a:lnTo>
                  <a:pt x="2148560" y="103187"/>
                </a:lnTo>
                <a:lnTo>
                  <a:pt x="2148560" y="94297"/>
                </a:lnTo>
                <a:close/>
              </a:path>
              <a:path w="5473700" h="225425">
                <a:moveTo>
                  <a:pt x="2217636" y="72707"/>
                </a:moveTo>
                <a:lnTo>
                  <a:pt x="2209012" y="72707"/>
                </a:lnTo>
                <a:lnTo>
                  <a:pt x="2209012" y="81597"/>
                </a:lnTo>
                <a:lnTo>
                  <a:pt x="2217636" y="81597"/>
                </a:lnTo>
                <a:lnTo>
                  <a:pt x="2217636" y="72707"/>
                </a:lnTo>
                <a:close/>
              </a:path>
              <a:path w="5473700" h="225425">
                <a:moveTo>
                  <a:pt x="2291042" y="81597"/>
                </a:moveTo>
                <a:lnTo>
                  <a:pt x="2286724" y="81597"/>
                </a:lnTo>
                <a:lnTo>
                  <a:pt x="2282406" y="86677"/>
                </a:lnTo>
                <a:lnTo>
                  <a:pt x="2282406" y="90487"/>
                </a:lnTo>
                <a:lnTo>
                  <a:pt x="2286724" y="90487"/>
                </a:lnTo>
                <a:lnTo>
                  <a:pt x="2291042" y="86677"/>
                </a:lnTo>
                <a:lnTo>
                  <a:pt x="2291042" y="81597"/>
                </a:lnTo>
                <a:close/>
              </a:path>
              <a:path w="5473700" h="225425">
                <a:moveTo>
                  <a:pt x="2381707" y="86677"/>
                </a:moveTo>
                <a:lnTo>
                  <a:pt x="2377389" y="81597"/>
                </a:lnTo>
                <a:lnTo>
                  <a:pt x="2377389" y="86677"/>
                </a:lnTo>
                <a:lnTo>
                  <a:pt x="2373071" y="90487"/>
                </a:lnTo>
                <a:lnTo>
                  <a:pt x="2377440" y="90487"/>
                </a:lnTo>
                <a:lnTo>
                  <a:pt x="2377440" y="86677"/>
                </a:lnTo>
                <a:lnTo>
                  <a:pt x="2381707" y="86677"/>
                </a:lnTo>
                <a:close/>
              </a:path>
              <a:path w="5473700" h="225425">
                <a:moveTo>
                  <a:pt x="2606230" y="56197"/>
                </a:moveTo>
                <a:lnTo>
                  <a:pt x="2601912" y="56197"/>
                </a:lnTo>
                <a:lnTo>
                  <a:pt x="2601912" y="63817"/>
                </a:lnTo>
                <a:lnTo>
                  <a:pt x="2606230" y="63817"/>
                </a:lnTo>
                <a:lnTo>
                  <a:pt x="2606230" y="56197"/>
                </a:lnTo>
                <a:close/>
              </a:path>
              <a:path w="5473700" h="225425">
                <a:moveTo>
                  <a:pt x="2683941" y="68897"/>
                </a:moveTo>
                <a:lnTo>
                  <a:pt x="2675305" y="68897"/>
                </a:lnTo>
                <a:lnTo>
                  <a:pt x="2675305" y="77787"/>
                </a:lnTo>
                <a:lnTo>
                  <a:pt x="2675305" y="86677"/>
                </a:lnTo>
                <a:lnTo>
                  <a:pt x="2675344" y="77787"/>
                </a:lnTo>
                <a:lnTo>
                  <a:pt x="2683941" y="77787"/>
                </a:lnTo>
                <a:lnTo>
                  <a:pt x="2683941" y="68897"/>
                </a:lnTo>
                <a:close/>
              </a:path>
              <a:path w="5473700" h="225425">
                <a:moveTo>
                  <a:pt x="2701213" y="63817"/>
                </a:moveTo>
                <a:lnTo>
                  <a:pt x="2696895" y="63817"/>
                </a:lnTo>
                <a:lnTo>
                  <a:pt x="2696895" y="68897"/>
                </a:lnTo>
                <a:lnTo>
                  <a:pt x="2701213" y="63817"/>
                </a:lnTo>
                <a:close/>
              </a:path>
              <a:path w="5473700" h="225425">
                <a:moveTo>
                  <a:pt x="2705531" y="63817"/>
                </a:moveTo>
                <a:lnTo>
                  <a:pt x="2696895" y="68897"/>
                </a:lnTo>
                <a:lnTo>
                  <a:pt x="2705531" y="72707"/>
                </a:lnTo>
                <a:lnTo>
                  <a:pt x="2705531" y="63817"/>
                </a:lnTo>
                <a:close/>
              </a:path>
              <a:path w="5473700" h="225425">
                <a:moveTo>
                  <a:pt x="2770378" y="90487"/>
                </a:moveTo>
                <a:lnTo>
                  <a:pt x="2770289" y="81597"/>
                </a:lnTo>
                <a:lnTo>
                  <a:pt x="2770289" y="90487"/>
                </a:lnTo>
                <a:close/>
              </a:path>
              <a:path w="5473700" h="225425">
                <a:moveTo>
                  <a:pt x="2822105" y="56197"/>
                </a:moveTo>
                <a:lnTo>
                  <a:pt x="2817787" y="51117"/>
                </a:lnTo>
                <a:lnTo>
                  <a:pt x="2813469" y="51117"/>
                </a:lnTo>
                <a:lnTo>
                  <a:pt x="2809151" y="56197"/>
                </a:lnTo>
                <a:lnTo>
                  <a:pt x="2809151" y="60007"/>
                </a:lnTo>
                <a:lnTo>
                  <a:pt x="2822105" y="60007"/>
                </a:lnTo>
                <a:lnTo>
                  <a:pt x="2822105" y="56197"/>
                </a:lnTo>
                <a:close/>
              </a:path>
              <a:path w="5473700" h="225425">
                <a:moveTo>
                  <a:pt x="3184868" y="160337"/>
                </a:moveTo>
                <a:lnTo>
                  <a:pt x="3176232" y="160337"/>
                </a:lnTo>
                <a:lnTo>
                  <a:pt x="3176232" y="167957"/>
                </a:lnTo>
                <a:lnTo>
                  <a:pt x="3184868" y="167957"/>
                </a:lnTo>
                <a:lnTo>
                  <a:pt x="3184868" y="160337"/>
                </a:lnTo>
                <a:close/>
              </a:path>
              <a:path w="5473700" h="225425">
                <a:moveTo>
                  <a:pt x="3215005" y="138823"/>
                </a:moveTo>
                <a:lnTo>
                  <a:pt x="3202051" y="138823"/>
                </a:lnTo>
                <a:lnTo>
                  <a:pt x="3202051" y="147497"/>
                </a:lnTo>
                <a:lnTo>
                  <a:pt x="3206369" y="147497"/>
                </a:lnTo>
                <a:lnTo>
                  <a:pt x="3215005" y="138823"/>
                </a:lnTo>
                <a:close/>
              </a:path>
              <a:path w="5473700" h="225425">
                <a:moveTo>
                  <a:pt x="3223730" y="155257"/>
                </a:moveTo>
                <a:lnTo>
                  <a:pt x="3215094" y="155257"/>
                </a:lnTo>
                <a:lnTo>
                  <a:pt x="3215094" y="164147"/>
                </a:lnTo>
                <a:lnTo>
                  <a:pt x="3219412" y="164147"/>
                </a:lnTo>
                <a:lnTo>
                  <a:pt x="3219412" y="167957"/>
                </a:lnTo>
                <a:lnTo>
                  <a:pt x="3223730" y="164147"/>
                </a:lnTo>
                <a:lnTo>
                  <a:pt x="3223730" y="155257"/>
                </a:lnTo>
                <a:close/>
              </a:path>
              <a:path w="5473700" h="225425">
                <a:moveTo>
                  <a:pt x="3327260" y="25717"/>
                </a:moveTo>
                <a:lnTo>
                  <a:pt x="3322942" y="25717"/>
                </a:lnTo>
                <a:lnTo>
                  <a:pt x="3322942" y="29527"/>
                </a:lnTo>
                <a:lnTo>
                  <a:pt x="3318624" y="34607"/>
                </a:lnTo>
                <a:lnTo>
                  <a:pt x="3318624" y="38417"/>
                </a:lnTo>
                <a:lnTo>
                  <a:pt x="3323031" y="34607"/>
                </a:lnTo>
                <a:lnTo>
                  <a:pt x="3327260" y="34607"/>
                </a:lnTo>
                <a:lnTo>
                  <a:pt x="3327260" y="25717"/>
                </a:lnTo>
                <a:close/>
              </a:path>
              <a:path w="5473700" h="225425">
                <a:moveTo>
                  <a:pt x="3361893" y="103187"/>
                </a:moveTo>
                <a:lnTo>
                  <a:pt x="3361804" y="108267"/>
                </a:lnTo>
                <a:lnTo>
                  <a:pt x="3361893" y="103187"/>
                </a:lnTo>
                <a:close/>
              </a:path>
              <a:path w="5473700" h="225425">
                <a:moveTo>
                  <a:pt x="3439515" y="125806"/>
                </a:moveTo>
                <a:lnTo>
                  <a:pt x="3435197" y="125806"/>
                </a:lnTo>
                <a:lnTo>
                  <a:pt x="3435197" y="134493"/>
                </a:lnTo>
                <a:lnTo>
                  <a:pt x="3439515" y="130149"/>
                </a:lnTo>
                <a:lnTo>
                  <a:pt x="3439515" y="125806"/>
                </a:lnTo>
                <a:close/>
              </a:path>
              <a:path w="5473700" h="225425">
                <a:moveTo>
                  <a:pt x="3474059" y="117132"/>
                </a:moveTo>
                <a:lnTo>
                  <a:pt x="3469741" y="112801"/>
                </a:lnTo>
                <a:lnTo>
                  <a:pt x="3461105" y="112801"/>
                </a:lnTo>
                <a:lnTo>
                  <a:pt x="3461105" y="117132"/>
                </a:lnTo>
                <a:lnTo>
                  <a:pt x="3465423" y="121475"/>
                </a:lnTo>
                <a:lnTo>
                  <a:pt x="3469741" y="121475"/>
                </a:lnTo>
                <a:lnTo>
                  <a:pt x="3474059" y="117132"/>
                </a:lnTo>
                <a:close/>
              </a:path>
              <a:path w="5473700" h="225425">
                <a:moveTo>
                  <a:pt x="3689934" y="95440"/>
                </a:moveTo>
                <a:lnTo>
                  <a:pt x="3685616" y="91109"/>
                </a:lnTo>
                <a:lnTo>
                  <a:pt x="3681298" y="91109"/>
                </a:lnTo>
                <a:lnTo>
                  <a:pt x="3681298" y="104114"/>
                </a:lnTo>
                <a:lnTo>
                  <a:pt x="3689934" y="104114"/>
                </a:lnTo>
                <a:lnTo>
                  <a:pt x="3689934" y="95440"/>
                </a:lnTo>
                <a:close/>
              </a:path>
              <a:path w="5473700" h="225425">
                <a:moveTo>
                  <a:pt x="3927398" y="108458"/>
                </a:moveTo>
                <a:lnTo>
                  <a:pt x="3923093" y="104114"/>
                </a:lnTo>
                <a:lnTo>
                  <a:pt x="3905821" y="104114"/>
                </a:lnTo>
                <a:lnTo>
                  <a:pt x="3905821" y="112801"/>
                </a:lnTo>
                <a:lnTo>
                  <a:pt x="3927398" y="112801"/>
                </a:lnTo>
                <a:lnTo>
                  <a:pt x="3927398" y="108458"/>
                </a:lnTo>
                <a:close/>
              </a:path>
              <a:path w="5473700" h="225425">
                <a:moveTo>
                  <a:pt x="3974896" y="8686"/>
                </a:moveTo>
                <a:lnTo>
                  <a:pt x="3961942" y="8686"/>
                </a:lnTo>
                <a:lnTo>
                  <a:pt x="3961942" y="21691"/>
                </a:lnTo>
                <a:lnTo>
                  <a:pt x="3970578" y="21691"/>
                </a:lnTo>
                <a:lnTo>
                  <a:pt x="3974896" y="17360"/>
                </a:lnTo>
                <a:lnTo>
                  <a:pt x="3974896" y="8686"/>
                </a:lnTo>
                <a:close/>
              </a:path>
              <a:path w="5473700" h="225425">
                <a:moveTo>
                  <a:pt x="3979303" y="51117"/>
                </a:moveTo>
                <a:lnTo>
                  <a:pt x="3962031" y="51117"/>
                </a:lnTo>
                <a:lnTo>
                  <a:pt x="3957713" y="47307"/>
                </a:lnTo>
                <a:lnTo>
                  <a:pt x="3957713" y="42227"/>
                </a:lnTo>
                <a:lnTo>
                  <a:pt x="3957624" y="51117"/>
                </a:lnTo>
                <a:lnTo>
                  <a:pt x="3957624" y="56197"/>
                </a:lnTo>
                <a:lnTo>
                  <a:pt x="3953306" y="51117"/>
                </a:lnTo>
                <a:lnTo>
                  <a:pt x="3957624" y="60007"/>
                </a:lnTo>
                <a:lnTo>
                  <a:pt x="3953306" y="60007"/>
                </a:lnTo>
                <a:lnTo>
                  <a:pt x="3948988" y="56197"/>
                </a:lnTo>
                <a:lnTo>
                  <a:pt x="3953306" y="51117"/>
                </a:lnTo>
                <a:lnTo>
                  <a:pt x="3957624" y="51117"/>
                </a:lnTo>
                <a:lnTo>
                  <a:pt x="3957624" y="42151"/>
                </a:lnTo>
                <a:lnTo>
                  <a:pt x="3953395" y="38417"/>
                </a:lnTo>
                <a:lnTo>
                  <a:pt x="3944759" y="38417"/>
                </a:lnTo>
                <a:lnTo>
                  <a:pt x="3944759" y="25717"/>
                </a:lnTo>
                <a:lnTo>
                  <a:pt x="3936123" y="25717"/>
                </a:lnTo>
                <a:lnTo>
                  <a:pt x="3936123" y="38417"/>
                </a:lnTo>
                <a:lnTo>
                  <a:pt x="3931805" y="38417"/>
                </a:lnTo>
                <a:lnTo>
                  <a:pt x="3931805" y="47307"/>
                </a:lnTo>
                <a:lnTo>
                  <a:pt x="3931805" y="56197"/>
                </a:lnTo>
                <a:lnTo>
                  <a:pt x="3923169" y="56197"/>
                </a:lnTo>
                <a:lnTo>
                  <a:pt x="3923169" y="47307"/>
                </a:lnTo>
                <a:lnTo>
                  <a:pt x="3931805" y="47307"/>
                </a:lnTo>
                <a:lnTo>
                  <a:pt x="3931805" y="38417"/>
                </a:lnTo>
                <a:lnTo>
                  <a:pt x="3923169" y="38417"/>
                </a:lnTo>
                <a:lnTo>
                  <a:pt x="3923169" y="25717"/>
                </a:lnTo>
                <a:lnTo>
                  <a:pt x="3931805" y="25717"/>
                </a:lnTo>
                <a:lnTo>
                  <a:pt x="3931805" y="16827"/>
                </a:lnTo>
                <a:lnTo>
                  <a:pt x="3918775" y="16827"/>
                </a:lnTo>
                <a:lnTo>
                  <a:pt x="3918775" y="29527"/>
                </a:lnTo>
                <a:lnTo>
                  <a:pt x="3918775" y="34607"/>
                </a:lnTo>
                <a:lnTo>
                  <a:pt x="3914457" y="38417"/>
                </a:lnTo>
                <a:lnTo>
                  <a:pt x="3910139" y="34607"/>
                </a:lnTo>
                <a:lnTo>
                  <a:pt x="3914457" y="29527"/>
                </a:lnTo>
                <a:lnTo>
                  <a:pt x="3918775" y="29527"/>
                </a:lnTo>
                <a:lnTo>
                  <a:pt x="3918775" y="16827"/>
                </a:lnTo>
                <a:lnTo>
                  <a:pt x="3910215" y="16827"/>
                </a:lnTo>
                <a:lnTo>
                  <a:pt x="3910215" y="25717"/>
                </a:lnTo>
                <a:lnTo>
                  <a:pt x="3901579" y="25717"/>
                </a:lnTo>
                <a:lnTo>
                  <a:pt x="3901579" y="13017"/>
                </a:lnTo>
                <a:lnTo>
                  <a:pt x="3845458" y="13017"/>
                </a:lnTo>
                <a:lnTo>
                  <a:pt x="3845458" y="20637"/>
                </a:lnTo>
                <a:lnTo>
                  <a:pt x="3845458" y="29527"/>
                </a:lnTo>
                <a:lnTo>
                  <a:pt x="3845369" y="77787"/>
                </a:lnTo>
                <a:lnTo>
                  <a:pt x="3845369" y="94297"/>
                </a:lnTo>
                <a:lnTo>
                  <a:pt x="3845369" y="99377"/>
                </a:lnTo>
                <a:lnTo>
                  <a:pt x="3836733" y="99377"/>
                </a:lnTo>
                <a:lnTo>
                  <a:pt x="3836733" y="90487"/>
                </a:lnTo>
                <a:lnTo>
                  <a:pt x="3836733" y="81597"/>
                </a:lnTo>
                <a:lnTo>
                  <a:pt x="3836733" y="77787"/>
                </a:lnTo>
                <a:lnTo>
                  <a:pt x="3845369" y="77787"/>
                </a:lnTo>
                <a:lnTo>
                  <a:pt x="3845369" y="29527"/>
                </a:lnTo>
                <a:lnTo>
                  <a:pt x="3836822" y="29527"/>
                </a:lnTo>
                <a:lnTo>
                  <a:pt x="3836822" y="20637"/>
                </a:lnTo>
                <a:lnTo>
                  <a:pt x="3845458" y="20637"/>
                </a:lnTo>
                <a:lnTo>
                  <a:pt x="3845458" y="13017"/>
                </a:lnTo>
                <a:lnTo>
                  <a:pt x="3832504" y="13017"/>
                </a:lnTo>
                <a:lnTo>
                  <a:pt x="3832504" y="20637"/>
                </a:lnTo>
                <a:lnTo>
                  <a:pt x="3828186" y="20637"/>
                </a:lnTo>
                <a:lnTo>
                  <a:pt x="3828186" y="13017"/>
                </a:lnTo>
                <a:lnTo>
                  <a:pt x="3815143" y="13017"/>
                </a:lnTo>
                <a:lnTo>
                  <a:pt x="3815143" y="81597"/>
                </a:lnTo>
                <a:lnTo>
                  <a:pt x="3815143" y="90487"/>
                </a:lnTo>
                <a:lnTo>
                  <a:pt x="3806507" y="90487"/>
                </a:lnTo>
                <a:lnTo>
                  <a:pt x="3806507" y="81597"/>
                </a:lnTo>
                <a:lnTo>
                  <a:pt x="3815143" y="81597"/>
                </a:lnTo>
                <a:lnTo>
                  <a:pt x="3815143" y="13017"/>
                </a:lnTo>
                <a:lnTo>
                  <a:pt x="3793566" y="13017"/>
                </a:lnTo>
                <a:lnTo>
                  <a:pt x="3793566" y="86677"/>
                </a:lnTo>
                <a:lnTo>
                  <a:pt x="3793566" y="90487"/>
                </a:lnTo>
                <a:lnTo>
                  <a:pt x="3789248" y="94297"/>
                </a:lnTo>
                <a:lnTo>
                  <a:pt x="3784930" y="90487"/>
                </a:lnTo>
                <a:lnTo>
                  <a:pt x="3784930" y="86677"/>
                </a:lnTo>
                <a:lnTo>
                  <a:pt x="3793566" y="86677"/>
                </a:lnTo>
                <a:lnTo>
                  <a:pt x="3793566" y="13017"/>
                </a:lnTo>
                <a:lnTo>
                  <a:pt x="3771976" y="13017"/>
                </a:lnTo>
                <a:lnTo>
                  <a:pt x="3771976" y="34607"/>
                </a:lnTo>
                <a:lnTo>
                  <a:pt x="3771976" y="42227"/>
                </a:lnTo>
                <a:lnTo>
                  <a:pt x="3759022" y="42227"/>
                </a:lnTo>
                <a:lnTo>
                  <a:pt x="3754704" y="38417"/>
                </a:lnTo>
                <a:lnTo>
                  <a:pt x="3750386" y="38417"/>
                </a:lnTo>
                <a:lnTo>
                  <a:pt x="3750386" y="34607"/>
                </a:lnTo>
                <a:lnTo>
                  <a:pt x="3771976" y="34607"/>
                </a:lnTo>
                <a:lnTo>
                  <a:pt x="3771976" y="13017"/>
                </a:lnTo>
                <a:lnTo>
                  <a:pt x="3767734" y="13017"/>
                </a:lnTo>
                <a:lnTo>
                  <a:pt x="3767734" y="25717"/>
                </a:lnTo>
                <a:lnTo>
                  <a:pt x="3746157" y="25717"/>
                </a:lnTo>
                <a:lnTo>
                  <a:pt x="3746157" y="16827"/>
                </a:lnTo>
                <a:lnTo>
                  <a:pt x="3741750" y="16827"/>
                </a:lnTo>
                <a:lnTo>
                  <a:pt x="3741750" y="42227"/>
                </a:lnTo>
                <a:lnTo>
                  <a:pt x="3741750" y="47307"/>
                </a:lnTo>
                <a:lnTo>
                  <a:pt x="3733114" y="51117"/>
                </a:lnTo>
                <a:lnTo>
                  <a:pt x="3733114" y="42227"/>
                </a:lnTo>
                <a:lnTo>
                  <a:pt x="3741750" y="42227"/>
                </a:lnTo>
                <a:lnTo>
                  <a:pt x="3741750" y="16827"/>
                </a:lnTo>
                <a:lnTo>
                  <a:pt x="3702888" y="16827"/>
                </a:lnTo>
                <a:lnTo>
                  <a:pt x="3702888" y="56197"/>
                </a:lnTo>
                <a:lnTo>
                  <a:pt x="3698570" y="60007"/>
                </a:lnTo>
                <a:lnTo>
                  <a:pt x="3689934" y="60007"/>
                </a:lnTo>
                <a:lnTo>
                  <a:pt x="3694252" y="56197"/>
                </a:lnTo>
                <a:lnTo>
                  <a:pt x="3702888" y="56197"/>
                </a:lnTo>
                <a:lnTo>
                  <a:pt x="3702888" y="16827"/>
                </a:lnTo>
                <a:lnTo>
                  <a:pt x="3698659" y="16827"/>
                </a:lnTo>
                <a:lnTo>
                  <a:pt x="3694341" y="20637"/>
                </a:lnTo>
                <a:lnTo>
                  <a:pt x="3694341" y="25717"/>
                </a:lnTo>
                <a:lnTo>
                  <a:pt x="3681387" y="25717"/>
                </a:lnTo>
                <a:lnTo>
                  <a:pt x="3681387" y="34607"/>
                </a:lnTo>
                <a:lnTo>
                  <a:pt x="3677069" y="34607"/>
                </a:lnTo>
                <a:lnTo>
                  <a:pt x="3677069" y="29527"/>
                </a:lnTo>
                <a:lnTo>
                  <a:pt x="3677069" y="13017"/>
                </a:lnTo>
                <a:lnTo>
                  <a:pt x="3672662" y="13017"/>
                </a:lnTo>
                <a:lnTo>
                  <a:pt x="3672662" y="51117"/>
                </a:lnTo>
                <a:lnTo>
                  <a:pt x="3672662" y="60007"/>
                </a:lnTo>
                <a:lnTo>
                  <a:pt x="3668344" y="60007"/>
                </a:lnTo>
                <a:lnTo>
                  <a:pt x="3664026" y="63817"/>
                </a:lnTo>
                <a:lnTo>
                  <a:pt x="3664026" y="68897"/>
                </a:lnTo>
                <a:lnTo>
                  <a:pt x="3659721" y="68897"/>
                </a:lnTo>
                <a:lnTo>
                  <a:pt x="3659721" y="51117"/>
                </a:lnTo>
                <a:lnTo>
                  <a:pt x="3672662" y="51117"/>
                </a:lnTo>
                <a:lnTo>
                  <a:pt x="3672662" y="13017"/>
                </a:lnTo>
                <a:lnTo>
                  <a:pt x="3664115" y="13017"/>
                </a:lnTo>
                <a:lnTo>
                  <a:pt x="3664115" y="20637"/>
                </a:lnTo>
                <a:lnTo>
                  <a:pt x="3655403" y="20637"/>
                </a:lnTo>
                <a:lnTo>
                  <a:pt x="3655403" y="72707"/>
                </a:lnTo>
                <a:lnTo>
                  <a:pt x="3655403" y="77787"/>
                </a:lnTo>
                <a:lnTo>
                  <a:pt x="3642449" y="77787"/>
                </a:lnTo>
                <a:lnTo>
                  <a:pt x="3642449" y="86677"/>
                </a:lnTo>
                <a:lnTo>
                  <a:pt x="3629495" y="86677"/>
                </a:lnTo>
                <a:lnTo>
                  <a:pt x="3629495" y="94297"/>
                </a:lnTo>
                <a:lnTo>
                  <a:pt x="3620859" y="94297"/>
                </a:lnTo>
                <a:lnTo>
                  <a:pt x="3620859" y="90487"/>
                </a:lnTo>
                <a:lnTo>
                  <a:pt x="3616541" y="90487"/>
                </a:lnTo>
                <a:lnTo>
                  <a:pt x="3616541" y="86677"/>
                </a:lnTo>
                <a:lnTo>
                  <a:pt x="3629495" y="86677"/>
                </a:lnTo>
                <a:lnTo>
                  <a:pt x="3629495" y="72707"/>
                </a:lnTo>
                <a:lnTo>
                  <a:pt x="3616541" y="72707"/>
                </a:lnTo>
                <a:lnTo>
                  <a:pt x="3616541" y="68897"/>
                </a:lnTo>
                <a:lnTo>
                  <a:pt x="3620859" y="63817"/>
                </a:lnTo>
                <a:lnTo>
                  <a:pt x="3638131" y="63817"/>
                </a:lnTo>
                <a:lnTo>
                  <a:pt x="3638131" y="51117"/>
                </a:lnTo>
                <a:lnTo>
                  <a:pt x="3638131" y="42227"/>
                </a:lnTo>
                <a:lnTo>
                  <a:pt x="3646767" y="42227"/>
                </a:lnTo>
                <a:lnTo>
                  <a:pt x="3646767" y="63817"/>
                </a:lnTo>
                <a:lnTo>
                  <a:pt x="3655403" y="72707"/>
                </a:lnTo>
                <a:lnTo>
                  <a:pt x="3655403" y="20637"/>
                </a:lnTo>
                <a:lnTo>
                  <a:pt x="3642525" y="20637"/>
                </a:lnTo>
                <a:lnTo>
                  <a:pt x="3642525" y="13017"/>
                </a:lnTo>
                <a:lnTo>
                  <a:pt x="3633901" y="13017"/>
                </a:lnTo>
                <a:lnTo>
                  <a:pt x="3633901" y="20637"/>
                </a:lnTo>
                <a:lnTo>
                  <a:pt x="3607905" y="20637"/>
                </a:lnTo>
                <a:lnTo>
                  <a:pt x="3607905" y="51117"/>
                </a:lnTo>
                <a:lnTo>
                  <a:pt x="3607905" y="60007"/>
                </a:lnTo>
                <a:lnTo>
                  <a:pt x="3603587" y="60007"/>
                </a:lnTo>
                <a:lnTo>
                  <a:pt x="3599269" y="56197"/>
                </a:lnTo>
                <a:lnTo>
                  <a:pt x="3599269" y="51117"/>
                </a:lnTo>
                <a:lnTo>
                  <a:pt x="3607905" y="51117"/>
                </a:lnTo>
                <a:lnTo>
                  <a:pt x="3607905" y="20637"/>
                </a:lnTo>
                <a:lnTo>
                  <a:pt x="3586315" y="20637"/>
                </a:lnTo>
                <a:lnTo>
                  <a:pt x="3586315" y="34607"/>
                </a:lnTo>
                <a:lnTo>
                  <a:pt x="3586315" y="56197"/>
                </a:lnTo>
                <a:lnTo>
                  <a:pt x="3581997" y="56197"/>
                </a:lnTo>
                <a:lnTo>
                  <a:pt x="3577679" y="51117"/>
                </a:lnTo>
                <a:lnTo>
                  <a:pt x="3577679" y="47307"/>
                </a:lnTo>
                <a:lnTo>
                  <a:pt x="3577679" y="34607"/>
                </a:lnTo>
                <a:lnTo>
                  <a:pt x="3586315" y="34607"/>
                </a:lnTo>
                <a:lnTo>
                  <a:pt x="3586315" y="20637"/>
                </a:lnTo>
                <a:lnTo>
                  <a:pt x="3573361" y="20637"/>
                </a:lnTo>
                <a:lnTo>
                  <a:pt x="3573361" y="60007"/>
                </a:lnTo>
                <a:lnTo>
                  <a:pt x="3573361" y="81597"/>
                </a:lnTo>
                <a:lnTo>
                  <a:pt x="3564725" y="81597"/>
                </a:lnTo>
                <a:lnTo>
                  <a:pt x="3564725" y="72707"/>
                </a:lnTo>
                <a:lnTo>
                  <a:pt x="3564725" y="68897"/>
                </a:lnTo>
                <a:lnTo>
                  <a:pt x="3560407" y="63817"/>
                </a:lnTo>
                <a:lnTo>
                  <a:pt x="3560407" y="60007"/>
                </a:lnTo>
                <a:lnTo>
                  <a:pt x="3573361" y="60007"/>
                </a:lnTo>
                <a:lnTo>
                  <a:pt x="3573361" y="20637"/>
                </a:lnTo>
                <a:lnTo>
                  <a:pt x="3569043" y="20637"/>
                </a:lnTo>
                <a:lnTo>
                  <a:pt x="3569043" y="29527"/>
                </a:lnTo>
                <a:lnTo>
                  <a:pt x="3569043" y="47307"/>
                </a:lnTo>
                <a:lnTo>
                  <a:pt x="3564725" y="42227"/>
                </a:lnTo>
                <a:lnTo>
                  <a:pt x="3564725" y="47307"/>
                </a:lnTo>
                <a:lnTo>
                  <a:pt x="3556089" y="47307"/>
                </a:lnTo>
                <a:lnTo>
                  <a:pt x="3556089" y="29527"/>
                </a:lnTo>
                <a:lnTo>
                  <a:pt x="3569043" y="29527"/>
                </a:lnTo>
                <a:lnTo>
                  <a:pt x="3569043" y="20637"/>
                </a:lnTo>
                <a:lnTo>
                  <a:pt x="3534587" y="20637"/>
                </a:lnTo>
                <a:lnTo>
                  <a:pt x="3534587" y="72707"/>
                </a:lnTo>
                <a:lnTo>
                  <a:pt x="3525951" y="72707"/>
                </a:lnTo>
                <a:lnTo>
                  <a:pt x="3525951" y="63817"/>
                </a:lnTo>
                <a:lnTo>
                  <a:pt x="3525951" y="60007"/>
                </a:lnTo>
                <a:lnTo>
                  <a:pt x="3525951" y="42227"/>
                </a:lnTo>
                <a:lnTo>
                  <a:pt x="3517315" y="42227"/>
                </a:lnTo>
                <a:lnTo>
                  <a:pt x="3512997" y="38417"/>
                </a:lnTo>
                <a:lnTo>
                  <a:pt x="3512997" y="34607"/>
                </a:lnTo>
                <a:lnTo>
                  <a:pt x="3525951" y="34607"/>
                </a:lnTo>
                <a:lnTo>
                  <a:pt x="3525951" y="25717"/>
                </a:lnTo>
                <a:lnTo>
                  <a:pt x="3512921" y="25717"/>
                </a:lnTo>
                <a:lnTo>
                  <a:pt x="3512921" y="34607"/>
                </a:lnTo>
                <a:lnTo>
                  <a:pt x="3512921" y="42227"/>
                </a:lnTo>
                <a:lnTo>
                  <a:pt x="3508603" y="42227"/>
                </a:lnTo>
                <a:lnTo>
                  <a:pt x="3508603" y="38417"/>
                </a:lnTo>
                <a:lnTo>
                  <a:pt x="3504285" y="38417"/>
                </a:lnTo>
                <a:lnTo>
                  <a:pt x="3504285" y="34607"/>
                </a:lnTo>
                <a:lnTo>
                  <a:pt x="3512921" y="34607"/>
                </a:lnTo>
                <a:lnTo>
                  <a:pt x="3512921" y="25717"/>
                </a:lnTo>
                <a:lnTo>
                  <a:pt x="3495649" y="25717"/>
                </a:lnTo>
                <a:lnTo>
                  <a:pt x="3495649" y="51117"/>
                </a:lnTo>
                <a:lnTo>
                  <a:pt x="3495649" y="60007"/>
                </a:lnTo>
                <a:lnTo>
                  <a:pt x="3482695" y="60007"/>
                </a:lnTo>
                <a:lnTo>
                  <a:pt x="3482695" y="51117"/>
                </a:lnTo>
                <a:lnTo>
                  <a:pt x="3495649" y="51117"/>
                </a:lnTo>
                <a:lnTo>
                  <a:pt x="3495649" y="25717"/>
                </a:lnTo>
                <a:lnTo>
                  <a:pt x="3487102" y="25717"/>
                </a:lnTo>
                <a:lnTo>
                  <a:pt x="3487102" y="34607"/>
                </a:lnTo>
                <a:lnTo>
                  <a:pt x="3482784" y="34607"/>
                </a:lnTo>
                <a:lnTo>
                  <a:pt x="3478466" y="29527"/>
                </a:lnTo>
                <a:lnTo>
                  <a:pt x="3478466" y="25717"/>
                </a:lnTo>
                <a:lnTo>
                  <a:pt x="3443922" y="25717"/>
                </a:lnTo>
                <a:lnTo>
                  <a:pt x="3443922" y="34607"/>
                </a:lnTo>
                <a:lnTo>
                  <a:pt x="3439604" y="34607"/>
                </a:lnTo>
                <a:lnTo>
                  <a:pt x="3439604" y="20637"/>
                </a:lnTo>
                <a:lnTo>
                  <a:pt x="3439515" y="34607"/>
                </a:lnTo>
                <a:lnTo>
                  <a:pt x="3439515" y="51117"/>
                </a:lnTo>
                <a:lnTo>
                  <a:pt x="3430879" y="51117"/>
                </a:lnTo>
                <a:lnTo>
                  <a:pt x="3430879" y="42227"/>
                </a:lnTo>
                <a:lnTo>
                  <a:pt x="3430879" y="34607"/>
                </a:lnTo>
                <a:lnTo>
                  <a:pt x="3439515" y="34607"/>
                </a:lnTo>
                <a:lnTo>
                  <a:pt x="3439515" y="20637"/>
                </a:lnTo>
                <a:lnTo>
                  <a:pt x="3404971" y="20637"/>
                </a:lnTo>
                <a:lnTo>
                  <a:pt x="3404971" y="60007"/>
                </a:lnTo>
                <a:lnTo>
                  <a:pt x="3404971" y="72707"/>
                </a:lnTo>
                <a:lnTo>
                  <a:pt x="3392030" y="72707"/>
                </a:lnTo>
                <a:lnTo>
                  <a:pt x="3392030" y="68897"/>
                </a:lnTo>
                <a:lnTo>
                  <a:pt x="3396958" y="63817"/>
                </a:lnTo>
                <a:lnTo>
                  <a:pt x="3400653" y="60007"/>
                </a:lnTo>
                <a:lnTo>
                  <a:pt x="3404971" y="60007"/>
                </a:lnTo>
                <a:lnTo>
                  <a:pt x="3404971" y="20637"/>
                </a:lnTo>
                <a:lnTo>
                  <a:pt x="3392106" y="20637"/>
                </a:lnTo>
                <a:lnTo>
                  <a:pt x="3392106" y="38417"/>
                </a:lnTo>
                <a:lnTo>
                  <a:pt x="3385629" y="38417"/>
                </a:lnTo>
                <a:lnTo>
                  <a:pt x="3386709" y="40957"/>
                </a:lnTo>
                <a:lnTo>
                  <a:pt x="3388195" y="42227"/>
                </a:lnTo>
                <a:lnTo>
                  <a:pt x="3379152" y="42227"/>
                </a:lnTo>
                <a:lnTo>
                  <a:pt x="3379152" y="47307"/>
                </a:lnTo>
                <a:lnTo>
                  <a:pt x="3370529" y="47307"/>
                </a:lnTo>
                <a:lnTo>
                  <a:pt x="3370529" y="42227"/>
                </a:lnTo>
                <a:lnTo>
                  <a:pt x="3370529" y="38417"/>
                </a:lnTo>
                <a:lnTo>
                  <a:pt x="3357575" y="38417"/>
                </a:lnTo>
                <a:lnTo>
                  <a:pt x="3357575" y="42227"/>
                </a:lnTo>
                <a:lnTo>
                  <a:pt x="3357486" y="81597"/>
                </a:lnTo>
                <a:lnTo>
                  <a:pt x="3357486" y="86677"/>
                </a:lnTo>
                <a:lnTo>
                  <a:pt x="3353168" y="90487"/>
                </a:lnTo>
                <a:lnTo>
                  <a:pt x="3348850" y="90487"/>
                </a:lnTo>
                <a:lnTo>
                  <a:pt x="3348850" y="86677"/>
                </a:lnTo>
                <a:lnTo>
                  <a:pt x="3353168" y="86677"/>
                </a:lnTo>
                <a:lnTo>
                  <a:pt x="3353168" y="81597"/>
                </a:lnTo>
                <a:lnTo>
                  <a:pt x="3357486" y="81597"/>
                </a:lnTo>
                <a:lnTo>
                  <a:pt x="3357486" y="42227"/>
                </a:lnTo>
                <a:lnTo>
                  <a:pt x="3348939" y="42227"/>
                </a:lnTo>
                <a:lnTo>
                  <a:pt x="3348939" y="38417"/>
                </a:lnTo>
                <a:lnTo>
                  <a:pt x="3344621" y="34607"/>
                </a:lnTo>
                <a:lnTo>
                  <a:pt x="3327260" y="34607"/>
                </a:lnTo>
                <a:lnTo>
                  <a:pt x="3327260" y="38417"/>
                </a:lnTo>
                <a:lnTo>
                  <a:pt x="3318713" y="38417"/>
                </a:lnTo>
                <a:lnTo>
                  <a:pt x="3318713" y="42227"/>
                </a:lnTo>
                <a:lnTo>
                  <a:pt x="3314395" y="47307"/>
                </a:lnTo>
                <a:lnTo>
                  <a:pt x="3310077" y="47307"/>
                </a:lnTo>
                <a:lnTo>
                  <a:pt x="3310077" y="42227"/>
                </a:lnTo>
                <a:lnTo>
                  <a:pt x="3310077" y="38417"/>
                </a:lnTo>
                <a:lnTo>
                  <a:pt x="3310077" y="34607"/>
                </a:lnTo>
                <a:lnTo>
                  <a:pt x="3292805" y="34607"/>
                </a:lnTo>
                <a:lnTo>
                  <a:pt x="3292805" y="38417"/>
                </a:lnTo>
                <a:lnTo>
                  <a:pt x="3284169" y="38417"/>
                </a:lnTo>
                <a:lnTo>
                  <a:pt x="3284169" y="29527"/>
                </a:lnTo>
                <a:lnTo>
                  <a:pt x="3284080" y="108267"/>
                </a:lnTo>
                <a:lnTo>
                  <a:pt x="3284080" y="112077"/>
                </a:lnTo>
                <a:lnTo>
                  <a:pt x="3275444" y="112077"/>
                </a:lnTo>
                <a:lnTo>
                  <a:pt x="3275444" y="103187"/>
                </a:lnTo>
                <a:lnTo>
                  <a:pt x="3284080" y="108267"/>
                </a:lnTo>
                <a:lnTo>
                  <a:pt x="3284080" y="29527"/>
                </a:lnTo>
                <a:lnTo>
                  <a:pt x="3266821" y="29527"/>
                </a:lnTo>
                <a:lnTo>
                  <a:pt x="3266821" y="94297"/>
                </a:lnTo>
                <a:lnTo>
                  <a:pt x="3266821" y="99377"/>
                </a:lnTo>
                <a:lnTo>
                  <a:pt x="3258185" y="103187"/>
                </a:lnTo>
                <a:lnTo>
                  <a:pt x="3258185" y="94297"/>
                </a:lnTo>
                <a:lnTo>
                  <a:pt x="3266821" y="99377"/>
                </a:lnTo>
                <a:lnTo>
                  <a:pt x="3262503" y="94297"/>
                </a:lnTo>
                <a:lnTo>
                  <a:pt x="3266821" y="94297"/>
                </a:lnTo>
                <a:lnTo>
                  <a:pt x="3266821" y="29527"/>
                </a:lnTo>
                <a:lnTo>
                  <a:pt x="3262579" y="29527"/>
                </a:lnTo>
                <a:lnTo>
                  <a:pt x="3262579" y="42227"/>
                </a:lnTo>
                <a:lnTo>
                  <a:pt x="3249625" y="42227"/>
                </a:lnTo>
                <a:lnTo>
                  <a:pt x="3249625" y="34607"/>
                </a:lnTo>
                <a:lnTo>
                  <a:pt x="3236684" y="34607"/>
                </a:lnTo>
                <a:lnTo>
                  <a:pt x="3236684" y="47307"/>
                </a:lnTo>
                <a:lnTo>
                  <a:pt x="3223641" y="47307"/>
                </a:lnTo>
                <a:lnTo>
                  <a:pt x="3223641" y="68897"/>
                </a:lnTo>
                <a:lnTo>
                  <a:pt x="3223641" y="72707"/>
                </a:lnTo>
                <a:lnTo>
                  <a:pt x="3215005" y="72707"/>
                </a:lnTo>
                <a:lnTo>
                  <a:pt x="3215005" y="63817"/>
                </a:lnTo>
                <a:lnTo>
                  <a:pt x="3219323" y="63817"/>
                </a:lnTo>
                <a:lnTo>
                  <a:pt x="3223641" y="68897"/>
                </a:lnTo>
                <a:lnTo>
                  <a:pt x="3223641" y="47307"/>
                </a:lnTo>
                <a:lnTo>
                  <a:pt x="3202051" y="47307"/>
                </a:lnTo>
                <a:lnTo>
                  <a:pt x="3202051" y="94297"/>
                </a:lnTo>
                <a:lnTo>
                  <a:pt x="3202051" y="112077"/>
                </a:lnTo>
                <a:lnTo>
                  <a:pt x="3197733" y="115887"/>
                </a:lnTo>
                <a:lnTo>
                  <a:pt x="3193415" y="112077"/>
                </a:lnTo>
                <a:lnTo>
                  <a:pt x="3193415" y="94297"/>
                </a:lnTo>
                <a:lnTo>
                  <a:pt x="3202051" y="94297"/>
                </a:lnTo>
                <a:lnTo>
                  <a:pt x="3202051" y="47307"/>
                </a:lnTo>
                <a:lnTo>
                  <a:pt x="3197733" y="47307"/>
                </a:lnTo>
                <a:lnTo>
                  <a:pt x="3197733" y="51117"/>
                </a:lnTo>
                <a:lnTo>
                  <a:pt x="3184779" y="51117"/>
                </a:lnTo>
                <a:lnTo>
                  <a:pt x="3184779" y="47307"/>
                </a:lnTo>
                <a:lnTo>
                  <a:pt x="3197733" y="47307"/>
                </a:lnTo>
                <a:lnTo>
                  <a:pt x="3197733" y="38417"/>
                </a:lnTo>
                <a:lnTo>
                  <a:pt x="3189097" y="38417"/>
                </a:lnTo>
                <a:lnTo>
                  <a:pt x="3180461" y="42227"/>
                </a:lnTo>
                <a:lnTo>
                  <a:pt x="3167507" y="42227"/>
                </a:lnTo>
                <a:lnTo>
                  <a:pt x="3163189" y="47307"/>
                </a:lnTo>
                <a:lnTo>
                  <a:pt x="3163189" y="51117"/>
                </a:lnTo>
                <a:lnTo>
                  <a:pt x="3171914" y="51117"/>
                </a:lnTo>
                <a:lnTo>
                  <a:pt x="3171914" y="47307"/>
                </a:lnTo>
                <a:lnTo>
                  <a:pt x="3180461" y="47307"/>
                </a:lnTo>
                <a:lnTo>
                  <a:pt x="3180461" y="51117"/>
                </a:lnTo>
                <a:lnTo>
                  <a:pt x="3180461" y="63817"/>
                </a:lnTo>
                <a:lnTo>
                  <a:pt x="3180461" y="72707"/>
                </a:lnTo>
                <a:lnTo>
                  <a:pt x="3171825" y="72707"/>
                </a:lnTo>
                <a:lnTo>
                  <a:pt x="3171825" y="68897"/>
                </a:lnTo>
                <a:lnTo>
                  <a:pt x="3171825" y="63817"/>
                </a:lnTo>
                <a:lnTo>
                  <a:pt x="3180461" y="63817"/>
                </a:lnTo>
                <a:lnTo>
                  <a:pt x="3180461" y="51117"/>
                </a:lnTo>
                <a:lnTo>
                  <a:pt x="3171914" y="51117"/>
                </a:lnTo>
                <a:lnTo>
                  <a:pt x="3171914" y="56197"/>
                </a:lnTo>
                <a:lnTo>
                  <a:pt x="3167596" y="56197"/>
                </a:lnTo>
                <a:lnTo>
                  <a:pt x="3158960" y="47307"/>
                </a:lnTo>
                <a:lnTo>
                  <a:pt x="3158960" y="34607"/>
                </a:lnTo>
                <a:lnTo>
                  <a:pt x="3154642" y="34607"/>
                </a:lnTo>
                <a:lnTo>
                  <a:pt x="3154553" y="94297"/>
                </a:lnTo>
                <a:lnTo>
                  <a:pt x="3154553" y="103187"/>
                </a:lnTo>
                <a:lnTo>
                  <a:pt x="3141599" y="103187"/>
                </a:lnTo>
                <a:lnTo>
                  <a:pt x="3141599" y="99377"/>
                </a:lnTo>
                <a:lnTo>
                  <a:pt x="3145917" y="94297"/>
                </a:lnTo>
                <a:lnTo>
                  <a:pt x="3154553" y="94297"/>
                </a:lnTo>
                <a:lnTo>
                  <a:pt x="3154553" y="34696"/>
                </a:lnTo>
                <a:lnTo>
                  <a:pt x="3150324" y="38417"/>
                </a:lnTo>
                <a:lnTo>
                  <a:pt x="3150324" y="47307"/>
                </a:lnTo>
                <a:lnTo>
                  <a:pt x="3072612" y="47307"/>
                </a:lnTo>
                <a:lnTo>
                  <a:pt x="3072612" y="60007"/>
                </a:lnTo>
                <a:lnTo>
                  <a:pt x="3068205" y="60007"/>
                </a:lnTo>
                <a:lnTo>
                  <a:pt x="3068205" y="72707"/>
                </a:lnTo>
                <a:lnTo>
                  <a:pt x="3068205" y="81597"/>
                </a:lnTo>
                <a:lnTo>
                  <a:pt x="3059569" y="81597"/>
                </a:lnTo>
                <a:lnTo>
                  <a:pt x="3063887" y="77787"/>
                </a:lnTo>
                <a:lnTo>
                  <a:pt x="3063887" y="72707"/>
                </a:lnTo>
                <a:lnTo>
                  <a:pt x="3068205" y="72707"/>
                </a:lnTo>
                <a:lnTo>
                  <a:pt x="3068205" y="60007"/>
                </a:lnTo>
                <a:lnTo>
                  <a:pt x="3063887" y="60007"/>
                </a:lnTo>
                <a:lnTo>
                  <a:pt x="3063887" y="56197"/>
                </a:lnTo>
                <a:lnTo>
                  <a:pt x="3068205" y="56197"/>
                </a:lnTo>
                <a:lnTo>
                  <a:pt x="3068205" y="51117"/>
                </a:lnTo>
                <a:lnTo>
                  <a:pt x="3059569" y="51117"/>
                </a:lnTo>
                <a:lnTo>
                  <a:pt x="3059569" y="60007"/>
                </a:lnTo>
                <a:lnTo>
                  <a:pt x="3051022" y="60007"/>
                </a:lnTo>
                <a:lnTo>
                  <a:pt x="3051022" y="56197"/>
                </a:lnTo>
                <a:lnTo>
                  <a:pt x="3051022" y="51117"/>
                </a:lnTo>
                <a:lnTo>
                  <a:pt x="3050933" y="68897"/>
                </a:lnTo>
                <a:lnTo>
                  <a:pt x="3050933" y="86677"/>
                </a:lnTo>
                <a:lnTo>
                  <a:pt x="3037979" y="86677"/>
                </a:lnTo>
                <a:lnTo>
                  <a:pt x="3037979" y="81597"/>
                </a:lnTo>
                <a:lnTo>
                  <a:pt x="3037979" y="77787"/>
                </a:lnTo>
                <a:lnTo>
                  <a:pt x="3037979" y="68897"/>
                </a:lnTo>
                <a:lnTo>
                  <a:pt x="3042297" y="72707"/>
                </a:lnTo>
                <a:lnTo>
                  <a:pt x="3046615" y="68897"/>
                </a:lnTo>
                <a:lnTo>
                  <a:pt x="3050933" y="68897"/>
                </a:lnTo>
                <a:lnTo>
                  <a:pt x="3050933" y="51117"/>
                </a:lnTo>
                <a:lnTo>
                  <a:pt x="3029343" y="51117"/>
                </a:lnTo>
                <a:lnTo>
                  <a:pt x="3029343" y="63817"/>
                </a:lnTo>
                <a:lnTo>
                  <a:pt x="3029343" y="72707"/>
                </a:lnTo>
                <a:lnTo>
                  <a:pt x="3025025" y="72707"/>
                </a:lnTo>
                <a:lnTo>
                  <a:pt x="3025025" y="77787"/>
                </a:lnTo>
                <a:lnTo>
                  <a:pt x="3016389" y="77787"/>
                </a:lnTo>
                <a:lnTo>
                  <a:pt x="3016389" y="94297"/>
                </a:lnTo>
                <a:lnTo>
                  <a:pt x="3016389" y="103187"/>
                </a:lnTo>
                <a:lnTo>
                  <a:pt x="3012071" y="103187"/>
                </a:lnTo>
                <a:lnTo>
                  <a:pt x="3007753" y="99377"/>
                </a:lnTo>
                <a:lnTo>
                  <a:pt x="3012071" y="94297"/>
                </a:lnTo>
                <a:lnTo>
                  <a:pt x="3016389" y="94297"/>
                </a:lnTo>
                <a:lnTo>
                  <a:pt x="3016389" y="77787"/>
                </a:lnTo>
                <a:lnTo>
                  <a:pt x="3016389" y="63817"/>
                </a:lnTo>
                <a:lnTo>
                  <a:pt x="3029343" y="63817"/>
                </a:lnTo>
                <a:lnTo>
                  <a:pt x="3029343" y="51117"/>
                </a:lnTo>
                <a:lnTo>
                  <a:pt x="3016478" y="51117"/>
                </a:lnTo>
                <a:lnTo>
                  <a:pt x="3016478" y="56197"/>
                </a:lnTo>
                <a:lnTo>
                  <a:pt x="3012160" y="56197"/>
                </a:lnTo>
                <a:lnTo>
                  <a:pt x="3012160" y="47307"/>
                </a:lnTo>
                <a:lnTo>
                  <a:pt x="2977616" y="47307"/>
                </a:lnTo>
                <a:lnTo>
                  <a:pt x="2977616" y="51117"/>
                </a:lnTo>
                <a:lnTo>
                  <a:pt x="2973311" y="56197"/>
                </a:lnTo>
                <a:lnTo>
                  <a:pt x="2960357" y="56197"/>
                </a:lnTo>
                <a:lnTo>
                  <a:pt x="2960357" y="47307"/>
                </a:lnTo>
                <a:lnTo>
                  <a:pt x="2955950" y="47307"/>
                </a:lnTo>
                <a:lnTo>
                  <a:pt x="2955950" y="77787"/>
                </a:lnTo>
                <a:lnTo>
                  <a:pt x="2955950" y="81597"/>
                </a:lnTo>
                <a:lnTo>
                  <a:pt x="2955950" y="103187"/>
                </a:lnTo>
                <a:lnTo>
                  <a:pt x="2955950" y="112077"/>
                </a:lnTo>
                <a:lnTo>
                  <a:pt x="2951632" y="112077"/>
                </a:lnTo>
                <a:lnTo>
                  <a:pt x="2955950" y="115887"/>
                </a:lnTo>
                <a:lnTo>
                  <a:pt x="2947314" y="115887"/>
                </a:lnTo>
                <a:lnTo>
                  <a:pt x="2947314" y="103187"/>
                </a:lnTo>
                <a:lnTo>
                  <a:pt x="2955950" y="103187"/>
                </a:lnTo>
                <a:lnTo>
                  <a:pt x="2955950" y="81597"/>
                </a:lnTo>
                <a:lnTo>
                  <a:pt x="2951632" y="81597"/>
                </a:lnTo>
                <a:lnTo>
                  <a:pt x="2955950" y="77787"/>
                </a:lnTo>
                <a:lnTo>
                  <a:pt x="2947314" y="81597"/>
                </a:lnTo>
                <a:lnTo>
                  <a:pt x="2947314" y="72707"/>
                </a:lnTo>
                <a:lnTo>
                  <a:pt x="2955950" y="77787"/>
                </a:lnTo>
                <a:lnTo>
                  <a:pt x="2955950" y="47307"/>
                </a:lnTo>
                <a:lnTo>
                  <a:pt x="2934360" y="47307"/>
                </a:lnTo>
                <a:lnTo>
                  <a:pt x="2934360" y="90487"/>
                </a:lnTo>
                <a:lnTo>
                  <a:pt x="2934360" y="103187"/>
                </a:lnTo>
                <a:lnTo>
                  <a:pt x="2925724" y="103187"/>
                </a:lnTo>
                <a:lnTo>
                  <a:pt x="2925724" y="99377"/>
                </a:lnTo>
                <a:lnTo>
                  <a:pt x="2925724" y="90487"/>
                </a:lnTo>
                <a:lnTo>
                  <a:pt x="2934360" y="90487"/>
                </a:lnTo>
                <a:lnTo>
                  <a:pt x="2934360" y="47307"/>
                </a:lnTo>
                <a:lnTo>
                  <a:pt x="2925813" y="47307"/>
                </a:lnTo>
                <a:lnTo>
                  <a:pt x="2921495" y="51117"/>
                </a:lnTo>
                <a:lnTo>
                  <a:pt x="2921495" y="60007"/>
                </a:lnTo>
                <a:lnTo>
                  <a:pt x="2921406" y="90487"/>
                </a:lnTo>
                <a:lnTo>
                  <a:pt x="2917088" y="90487"/>
                </a:lnTo>
                <a:lnTo>
                  <a:pt x="2917088" y="86677"/>
                </a:lnTo>
                <a:lnTo>
                  <a:pt x="2921406" y="90487"/>
                </a:lnTo>
                <a:lnTo>
                  <a:pt x="2921406" y="60007"/>
                </a:lnTo>
                <a:lnTo>
                  <a:pt x="2908541" y="60007"/>
                </a:lnTo>
                <a:lnTo>
                  <a:pt x="2908541" y="56197"/>
                </a:lnTo>
                <a:lnTo>
                  <a:pt x="2899816" y="56197"/>
                </a:lnTo>
                <a:lnTo>
                  <a:pt x="2899816" y="63817"/>
                </a:lnTo>
                <a:lnTo>
                  <a:pt x="2899816" y="72707"/>
                </a:lnTo>
                <a:lnTo>
                  <a:pt x="2895498" y="72707"/>
                </a:lnTo>
                <a:lnTo>
                  <a:pt x="2895498" y="68897"/>
                </a:lnTo>
                <a:lnTo>
                  <a:pt x="2899816" y="63817"/>
                </a:lnTo>
                <a:lnTo>
                  <a:pt x="2899816" y="56197"/>
                </a:lnTo>
                <a:lnTo>
                  <a:pt x="2826512" y="56197"/>
                </a:lnTo>
                <a:lnTo>
                  <a:pt x="2822194" y="60007"/>
                </a:lnTo>
                <a:lnTo>
                  <a:pt x="2822194" y="68897"/>
                </a:lnTo>
                <a:lnTo>
                  <a:pt x="2809240" y="68897"/>
                </a:lnTo>
                <a:lnTo>
                  <a:pt x="2809240" y="63817"/>
                </a:lnTo>
                <a:lnTo>
                  <a:pt x="2804922" y="63817"/>
                </a:lnTo>
                <a:lnTo>
                  <a:pt x="2800604" y="68897"/>
                </a:lnTo>
                <a:lnTo>
                  <a:pt x="2800604" y="77787"/>
                </a:lnTo>
                <a:lnTo>
                  <a:pt x="2791968" y="77787"/>
                </a:lnTo>
                <a:lnTo>
                  <a:pt x="2791968" y="68897"/>
                </a:lnTo>
                <a:lnTo>
                  <a:pt x="2783332" y="68897"/>
                </a:lnTo>
                <a:lnTo>
                  <a:pt x="2783332" y="77787"/>
                </a:lnTo>
                <a:lnTo>
                  <a:pt x="2774696" y="77787"/>
                </a:lnTo>
                <a:lnTo>
                  <a:pt x="2770378" y="81597"/>
                </a:lnTo>
                <a:lnTo>
                  <a:pt x="2774607" y="86677"/>
                </a:lnTo>
                <a:lnTo>
                  <a:pt x="2778925" y="86677"/>
                </a:lnTo>
                <a:lnTo>
                  <a:pt x="2778925" y="90487"/>
                </a:lnTo>
                <a:lnTo>
                  <a:pt x="2774607" y="94297"/>
                </a:lnTo>
                <a:lnTo>
                  <a:pt x="2770289" y="94297"/>
                </a:lnTo>
                <a:lnTo>
                  <a:pt x="2770289" y="90487"/>
                </a:lnTo>
                <a:lnTo>
                  <a:pt x="2761742" y="90487"/>
                </a:lnTo>
                <a:lnTo>
                  <a:pt x="2761742" y="77787"/>
                </a:lnTo>
                <a:lnTo>
                  <a:pt x="2761653" y="99377"/>
                </a:lnTo>
                <a:lnTo>
                  <a:pt x="2761653" y="112077"/>
                </a:lnTo>
                <a:lnTo>
                  <a:pt x="2748699" y="112077"/>
                </a:lnTo>
                <a:lnTo>
                  <a:pt x="2748699" y="103187"/>
                </a:lnTo>
                <a:lnTo>
                  <a:pt x="2753017" y="99377"/>
                </a:lnTo>
                <a:lnTo>
                  <a:pt x="2761653" y="99377"/>
                </a:lnTo>
                <a:lnTo>
                  <a:pt x="2761653" y="77787"/>
                </a:lnTo>
                <a:lnTo>
                  <a:pt x="2757424" y="77787"/>
                </a:lnTo>
                <a:lnTo>
                  <a:pt x="2748788" y="68897"/>
                </a:lnTo>
                <a:lnTo>
                  <a:pt x="2731516" y="68897"/>
                </a:lnTo>
                <a:lnTo>
                  <a:pt x="2731516" y="77787"/>
                </a:lnTo>
                <a:lnTo>
                  <a:pt x="2683941" y="77787"/>
                </a:lnTo>
                <a:lnTo>
                  <a:pt x="2683941" y="90487"/>
                </a:lnTo>
                <a:lnTo>
                  <a:pt x="2675305" y="90487"/>
                </a:lnTo>
                <a:lnTo>
                  <a:pt x="2675305" y="86677"/>
                </a:lnTo>
                <a:lnTo>
                  <a:pt x="2666708" y="86677"/>
                </a:lnTo>
                <a:lnTo>
                  <a:pt x="2666708" y="81597"/>
                </a:lnTo>
                <a:lnTo>
                  <a:pt x="2666708" y="77787"/>
                </a:lnTo>
                <a:lnTo>
                  <a:pt x="2653715" y="77787"/>
                </a:lnTo>
                <a:lnTo>
                  <a:pt x="2653715" y="94297"/>
                </a:lnTo>
                <a:lnTo>
                  <a:pt x="2653715" y="103187"/>
                </a:lnTo>
                <a:lnTo>
                  <a:pt x="2649397" y="99377"/>
                </a:lnTo>
                <a:lnTo>
                  <a:pt x="2645079" y="99377"/>
                </a:lnTo>
                <a:lnTo>
                  <a:pt x="2645079" y="94297"/>
                </a:lnTo>
                <a:lnTo>
                  <a:pt x="2653715" y="94297"/>
                </a:lnTo>
                <a:lnTo>
                  <a:pt x="2653715" y="77787"/>
                </a:lnTo>
                <a:lnTo>
                  <a:pt x="2610535" y="77787"/>
                </a:lnTo>
                <a:lnTo>
                  <a:pt x="2610535" y="94297"/>
                </a:lnTo>
                <a:lnTo>
                  <a:pt x="2610535" y="103187"/>
                </a:lnTo>
                <a:lnTo>
                  <a:pt x="2606230" y="103187"/>
                </a:lnTo>
                <a:lnTo>
                  <a:pt x="2606230" y="99377"/>
                </a:lnTo>
                <a:lnTo>
                  <a:pt x="2601912" y="99377"/>
                </a:lnTo>
                <a:lnTo>
                  <a:pt x="2601912" y="94297"/>
                </a:lnTo>
                <a:lnTo>
                  <a:pt x="2610535" y="94297"/>
                </a:lnTo>
                <a:lnTo>
                  <a:pt x="2610535" y="77787"/>
                </a:lnTo>
                <a:lnTo>
                  <a:pt x="2601912" y="77787"/>
                </a:lnTo>
                <a:lnTo>
                  <a:pt x="2601912" y="63817"/>
                </a:lnTo>
                <a:lnTo>
                  <a:pt x="2588958" y="63817"/>
                </a:lnTo>
                <a:lnTo>
                  <a:pt x="2588958" y="72707"/>
                </a:lnTo>
                <a:lnTo>
                  <a:pt x="2593276" y="77787"/>
                </a:lnTo>
                <a:lnTo>
                  <a:pt x="2580322" y="77787"/>
                </a:lnTo>
                <a:lnTo>
                  <a:pt x="2580322" y="81597"/>
                </a:lnTo>
                <a:lnTo>
                  <a:pt x="2580322" y="90487"/>
                </a:lnTo>
                <a:lnTo>
                  <a:pt x="2571686" y="90487"/>
                </a:lnTo>
                <a:lnTo>
                  <a:pt x="2571686" y="86677"/>
                </a:lnTo>
                <a:lnTo>
                  <a:pt x="2576004" y="81597"/>
                </a:lnTo>
                <a:lnTo>
                  <a:pt x="2580322" y="81597"/>
                </a:lnTo>
                <a:lnTo>
                  <a:pt x="2580322" y="77787"/>
                </a:lnTo>
                <a:lnTo>
                  <a:pt x="2541460" y="77787"/>
                </a:lnTo>
                <a:lnTo>
                  <a:pt x="2541460" y="120967"/>
                </a:lnTo>
                <a:lnTo>
                  <a:pt x="2541460" y="124777"/>
                </a:lnTo>
                <a:lnTo>
                  <a:pt x="2537142" y="124777"/>
                </a:lnTo>
                <a:lnTo>
                  <a:pt x="2532824" y="120967"/>
                </a:lnTo>
                <a:lnTo>
                  <a:pt x="2537142" y="115887"/>
                </a:lnTo>
                <a:lnTo>
                  <a:pt x="2541460" y="120967"/>
                </a:lnTo>
                <a:lnTo>
                  <a:pt x="2541460" y="77787"/>
                </a:lnTo>
                <a:lnTo>
                  <a:pt x="2468067" y="77787"/>
                </a:lnTo>
                <a:lnTo>
                  <a:pt x="2468067" y="120967"/>
                </a:lnTo>
                <a:lnTo>
                  <a:pt x="2468067" y="133667"/>
                </a:lnTo>
                <a:lnTo>
                  <a:pt x="2459431" y="129857"/>
                </a:lnTo>
                <a:lnTo>
                  <a:pt x="2459431" y="120967"/>
                </a:lnTo>
                <a:lnTo>
                  <a:pt x="2468067" y="120967"/>
                </a:lnTo>
                <a:lnTo>
                  <a:pt x="2468067" y="77787"/>
                </a:lnTo>
                <a:lnTo>
                  <a:pt x="2463787" y="77787"/>
                </a:lnTo>
                <a:lnTo>
                  <a:pt x="2459469" y="81597"/>
                </a:lnTo>
                <a:lnTo>
                  <a:pt x="2459469" y="86677"/>
                </a:lnTo>
                <a:lnTo>
                  <a:pt x="2446477" y="86677"/>
                </a:lnTo>
                <a:lnTo>
                  <a:pt x="2446477" y="120967"/>
                </a:lnTo>
                <a:lnTo>
                  <a:pt x="2446477" y="129857"/>
                </a:lnTo>
                <a:lnTo>
                  <a:pt x="2442159" y="133667"/>
                </a:lnTo>
                <a:lnTo>
                  <a:pt x="2429205" y="133667"/>
                </a:lnTo>
                <a:lnTo>
                  <a:pt x="2429205" y="120967"/>
                </a:lnTo>
                <a:lnTo>
                  <a:pt x="2433523" y="115887"/>
                </a:lnTo>
                <a:lnTo>
                  <a:pt x="2437841" y="120967"/>
                </a:lnTo>
                <a:lnTo>
                  <a:pt x="2446477" y="120967"/>
                </a:lnTo>
                <a:lnTo>
                  <a:pt x="2446477" y="86677"/>
                </a:lnTo>
                <a:lnTo>
                  <a:pt x="2442197" y="86677"/>
                </a:lnTo>
                <a:lnTo>
                  <a:pt x="2437879" y="81597"/>
                </a:lnTo>
                <a:lnTo>
                  <a:pt x="2420607" y="81597"/>
                </a:lnTo>
                <a:lnTo>
                  <a:pt x="2420607" y="90487"/>
                </a:lnTo>
                <a:lnTo>
                  <a:pt x="2416251" y="90487"/>
                </a:lnTo>
                <a:lnTo>
                  <a:pt x="2416251" y="99377"/>
                </a:lnTo>
                <a:lnTo>
                  <a:pt x="2416251" y="112077"/>
                </a:lnTo>
                <a:lnTo>
                  <a:pt x="2407615" y="112077"/>
                </a:lnTo>
                <a:lnTo>
                  <a:pt x="2407615" y="124777"/>
                </a:lnTo>
                <a:lnTo>
                  <a:pt x="2394661" y="124777"/>
                </a:lnTo>
                <a:lnTo>
                  <a:pt x="2394661" y="120967"/>
                </a:lnTo>
                <a:lnTo>
                  <a:pt x="2390343" y="120967"/>
                </a:lnTo>
                <a:lnTo>
                  <a:pt x="2390343" y="115887"/>
                </a:lnTo>
                <a:lnTo>
                  <a:pt x="2390343" y="112077"/>
                </a:lnTo>
                <a:lnTo>
                  <a:pt x="2407615" y="112077"/>
                </a:lnTo>
                <a:lnTo>
                  <a:pt x="2407615" y="108267"/>
                </a:lnTo>
                <a:lnTo>
                  <a:pt x="2407615" y="99377"/>
                </a:lnTo>
                <a:lnTo>
                  <a:pt x="2416251" y="99377"/>
                </a:lnTo>
                <a:lnTo>
                  <a:pt x="2416251" y="90487"/>
                </a:lnTo>
                <a:lnTo>
                  <a:pt x="2399017" y="90487"/>
                </a:lnTo>
                <a:lnTo>
                  <a:pt x="2399017" y="86677"/>
                </a:lnTo>
                <a:lnTo>
                  <a:pt x="2381707" y="86677"/>
                </a:lnTo>
                <a:lnTo>
                  <a:pt x="2386025" y="90487"/>
                </a:lnTo>
                <a:lnTo>
                  <a:pt x="2377440" y="90487"/>
                </a:lnTo>
                <a:lnTo>
                  <a:pt x="2377440" y="94297"/>
                </a:lnTo>
                <a:lnTo>
                  <a:pt x="2386076" y="94297"/>
                </a:lnTo>
                <a:lnTo>
                  <a:pt x="2386025" y="103238"/>
                </a:lnTo>
                <a:lnTo>
                  <a:pt x="2381758" y="108267"/>
                </a:lnTo>
                <a:lnTo>
                  <a:pt x="2373122" y="108267"/>
                </a:lnTo>
                <a:lnTo>
                  <a:pt x="2373122" y="94297"/>
                </a:lnTo>
                <a:lnTo>
                  <a:pt x="2355799" y="94297"/>
                </a:lnTo>
                <a:lnTo>
                  <a:pt x="2355799" y="115887"/>
                </a:lnTo>
                <a:lnTo>
                  <a:pt x="2355799" y="124777"/>
                </a:lnTo>
                <a:lnTo>
                  <a:pt x="2347163" y="124777"/>
                </a:lnTo>
                <a:lnTo>
                  <a:pt x="2347163" y="115887"/>
                </a:lnTo>
                <a:lnTo>
                  <a:pt x="2355799" y="115887"/>
                </a:lnTo>
                <a:lnTo>
                  <a:pt x="2355799" y="94297"/>
                </a:lnTo>
                <a:lnTo>
                  <a:pt x="2351481" y="94297"/>
                </a:lnTo>
                <a:lnTo>
                  <a:pt x="2351481" y="81597"/>
                </a:lnTo>
                <a:lnTo>
                  <a:pt x="2347163" y="81597"/>
                </a:lnTo>
                <a:lnTo>
                  <a:pt x="2342858" y="90487"/>
                </a:lnTo>
                <a:lnTo>
                  <a:pt x="2342858" y="94297"/>
                </a:lnTo>
                <a:lnTo>
                  <a:pt x="2295360" y="94297"/>
                </a:lnTo>
                <a:lnTo>
                  <a:pt x="2299678" y="99377"/>
                </a:lnTo>
                <a:lnTo>
                  <a:pt x="2295360" y="103187"/>
                </a:lnTo>
                <a:lnTo>
                  <a:pt x="2295360" y="99377"/>
                </a:lnTo>
                <a:lnTo>
                  <a:pt x="2291042" y="99377"/>
                </a:lnTo>
                <a:lnTo>
                  <a:pt x="2291042" y="94297"/>
                </a:lnTo>
                <a:lnTo>
                  <a:pt x="2247862" y="94297"/>
                </a:lnTo>
                <a:lnTo>
                  <a:pt x="2247862" y="115887"/>
                </a:lnTo>
                <a:lnTo>
                  <a:pt x="2243544" y="124777"/>
                </a:lnTo>
                <a:lnTo>
                  <a:pt x="2247862" y="120967"/>
                </a:lnTo>
                <a:lnTo>
                  <a:pt x="2247862" y="124777"/>
                </a:lnTo>
                <a:lnTo>
                  <a:pt x="2247862" y="146367"/>
                </a:lnTo>
                <a:lnTo>
                  <a:pt x="2247862" y="155257"/>
                </a:lnTo>
                <a:lnTo>
                  <a:pt x="2243544" y="155257"/>
                </a:lnTo>
                <a:lnTo>
                  <a:pt x="2243544" y="151447"/>
                </a:lnTo>
                <a:lnTo>
                  <a:pt x="2243544" y="146367"/>
                </a:lnTo>
                <a:lnTo>
                  <a:pt x="2247862" y="146367"/>
                </a:lnTo>
                <a:lnTo>
                  <a:pt x="2247862" y="124777"/>
                </a:lnTo>
                <a:lnTo>
                  <a:pt x="2243544" y="124777"/>
                </a:lnTo>
                <a:lnTo>
                  <a:pt x="2239226" y="120967"/>
                </a:lnTo>
                <a:lnTo>
                  <a:pt x="2239226" y="115887"/>
                </a:lnTo>
                <a:lnTo>
                  <a:pt x="2247862" y="115887"/>
                </a:lnTo>
                <a:lnTo>
                  <a:pt x="2247862" y="94297"/>
                </a:lnTo>
                <a:lnTo>
                  <a:pt x="2239226" y="94297"/>
                </a:lnTo>
                <a:lnTo>
                  <a:pt x="2239226" y="103187"/>
                </a:lnTo>
                <a:lnTo>
                  <a:pt x="2230590" y="103187"/>
                </a:lnTo>
                <a:lnTo>
                  <a:pt x="2230590" y="99377"/>
                </a:lnTo>
                <a:lnTo>
                  <a:pt x="2226272" y="99377"/>
                </a:lnTo>
                <a:lnTo>
                  <a:pt x="2230590" y="94297"/>
                </a:lnTo>
                <a:lnTo>
                  <a:pt x="2157234" y="94297"/>
                </a:lnTo>
                <a:lnTo>
                  <a:pt x="2157234" y="103187"/>
                </a:lnTo>
                <a:lnTo>
                  <a:pt x="2157196" y="124777"/>
                </a:lnTo>
                <a:lnTo>
                  <a:pt x="2157196" y="133667"/>
                </a:lnTo>
                <a:lnTo>
                  <a:pt x="2152878" y="138747"/>
                </a:lnTo>
                <a:lnTo>
                  <a:pt x="2148560" y="138747"/>
                </a:lnTo>
                <a:lnTo>
                  <a:pt x="2144242" y="133667"/>
                </a:lnTo>
                <a:lnTo>
                  <a:pt x="2144242" y="129857"/>
                </a:lnTo>
                <a:lnTo>
                  <a:pt x="2148560" y="124777"/>
                </a:lnTo>
                <a:lnTo>
                  <a:pt x="2157196" y="124777"/>
                </a:lnTo>
                <a:lnTo>
                  <a:pt x="2157196" y="103187"/>
                </a:lnTo>
                <a:lnTo>
                  <a:pt x="2148598" y="103187"/>
                </a:lnTo>
                <a:lnTo>
                  <a:pt x="2148598" y="112077"/>
                </a:lnTo>
                <a:lnTo>
                  <a:pt x="2135644" y="112077"/>
                </a:lnTo>
                <a:lnTo>
                  <a:pt x="2135644" y="124777"/>
                </a:lnTo>
                <a:lnTo>
                  <a:pt x="2127021" y="124777"/>
                </a:lnTo>
                <a:lnTo>
                  <a:pt x="2127021" y="115887"/>
                </a:lnTo>
                <a:lnTo>
                  <a:pt x="2118385" y="115887"/>
                </a:lnTo>
                <a:lnTo>
                  <a:pt x="2118385" y="112077"/>
                </a:lnTo>
                <a:lnTo>
                  <a:pt x="2118385" y="108267"/>
                </a:lnTo>
                <a:lnTo>
                  <a:pt x="2114067" y="103187"/>
                </a:lnTo>
                <a:lnTo>
                  <a:pt x="2105431" y="103187"/>
                </a:lnTo>
                <a:lnTo>
                  <a:pt x="2105431" y="94297"/>
                </a:lnTo>
                <a:lnTo>
                  <a:pt x="2105380" y="108267"/>
                </a:lnTo>
                <a:lnTo>
                  <a:pt x="2096744" y="112077"/>
                </a:lnTo>
                <a:lnTo>
                  <a:pt x="2096744" y="108267"/>
                </a:lnTo>
                <a:lnTo>
                  <a:pt x="2101062" y="103187"/>
                </a:lnTo>
                <a:lnTo>
                  <a:pt x="2105380" y="108267"/>
                </a:lnTo>
                <a:lnTo>
                  <a:pt x="2105380" y="94297"/>
                </a:lnTo>
                <a:lnTo>
                  <a:pt x="2083841" y="94297"/>
                </a:lnTo>
                <a:lnTo>
                  <a:pt x="2079523" y="99377"/>
                </a:lnTo>
                <a:lnTo>
                  <a:pt x="2079523" y="103187"/>
                </a:lnTo>
                <a:lnTo>
                  <a:pt x="2066569" y="103187"/>
                </a:lnTo>
                <a:lnTo>
                  <a:pt x="2066569" y="94297"/>
                </a:lnTo>
                <a:lnTo>
                  <a:pt x="2057933" y="94297"/>
                </a:lnTo>
                <a:lnTo>
                  <a:pt x="2057895" y="103238"/>
                </a:lnTo>
                <a:lnTo>
                  <a:pt x="2053615" y="108267"/>
                </a:lnTo>
                <a:lnTo>
                  <a:pt x="2053615" y="112077"/>
                </a:lnTo>
                <a:lnTo>
                  <a:pt x="2040661" y="112077"/>
                </a:lnTo>
                <a:lnTo>
                  <a:pt x="2040661" y="103187"/>
                </a:lnTo>
                <a:lnTo>
                  <a:pt x="2031987" y="103187"/>
                </a:lnTo>
                <a:lnTo>
                  <a:pt x="2031987" y="124777"/>
                </a:lnTo>
                <a:lnTo>
                  <a:pt x="2031987" y="133667"/>
                </a:lnTo>
                <a:lnTo>
                  <a:pt x="2027669" y="138747"/>
                </a:lnTo>
                <a:lnTo>
                  <a:pt x="2019033" y="138747"/>
                </a:lnTo>
                <a:lnTo>
                  <a:pt x="2019033" y="124777"/>
                </a:lnTo>
                <a:lnTo>
                  <a:pt x="2031987" y="124777"/>
                </a:lnTo>
                <a:lnTo>
                  <a:pt x="2031987" y="103187"/>
                </a:lnTo>
                <a:lnTo>
                  <a:pt x="2010435" y="103187"/>
                </a:lnTo>
                <a:lnTo>
                  <a:pt x="2010435" y="94297"/>
                </a:lnTo>
                <a:lnTo>
                  <a:pt x="2006117" y="94297"/>
                </a:lnTo>
                <a:lnTo>
                  <a:pt x="2001812" y="99377"/>
                </a:lnTo>
                <a:lnTo>
                  <a:pt x="2001812" y="103187"/>
                </a:lnTo>
                <a:lnTo>
                  <a:pt x="2001761" y="108267"/>
                </a:lnTo>
                <a:lnTo>
                  <a:pt x="1997443" y="115887"/>
                </a:lnTo>
                <a:lnTo>
                  <a:pt x="1997443" y="138747"/>
                </a:lnTo>
                <a:lnTo>
                  <a:pt x="1997443" y="146367"/>
                </a:lnTo>
                <a:lnTo>
                  <a:pt x="1984489" y="146367"/>
                </a:lnTo>
                <a:lnTo>
                  <a:pt x="1980171" y="142557"/>
                </a:lnTo>
                <a:lnTo>
                  <a:pt x="1975853" y="142557"/>
                </a:lnTo>
                <a:lnTo>
                  <a:pt x="1975853" y="138747"/>
                </a:lnTo>
                <a:lnTo>
                  <a:pt x="1997443" y="138747"/>
                </a:lnTo>
                <a:lnTo>
                  <a:pt x="1997443" y="115887"/>
                </a:lnTo>
                <a:lnTo>
                  <a:pt x="1995284" y="112077"/>
                </a:lnTo>
                <a:lnTo>
                  <a:pt x="1993125" y="108267"/>
                </a:lnTo>
                <a:lnTo>
                  <a:pt x="1993125" y="103238"/>
                </a:lnTo>
                <a:lnTo>
                  <a:pt x="1988858" y="108267"/>
                </a:lnTo>
                <a:lnTo>
                  <a:pt x="1988858" y="112077"/>
                </a:lnTo>
                <a:lnTo>
                  <a:pt x="1980222" y="112077"/>
                </a:lnTo>
                <a:lnTo>
                  <a:pt x="1980222" y="103187"/>
                </a:lnTo>
                <a:lnTo>
                  <a:pt x="1949945" y="103187"/>
                </a:lnTo>
                <a:lnTo>
                  <a:pt x="1949945" y="146367"/>
                </a:lnTo>
                <a:lnTo>
                  <a:pt x="1949945" y="155257"/>
                </a:lnTo>
                <a:lnTo>
                  <a:pt x="1937004" y="155257"/>
                </a:lnTo>
                <a:lnTo>
                  <a:pt x="1937004" y="138747"/>
                </a:lnTo>
                <a:lnTo>
                  <a:pt x="1937004" y="133667"/>
                </a:lnTo>
                <a:lnTo>
                  <a:pt x="1941322" y="133667"/>
                </a:lnTo>
                <a:lnTo>
                  <a:pt x="1941322" y="146367"/>
                </a:lnTo>
                <a:lnTo>
                  <a:pt x="1949945" y="146367"/>
                </a:lnTo>
                <a:lnTo>
                  <a:pt x="1949945" y="103187"/>
                </a:lnTo>
                <a:lnTo>
                  <a:pt x="1932724" y="103187"/>
                </a:lnTo>
                <a:lnTo>
                  <a:pt x="1928406" y="99377"/>
                </a:lnTo>
                <a:lnTo>
                  <a:pt x="1928406" y="108267"/>
                </a:lnTo>
                <a:lnTo>
                  <a:pt x="1919770" y="108267"/>
                </a:lnTo>
                <a:lnTo>
                  <a:pt x="1919770" y="99377"/>
                </a:lnTo>
                <a:lnTo>
                  <a:pt x="1906816" y="99377"/>
                </a:lnTo>
                <a:lnTo>
                  <a:pt x="1906816" y="108267"/>
                </a:lnTo>
                <a:lnTo>
                  <a:pt x="1906778" y="120967"/>
                </a:lnTo>
                <a:lnTo>
                  <a:pt x="1911096" y="124777"/>
                </a:lnTo>
                <a:lnTo>
                  <a:pt x="1898142" y="124777"/>
                </a:lnTo>
                <a:lnTo>
                  <a:pt x="1898142" y="120967"/>
                </a:lnTo>
                <a:lnTo>
                  <a:pt x="1898142" y="108267"/>
                </a:lnTo>
                <a:lnTo>
                  <a:pt x="1893862" y="108267"/>
                </a:lnTo>
                <a:lnTo>
                  <a:pt x="1893862" y="120967"/>
                </a:lnTo>
                <a:lnTo>
                  <a:pt x="1880908" y="120967"/>
                </a:lnTo>
                <a:lnTo>
                  <a:pt x="1880908" y="112077"/>
                </a:lnTo>
                <a:lnTo>
                  <a:pt x="1880908" y="103187"/>
                </a:lnTo>
                <a:lnTo>
                  <a:pt x="1880908" y="99377"/>
                </a:lnTo>
                <a:lnTo>
                  <a:pt x="1876552" y="99377"/>
                </a:lnTo>
                <a:lnTo>
                  <a:pt x="1872234" y="103187"/>
                </a:lnTo>
                <a:lnTo>
                  <a:pt x="1872234" y="99377"/>
                </a:lnTo>
                <a:lnTo>
                  <a:pt x="1859330" y="99377"/>
                </a:lnTo>
                <a:lnTo>
                  <a:pt x="1859330" y="103187"/>
                </a:lnTo>
                <a:lnTo>
                  <a:pt x="1837740" y="103187"/>
                </a:lnTo>
                <a:lnTo>
                  <a:pt x="1837740" y="94297"/>
                </a:lnTo>
                <a:lnTo>
                  <a:pt x="1829104" y="94297"/>
                </a:lnTo>
                <a:lnTo>
                  <a:pt x="1829104" y="108267"/>
                </a:lnTo>
                <a:lnTo>
                  <a:pt x="1811832" y="108267"/>
                </a:lnTo>
                <a:lnTo>
                  <a:pt x="1811832" y="112077"/>
                </a:lnTo>
                <a:lnTo>
                  <a:pt x="1803196" y="112077"/>
                </a:lnTo>
                <a:lnTo>
                  <a:pt x="1803196" y="108267"/>
                </a:lnTo>
                <a:lnTo>
                  <a:pt x="1798878" y="103187"/>
                </a:lnTo>
                <a:lnTo>
                  <a:pt x="1794522" y="103187"/>
                </a:lnTo>
                <a:lnTo>
                  <a:pt x="1794522" y="108267"/>
                </a:lnTo>
                <a:lnTo>
                  <a:pt x="1790204" y="108267"/>
                </a:lnTo>
                <a:lnTo>
                  <a:pt x="1785924" y="103238"/>
                </a:lnTo>
                <a:lnTo>
                  <a:pt x="1785886" y="94297"/>
                </a:lnTo>
                <a:lnTo>
                  <a:pt x="1777288" y="94297"/>
                </a:lnTo>
                <a:lnTo>
                  <a:pt x="1777288" y="103187"/>
                </a:lnTo>
                <a:lnTo>
                  <a:pt x="1772932" y="103187"/>
                </a:lnTo>
                <a:lnTo>
                  <a:pt x="1772932" y="112077"/>
                </a:lnTo>
                <a:lnTo>
                  <a:pt x="1772932" y="129857"/>
                </a:lnTo>
                <a:lnTo>
                  <a:pt x="1768614" y="133667"/>
                </a:lnTo>
                <a:lnTo>
                  <a:pt x="1764296" y="133667"/>
                </a:lnTo>
                <a:lnTo>
                  <a:pt x="1764296" y="129857"/>
                </a:lnTo>
                <a:lnTo>
                  <a:pt x="1764296" y="124777"/>
                </a:lnTo>
                <a:lnTo>
                  <a:pt x="1768614" y="124777"/>
                </a:lnTo>
                <a:lnTo>
                  <a:pt x="1772932" y="129857"/>
                </a:lnTo>
                <a:lnTo>
                  <a:pt x="1772932" y="112077"/>
                </a:lnTo>
                <a:lnTo>
                  <a:pt x="1764296" y="112077"/>
                </a:lnTo>
                <a:lnTo>
                  <a:pt x="1764296" y="103187"/>
                </a:lnTo>
                <a:lnTo>
                  <a:pt x="1742706" y="103187"/>
                </a:lnTo>
                <a:lnTo>
                  <a:pt x="1742706" y="142557"/>
                </a:lnTo>
                <a:lnTo>
                  <a:pt x="1738388" y="146367"/>
                </a:lnTo>
                <a:lnTo>
                  <a:pt x="1734070" y="146367"/>
                </a:lnTo>
                <a:lnTo>
                  <a:pt x="1734070" y="142557"/>
                </a:lnTo>
                <a:lnTo>
                  <a:pt x="1738388" y="138747"/>
                </a:lnTo>
                <a:lnTo>
                  <a:pt x="1742706" y="142557"/>
                </a:lnTo>
                <a:lnTo>
                  <a:pt x="1742706" y="103187"/>
                </a:lnTo>
                <a:lnTo>
                  <a:pt x="1721116" y="103187"/>
                </a:lnTo>
                <a:lnTo>
                  <a:pt x="1721116" y="138747"/>
                </a:lnTo>
                <a:lnTo>
                  <a:pt x="1721116" y="155257"/>
                </a:lnTo>
                <a:lnTo>
                  <a:pt x="1712480" y="155257"/>
                </a:lnTo>
                <a:lnTo>
                  <a:pt x="1712480" y="138747"/>
                </a:lnTo>
                <a:lnTo>
                  <a:pt x="1721116" y="138747"/>
                </a:lnTo>
                <a:lnTo>
                  <a:pt x="1721116" y="103187"/>
                </a:lnTo>
                <a:lnTo>
                  <a:pt x="1703895" y="103187"/>
                </a:lnTo>
                <a:lnTo>
                  <a:pt x="1703895" y="90487"/>
                </a:lnTo>
                <a:lnTo>
                  <a:pt x="1699577" y="90487"/>
                </a:lnTo>
                <a:lnTo>
                  <a:pt x="1699577" y="94297"/>
                </a:lnTo>
                <a:lnTo>
                  <a:pt x="1669313" y="94297"/>
                </a:lnTo>
                <a:lnTo>
                  <a:pt x="1669313" y="86677"/>
                </a:lnTo>
                <a:lnTo>
                  <a:pt x="1660677" y="86677"/>
                </a:lnTo>
                <a:lnTo>
                  <a:pt x="1660677" y="94297"/>
                </a:lnTo>
                <a:lnTo>
                  <a:pt x="1639125" y="94297"/>
                </a:lnTo>
                <a:lnTo>
                  <a:pt x="1634807" y="90487"/>
                </a:lnTo>
                <a:lnTo>
                  <a:pt x="1634807" y="86677"/>
                </a:lnTo>
                <a:lnTo>
                  <a:pt x="1626171" y="86677"/>
                </a:lnTo>
                <a:lnTo>
                  <a:pt x="1626171" y="94297"/>
                </a:lnTo>
                <a:lnTo>
                  <a:pt x="1617497" y="94297"/>
                </a:lnTo>
                <a:lnTo>
                  <a:pt x="1617497" y="103187"/>
                </a:lnTo>
                <a:lnTo>
                  <a:pt x="1613179" y="99377"/>
                </a:lnTo>
                <a:lnTo>
                  <a:pt x="1608861" y="99377"/>
                </a:lnTo>
                <a:lnTo>
                  <a:pt x="1613179" y="94297"/>
                </a:lnTo>
                <a:lnTo>
                  <a:pt x="1578686" y="94297"/>
                </a:lnTo>
                <a:lnTo>
                  <a:pt x="1578686" y="99377"/>
                </a:lnTo>
                <a:lnTo>
                  <a:pt x="1570050" y="99377"/>
                </a:lnTo>
                <a:lnTo>
                  <a:pt x="1570050" y="90487"/>
                </a:lnTo>
                <a:lnTo>
                  <a:pt x="1569999" y="129857"/>
                </a:lnTo>
                <a:lnTo>
                  <a:pt x="1569999" y="138747"/>
                </a:lnTo>
                <a:lnTo>
                  <a:pt x="1557045" y="138747"/>
                </a:lnTo>
                <a:lnTo>
                  <a:pt x="1557045" y="124777"/>
                </a:lnTo>
                <a:lnTo>
                  <a:pt x="1565681" y="124777"/>
                </a:lnTo>
                <a:lnTo>
                  <a:pt x="1569999" y="129857"/>
                </a:lnTo>
                <a:lnTo>
                  <a:pt x="1569999" y="90487"/>
                </a:lnTo>
                <a:lnTo>
                  <a:pt x="1557096" y="90487"/>
                </a:lnTo>
                <a:lnTo>
                  <a:pt x="1552778" y="86677"/>
                </a:lnTo>
                <a:lnTo>
                  <a:pt x="1544142" y="90487"/>
                </a:lnTo>
                <a:lnTo>
                  <a:pt x="1539824" y="90487"/>
                </a:lnTo>
                <a:lnTo>
                  <a:pt x="1539824" y="112077"/>
                </a:lnTo>
                <a:lnTo>
                  <a:pt x="1531188" y="112077"/>
                </a:lnTo>
                <a:lnTo>
                  <a:pt x="1531188" y="99377"/>
                </a:lnTo>
                <a:lnTo>
                  <a:pt x="1531188" y="90487"/>
                </a:lnTo>
                <a:lnTo>
                  <a:pt x="1531188" y="81597"/>
                </a:lnTo>
                <a:lnTo>
                  <a:pt x="1526832" y="81597"/>
                </a:lnTo>
                <a:lnTo>
                  <a:pt x="1526832" y="142557"/>
                </a:lnTo>
                <a:lnTo>
                  <a:pt x="1526832" y="164147"/>
                </a:lnTo>
                <a:lnTo>
                  <a:pt x="1522514" y="167957"/>
                </a:lnTo>
                <a:lnTo>
                  <a:pt x="1522514" y="164147"/>
                </a:lnTo>
                <a:lnTo>
                  <a:pt x="1505242" y="164147"/>
                </a:lnTo>
                <a:lnTo>
                  <a:pt x="1505242" y="155257"/>
                </a:lnTo>
                <a:lnTo>
                  <a:pt x="1513878" y="155257"/>
                </a:lnTo>
                <a:lnTo>
                  <a:pt x="1513878" y="142557"/>
                </a:lnTo>
                <a:lnTo>
                  <a:pt x="1526832" y="142557"/>
                </a:lnTo>
                <a:lnTo>
                  <a:pt x="1526832" y="81597"/>
                </a:lnTo>
                <a:lnTo>
                  <a:pt x="1509598" y="81597"/>
                </a:lnTo>
                <a:lnTo>
                  <a:pt x="1505280" y="77787"/>
                </a:lnTo>
                <a:lnTo>
                  <a:pt x="1505242" y="99377"/>
                </a:lnTo>
                <a:lnTo>
                  <a:pt x="1505242" y="112077"/>
                </a:lnTo>
                <a:lnTo>
                  <a:pt x="1492288" y="112077"/>
                </a:lnTo>
                <a:lnTo>
                  <a:pt x="1487970" y="108267"/>
                </a:lnTo>
                <a:lnTo>
                  <a:pt x="1483652" y="108267"/>
                </a:lnTo>
                <a:lnTo>
                  <a:pt x="1483652" y="99377"/>
                </a:lnTo>
                <a:lnTo>
                  <a:pt x="1505242" y="99377"/>
                </a:lnTo>
                <a:lnTo>
                  <a:pt x="1505242" y="77812"/>
                </a:lnTo>
                <a:lnTo>
                  <a:pt x="1496644" y="81597"/>
                </a:lnTo>
                <a:lnTo>
                  <a:pt x="1492326" y="81597"/>
                </a:lnTo>
                <a:lnTo>
                  <a:pt x="1492326" y="90487"/>
                </a:lnTo>
                <a:lnTo>
                  <a:pt x="1479372" y="90487"/>
                </a:lnTo>
                <a:lnTo>
                  <a:pt x="1479372" y="86677"/>
                </a:lnTo>
                <a:lnTo>
                  <a:pt x="1479372" y="77787"/>
                </a:lnTo>
                <a:lnTo>
                  <a:pt x="1466380" y="77787"/>
                </a:lnTo>
                <a:lnTo>
                  <a:pt x="1466380" y="160337"/>
                </a:lnTo>
                <a:lnTo>
                  <a:pt x="1466380" y="167957"/>
                </a:lnTo>
                <a:lnTo>
                  <a:pt x="1453426" y="167957"/>
                </a:lnTo>
                <a:lnTo>
                  <a:pt x="1453426" y="155257"/>
                </a:lnTo>
                <a:lnTo>
                  <a:pt x="1462062" y="155257"/>
                </a:lnTo>
                <a:lnTo>
                  <a:pt x="1462062" y="160337"/>
                </a:lnTo>
                <a:lnTo>
                  <a:pt x="1466380" y="160337"/>
                </a:lnTo>
                <a:lnTo>
                  <a:pt x="1466380" y="77787"/>
                </a:lnTo>
                <a:lnTo>
                  <a:pt x="1457794" y="77787"/>
                </a:lnTo>
                <a:lnTo>
                  <a:pt x="1457794" y="86677"/>
                </a:lnTo>
                <a:lnTo>
                  <a:pt x="1449158" y="86677"/>
                </a:lnTo>
                <a:lnTo>
                  <a:pt x="1449158" y="81597"/>
                </a:lnTo>
                <a:lnTo>
                  <a:pt x="1449158" y="72707"/>
                </a:lnTo>
                <a:lnTo>
                  <a:pt x="1436204" y="72707"/>
                </a:lnTo>
                <a:lnTo>
                  <a:pt x="1436204" y="81597"/>
                </a:lnTo>
                <a:lnTo>
                  <a:pt x="1431836" y="81597"/>
                </a:lnTo>
                <a:lnTo>
                  <a:pt x="1431836" y="167957"/>
                </a:lnTo>
                <a:lnTo>
                  <a:pt x="1431836" y="176847"/>
                </a:lnTo>
                <a:lnTo>
                  <a:pt x="1423200" y="176847"/>
                </a:lnTo>
                <a:lnTo>
                  <a:pt x="1423200" y="167957"/>
                </a:lnTo>
                <a:lnTo>
                  <a:pt x="1431836" y="167957"/>
                </a:lnTo>
                <a:lnTo>
                  <a:pt x="1431836" y="81597"/>
                </a:lnTo>
                <a:lnTo>
                  <a:pt x="1427568" y="81597"/>
                </a:lnTo>
                <a:lnTo>
                  <a:pt x="1427568" y="72707"/>
                </a:lnTo>
                <a:lnTo>
                  <a:pt x="1418894" y="72707"/>
                </a:lnTo>
                <a:lnTo>
                  <a:pt x="1418894" y="138747"/>
                </a:lnTo>
                <a:lnTo>
                  <a:pt x="1418894" y="146367"/>
                </a:lnTo>
                <a:lnTo>
                  <a:pt x="1414576" y="142557"/>
                </a:lnTo>
                <a:lnTo>
                  <a:pt x="1414576" y="138747"/>
                </a:lnTo>
                <a:lnTo>
                  <a:pt x="1414576" y="133667"/>
                </a:lnTo>
                <a:lnTo>
                  <a:pt x="1418894" y="138747"/>
                </a:lnTo>
                <a:lnTo>
                  <a:pt x="1418894" y="72707"/>
                </a:lnTo>
                <a:lnTo>
                  <a:pt x="1310995" y="72707"/>
                </a:lnTo>
                <a:lnTo>
                  <a:pt x="1310995" y="81597"/>
                </a:lnTo>
                <a:lnTo>
                  <a:pt x="1298041" y="81597"/>
                </a:lnTo>
                <a:lnTo>
                  <a:pt x="1298041" y="72707"/>
                </a:lnTo>
                <a:lnTo>
                  <a:pt x="1263459" y="72707"/>
                </a:lnTo>
                <a:lnTo>
                  <a:pt x="1263459" y="146367"/>
                </a:lnTo>
                <a:lnTo>
                  <a:pt x="1263459" y="151447"/>
                </a:lnTo>
                <a:lnTo>
                  <a:pt x="1259141" y="155257"/>
                </a:lnTo>
                <a:lnTo>
                  <a:pt x="1259141" y="151447"/>
                </a:lnTo>
                <a:lnTo>
                  <a:pt x="1259141" y="146367"/>
                </a:lnTo>
                <a:lnTo>
                  <a:pt x="1263459" y="146367"/>
                </a:lnTo>
                <a:lnTo>
                  <a:pt x="1263459" y="72707"/>
                </a:lnTo>
                <a:lnTo>
                  <a:pt x="1220317" y="72707"/>
                </a:lnTo>
                <a:lnTo>
                  <a:pt x="1215999" y="77787"/>
                </a:lnTo>
                <a:lnTo>
                  <a:pt x="1215999" y="86677"/>
                </a:lnTo>
                <a:lnTo>
                  <a:pt x="1215961" y="138747"/>
                </a:lnTo>
                <a:lnTo>
                  <a:pt x="1215961" y="142557"/>
                </a:lnTo>
                <a:lnTo>
                  <a:pt x="1211643" y="146367"/>
                </a:lnTo>
                <a:lnTo>
                  <a:pt x="1207325" y="146367"/>
                </a:lnTo>
                <a:lnTo>
                  <a:pt x="1207325" y="142557"/>
                </a:lnTo>
                <a:lnTo>
                  <a:pt x="1207325" y="138747"/>
                </a:lnTo>
                <a:lnTo>
                  <a:pt x="1215961" y="138747"/>
                </a:lnTo>
                <a:lnTo>
                  <a:pt x="1215961" y="86677"/>
                </a:lnTo>
                <a:lnTo>
                  <a:pt x="1185786" y="86677"/>
                </a:lnTo>
                <a:lnTo>
                  <a:pt x="1185786" y="77787"/>
                </a:lnTo>
                <a:lnTo>
                  <a:pt x="1177150" y="77787"/>
                </a:lnTo>
                <a:lnTo>
                  <a:pt x="1177150" y="90487"/>
                </a:lnTo>
                <a:lnTo>
                  <a:pt x="1164196" y="90487"/>
                </a:lnTo>
                <a:lnTo>
                  <a:pt x="1164196" y="81597"/>
                </a:lnTo>
                <a:lnTo>
                  <a:pt x="1142568" y="81597"/>
                </a:lnTo>
                <a:lnTo>
                  <a:pt x="1142568" y="112077"/>
                </a:lnTo>
                <a:lnTo>
                  <a:pt x="1133932" y="112077"/>
                </a:lnTo>
                <a:lnTo>
                  <a:pt x="1133932" y="103187"/>
                </a:lnTo>
                <a:lnTo>
                  <a:pt x="1133932" y="86677"/>
                </a:lnTo>
                <a:lnTo>
                  <a:pt x="1133932" y="81597"/>
                </a:lnTo>
                <a:lnTo>
                  <a:pt x="1129614" y="81597"/>
                </a:lnTo>
                <a:lnTo>
                  <a:pt x="1129614" y="115887"/>
                </a:lnTo>
                <a:lnTo>
                  <a:pt x="1129614" y="124777"/>
                </a:lnTo>
                <a:lnTo>
                  <a:pt x="1120978" y="124777"/>
                </a:lnTo>
                <a:lnTo>
                  <a:pt x="1120978" y="120967"/>
                </a:lnTo>
                <a:lnTo>
                  <a:pt x="1125296" y="115887"/>
                </a:lnTo>
                <a:lnTo>
                  <a:pt x="1129614" y="115887"/>
                </a:lnTo>
                <a:lnTo>
                  <a:pt x="1129614" y="81597"/>
                </a:lnTo>
                <a:lnTo>
                  <a:pt x="1077798" y="81597"/>
                </a:lnTo>
                <a:lnTo>
                  <a:pt x="1077798" y="103187"/>
                </a:lnTo>
                <a:lnTo>
                  <a:pt x="1077798" y="115887"/>
                </a:lnTo>
                <a:lnTo>
                  <a:pt x="1069162" y="115887"/>
                </a:lnTo>
                <a:lnTo>
                  <a:pt x="1069162" y="138747"/>
                </a:lnTo>
                <a:lnTo>
                  <a:pt x="1069162" y="142557"/>
                </a:lnTo>
                <a:lnTo>
                  <a:pt x="1064844" y="142557"/>
                </a:lnTo>
                <a:lnTo>
                  <a:pt x="1069162" y="138747"/>
                </a:lnTo>
                <a:lnTo>
                  <a:pt x="1060526" y="142557"/>
                </a:lnTo>
                <a:lnTo>
                  <a:pt x="1060526" y="133667"/>
                </a:lnTo>
                <a:lnTo>
                  <a:pt x="1069162" y="138747"/>
                </a:lnTo>
                <a:lnTo>
                  <a:pt x="1069162" y="115887"/>
                </a:lnTo>
                <a:lnTo>
                  <a:pt x="1069162" y="108267"/>
                </a:lnTo>
                <a:lnTo>
                  <a:pt x="1069162" y="103187"/>
                </a:lnTo>
                <a:lnTo>
                  <a:pt x="1077798" y="103187"/>
                </a:lnTo>
                <a:lnTo>
                  <a:pt x="1077798" y="81597"/>
                </a:lnTo>
                <a:lnTo>
                  <a:pt x="1073531" y="81597"/>
                </a:lnTo>
                <a:lnTo>
                  <a:pt x="1069213" y="86677"/>
                </a:lnTo>
                <a:lnTo>
                  <a:pt x="1064895" y="81597"/>
                </a:lnTo>
                <a:lnTo>
                  <a:pt x="1064895" y="94297"/>
                </a:lnTo>
                <a:lnTo>
                  <a:pt x="1043254" y="94297"/>
                </a:lnTo>
                <a:lnTo>
                  <a:pt x="1043254" y="108267"/>
                </a:lnTo>
                <a:lnTo>
                  <a:pt x="1038936" y="108267"/>
                </a:lnTo>
                <a:lnTo>
                  <a:pt x="1038936" y="99377"/>
                </a:lnTo>
                <a:lnTo>
                  <a:pt x="1034618" y="94297"/>
                </a:lnTo>
                <a:lnTo>
                  <a:pt x="1030351" y="94297"/>
                </a:lnTo>
                <a:lnTo>
                  <a:pt x="1030351" y="86677"/>
                </a:lnTo>
                <a:lnTo>
                  <a:pt x="1021715" y="86677"/>
                </a:lnTo>
                <a:lnTo>
                  <a:pt x="1021715" y="94297"/>
                </a:lnTo>
                <a:lnTo>
                  <a:pt x="1025994" y="94297"/>
                </a:lnTo>
                <a:lnTo>
                  <a:pt x="1025994" y="133667"/>
                </a:lnTo>
                <a:lnTo>
                  <a:pt x="1013040" y="133667"/>
                </a:lnTo>
                <a:lnTo>
                  <a:pt x="1017358" y="138747"/>
                </a:lnTo>
                <a:lnTo>
                  <a:pt x="1013040" y="138747"/>
                </a:lnTo>
                <a:lnTo>
                  <a:pt x="1013040" y="133667"/>
                </a:lnTo>
                <a:lnTo>
                  <a:pt x="1013040" y="129857"/>
                </a:lnTo>
                <a:lnTo>
                  <a:pt x="1017358" y="129857"/>
                </a:lnTo>
                <a:lnTo>
                  <a:pt x="1017358" y="112077"/>
                </a:lnTo>
                <a:lnTo>
                  <a:pt x="1017358" y="94297"/>
                </a:lnTo>
                <a:lnTo>
                  <a:pt x="1013079" y="94297"/>
                </a:lnTo>
                <a:lnTo>
                  <a:pt x="1013079" y="90487"/>
                </a:lnTo>
                <a:lnTo>
                  <a:pt x="1013079" y="86677"/>
                </a:lnTo>
                <a:lnTo>
                  <a:pt x="1008722" y="86677"/>
                </a:lnTo>
                <a:lnTo>
                  <a:pt x="1008722" y="94297"/>
                </a:lnTo>
                <a:lnTo>
                  <a:pt x="1008722" y="112077"/>
                </a:lnTo>
                <a:lnTo>
                  <a:pt x="995768" y="112077"/>
                </a:lnTo>
                <a:lnTo>
                  <a:pt x="995768" y="133667"/>
                </a:lnTo>
                <a:lnTo>
                  <a:pt x="987132" y="133667"/>
                </a:lnTo>
                <a:lnTo>
                  <a:pt x="987132" y="129857"/>
                </a:lnTo>
                <a:lnTo>
                  <a:pt x="991450" y="124777"/>
                </a:lnTo>
                <a:lnTo>
                  <a:pt x="995768" y="133667"/>
                </a:lnTo>
                <a:lnTo>
                  <a:pt x="995768" y="112077"/>
                </a:lnTo>
                <a:lnTo>
                  <a:pt x="1000086" y="108267"/>
                </a:lnTo>
                <a:lnTo>
                  <a:pt x="1000086" y="90487"/>
                </a:lnTo>
                <a:lnTo>
                  <a:pt x="1004404" y="90487"/>
                </a:lnTo>
                <a:lnTo>
                  <a:pt x="1008722" y="94297"/>
                </a:lnTo>
                <a:lnTo>
                  <a:pt x="1008722" y="86677"/>
                </a:lnTo>
                <a:lnTo>
                  <a:pt x="969899" y="86677"/>
                </a:lnTo>
                <a:lnTo>
                  <a:pt x="969899" y="99377"/>
                </a:lnTo>
                <a:lnTo>
                  <a:pt x="961263" y="99377"/>
                </a:lnTo>
                <a:lnTo>
                  <a:pt x="961263" y="112077"/>
                </a:lnTo>
                <a:lnTo>
                  <a:pt x="948321" y="112077"/>
                </a:lnTo>
                <a:lnTo>
                  <a:pt x="948321" y="103187"/>
                </a:lnTo>
                <a:lnTo>
                  <a:pt x="948321" y="99377"/>
                </a:lnTo>
                <a:lnTo>
                  <a:pt x="961263" y="99377"/>
                </a:lnTo>
                <a:lnTo>
                  <a:pt x="961263" y="94297"/>
                </a:lnTo>
                <a:lnTo>
                  <a:pt x="961263" y="90487"/>
                </a:lnTo>
                <a:lnTo>
                  <a:pt x="943952" y="90487"/>
                </a:lnTo>
                <a:lnTo>
                  <a:pt x="943952" y="164147"/>
                </a:lnTo>
                <a:lnTo>
                  <a:pt x="943952" y="173037"/>
                </a:lnTo>
                <a:lnTo>
                  <a:pt x="922362" y="173037"/>
                </a:lnTo>
                <a:lnTo>
                  <a:pt x="922362" y="176847"/>
                </a:lnTo>
                <a:lnTo>
                  <a:pt x="913726" y="176847"/>
                </a:lnTo>
                <a:lnTo>
                  <a:pt x="913726" y="167957"/>
                </a:lnTo>
                <a:lnTo>
                  <a:pt x="922362" y="167957"/>
                </a:lnTo>
                <a:lnTo>
                  <a:pt x="922362" y="164147"/>
                </a:lnTo>
                <a:lnTo>
                  <a:pt x="918044" y="164147"/>
                </a:lnTo>
                <a:lnTo>
                  <a:pt x="918044" y="155257"/>
                </a:lnTo>
                <a:lnTo>
                  <a:pt x="922362" y="155257"/>
                </a:lnTo>
                <a:lnTo>
                  <a:pt x="922362" y="164147"/>
                </a:lnTo>
                <a:lnTo>
                  <a:pt x="943952" y="164147"/>
                </a:lnTo>
                <a:lnTo>
                  <a:pt x="943952" y="90487"/>
                </a:lnTo>
                <a:lnTo>
                  <a:pt x="935316" y="90487"/>
                </a:lnTo>
                <a:lnTo>
                  <a:pt x="935316" y="103187"/>
                </a:lnTo>
                <a:lnTo>
                  <a:pt x="935316" y="124777"/>
                </a:lnTo>
                <a:lnTo>
                  <a:pt x="926680" y="124777"/>
                </a:lnTo>
                <a:lnTo>
                  <a:pt x="922362" y="120967"/>
                </a:lnTo>
                <a:lnTo>
                  <a:pt x="922362" y="112077"/>
                </a:lnTo>
                <a:lnTo>
                  <a:pt x="926680" y="108267"/>
                </a:lnTo>
                <a:lnTo>
                  <a:pt x="922362" y="108267"/>
                </a:lnTo>
                <a:lnTo>
                  <a:pt x="922362" y="103187"/>
                </a:lnTo>
                <a:lnTo>
                  <a:pt x="935316" y="103187"/>
                </a:lnTo>
                <a:lnTo>
                  <a:pt x="935316" y="90487"/>
                </a:lnTo>
                <a:lnTo>
                  <a:pt x="922362" y="90487"/>
                </a:lnTo>
                <a:lnTo>
                  <a:pt x="918044" y="94297"/>
                </a:lnTo>
                <a:lnTo>
                  <a:pt x="913726" y="90487"/>
                </a:lnTo>
                <a:lnTo>
                  <a:pt x="913726" y="155257"/>
                </a:lnTo>
                <a:lnTo>
                  <a:pt x="913726" y="164147"/>
                </a:lnTo>
                <a:lnTo>
                  <a:pt x="905090" y="164147"/>
                </a:lnTo>
                <a:lnTo>
                  <a:pt x="900772" y="160337"/>
                </a:lnTo>
                <a:lnTo>
                  <a:pt x="905090" y="155257"/>
                </a:lnTo>
                <a:lnTo>
                  <a:pt x="913726" y="155257"/>
                </a:lnTo>
                <a:lnTo>
                  <a:pt x="913726" y="90487"/>
                </a:lnTo>
                <a:lnTo>
                  <a:pt x="900772" y="90487"/>
                </a:lnTo>
                <a:lnTo>
                  <a:pt x="900772" y="115887"/>
                </a:lnTo>
                <a:lnTo>
                  <a:pt x="900772" y="120967"/>
                </a:lnTo>
                <a:lnTo>
                  <a:pt x="896454" y="124777"/>
                </a:lnTo>
                <a:lnTo>
                  <a:pt x="887831" y="124777"/>
                </a:lnTo>
                <a:lnTo>
                  <a:pt x="887831" y="133667"/>
                </a:lnTo>
                <a:lnTo>
                  <a:pt x="870559" y="133667"/>
                </a:lnTo>
                <a:lnTo>
                  <a:pt x="870559" y="120967"/>
                </a:lnTo>
                <a:lnTo>
                  <a:pt x="879195" y="120967"/>
                </a:lnTo>
                <a:lnTo>
                  <a:pt x="883513" y="115887"/>
                </a:lnTo>
                <a:lnTo>
                  <a:pt x="883513" y="112077"/>
                </a:lnTo>
                <a:lnTo>
                  <a:pt x="892149" y="112077"/>
                </a:lnTo>
                <a:lnTo>
                  <a:pt x="892149" y="115887"/>
                </a:lnTo>
                <a:lnTo>
                  <a:pt x="900772" y="115887"/>
                </a:lnTo>
                <a:lnTo>
                  <a:pt x="900772" y="90487"/>
                </a:lnTo>
                <a:lnTo>
                  <a:pt x="844689" y="90487"/>
                </a:lnTo>
                <a:lnTo>
                  <a:pt x="844689" y="108267"/>
                </a:lnTo>
                <a:lnTo>
                  <a:pt x="836053" y="108267"/>
                </a:lnTo>
                <a:lnTo>
                  <a:pt x="836053" y="103187"/>
                </a:lnTo>
                <a:lnTo>
                  <a:pt x="836053" y="99377"/>
                </a:lnTo>
                <a:lnTo>
                  <a:pt x="836053" y="86677"/>
                </a:lnTo>
                <a:lnTo>
                  <a:pt x="831697" y="86677"/>
                </a:lnTo>
                <a:lnTo>
                  <a:pt x="831697" y="108267"/>
                </a:lnTo>
                <a:lnTo>
                  <a:pt x="831697" y="112077"/>
                </a:lnTo>
                <a:lnTo>
                  <a:pt x="827379" y="115887"/>
                </a:lnTo>
                <a:lnTo>
                  <a:pt x="818743" y="115887"/>
                </a:lnTo>
                <a:lnTo>
                  <a:pt x="818743" y="138747"/>
                </a:lnTo>
                <a:lnTo>
                  <a:pt x="818743" y="146367"/>
                </a:lnTo>
                <a:lnTo>
                  <a:pt x="814425" y="146367"/>
                </a:lnTo>
                <a:lnTo>
                  <a:pt x="814387" y="190817"/>
                </a:lnTo>
                <a:lnTo>
                  <a:pt x="814387" y="198437"/>
                </a:lnTo>
                <a:lnTo>
                  <a:pt x="810069" y="198437"/>
                </a:lnTo>
                <a:lnTo>
                  <a:pt x="810069" y="190817"/>
                </a:lnTo>
                <a:lnTo>
                  <a:pt x="814387" y="190817"/>
                </a:lnTo>
                <a:lnTo>
                  <a:pt x="814387" y="146342"/>
                </a:lnTo>
                <a:lnTo>
                  <a:pt x="810107" y="142557"/>
                </a:lnTo>
                <a:lnTo>
                  <a:pt x="810107" y="167957"/>
                </a:lnTo>
                <a:lnTo>
                  <a:pt x="810107" y="176847"/>
                </a:lnTo>
                <a:lnTo>
                  <a:pt x="805789" y="181927"/>
                </a:lnTo>
                <a:lnTo>
                  <a:pt x="797153" y="181927"/>
                </a:lnTo>
                <a:lnTo>
                  <a:pt x="797153" y="176847"/>
                </a:lnTo>
                <a:lnTo>
                  <a:pt x="797153" y="167957"/>
                </a:lnTo>
                <a:lnTo>
                  <a:pt x="810107" y="167957"/>
                </a:lnTo>
                <a:lnTo>
                  <a:pt x="810107" y="142557"/>
                </a:lnTo>
                <a:lnTo>
                  <a:pt x="805789" y="142557"/>
                </a:lnTo>
                <a:lnTo>
                  <a:pt x="801471" y="146367"/>
                </a:lnTo>
                <a:lnTo>
                  <a:pt x="797153" y="146367"/>
                </a:lnTo>
                <a:lnTo>
                  <a:pt x="797153" y="138747"/>
                </a:lnTo>
                <a:lnTo>
                  <a:pt x="792835" y="138747"/>
                </a:lnTo>
                <a:lnTo>
                  <a:pt x="792835" y="133667"/>
                </a:lnTo>
                <a:lnTo>
                  <a:pt x="792835" y="129857"/>
                </a:lnTo>
                <a:lnTo>
                  <a:pt x="792835" y="124777"/>
                </a:lnTo>
                <a:lnTo>
                  <a:pt x="801471" y="124777"/>
                </a:lnTo>
                <a:lnTo>
                  <a:pt x="805789" y="129857"/>
                </a:lnTo>
                <a:lnTo>
                  <a:pt x="805789" y="138747"/>
                </a:lnTo>
                <a:lnTo>
                  <a:pt x="818743" y="138747"/>
                </a:lnTo>
                <a:lnTo>
                  <a:pt x="818743" y="115887"/>
                </a:lnTo>
                <a:lnTo>
                  <a:pt x="818743" y="103187"/>
                </a:lnTo>
                <a:lnTo>
                  <a:pt x="827379" y="103187"/>
                </a:lnTo>
                <a:lnTo>
                  <a:pt x="831697" y="108267"/>
                </a:lnTo>
                <a:lnTo>
                  <a:pt x="831697" y="86677"/>
                </a:lnTo>
                <a:lnTo>
                  <a:pt x="810107" y="86677"/>
                </a:lnTo>
                <a:lnTo>
                  <a:pt x="810107" y="103187"/>
                </a:lnTo>
                <a:lnTo>
                  <a:pt x="810107" y="115887"/>
                </a:lnTo>
                <a:lnTo>
                  <a:pt x="797153" y="115887"/>
                </a:lnTo>
                <a:lnTo>
                  <a:pt x="797153" y="112077"/>
                </a:lnTo>
                <a:lnTo>
                  <a:pt x="797153" y="103187"/>
                </a:lnTo>
                <a:lnTo>
                  <a:pt x="810107" y="103187"/>
                </a:lnTo>
                <a:lnTo>
                  <a:pt x="810107" y="86677"/>
                </a:lnTo>
                <a:lnTo>
                  <a:pt x="788517" y="86677"/>
                </a:lnTo>
                <a:lnTo>
                  <a:pt x="788517" y="142557"/>
                </a:lnTo>
                <a:lnTo>
                  <a:pt x="784199" y="146367"/>
                </a:lnTo>
                <a:lnTo>
                  <a:pt x="779881" y="146367"/>
                </a:lnTo>
                <a:lnTo>
                  <a:pt x="779881" y="142557"/>
                </a:lnTo>
                <a:lnTo>
                  <a:pt x="784199" y="138747"/>
                </a:lnTo>
                <a:lnTo>
                  <a:pt x="788517" y="142557"/>
                </a:lnTo>
                <a:lnTo>
                  <a:pt x="788517" y="86677"/>
                </a:lnTo>
                <a:lnTo>
                  <a:pt x="736752" y="86677"/>
                </a:lnTo>
                <a:lnTo>
                  <a:pt x="736752" y="77787"/>
                </a:lnTo>
                <a:lnTo>
                  <a:pt x="728116" y="77787"/>
                </a:lnTo>
                <a:lnTo>
                  <a:pt x="728116" y="86677"/>
                </a:lnTo>
                <a:lnTo>
                  <a:pt x="719480" y="86677"/>
                </a:lnTo>
                <a:lnTo>
                  <a:pt x="719480" y="94297"/>
                </a:lnTo>
                <a:lnTo>
                  <a:pt x="715124" y="94297"/>
                </a:lnTo>
                <a:lnTo>
                  <a:pt x="715124" y="108267"/>
                </a:lnTo>
                <a:lnTo>
                  <a:pt x="715124" y="124777"/>
                </a:lnTo>
                <a:lnTo>
                  <a:pt x="715124" y="129857"/>
                </a:lnTo>
                <a:lnTo>
                  <a:pt x="710806" y="124777"/>
                </a:lnTo>
                <a:lnTo>
                  <a:pt x="715124" y="133667"/>
                </a:lnTo>
                <a:lnTo>
                  <a:pt x="706488" y="133667"/>
                </a:lnTo>
                <a:lnTo>
                  <a:pt x="706488" y="124777"/>
                </a:lnTo>
                <a:lnTo>
                  <a:pt x="710806" y="124777"/>
                </a:lnTo>
                <a:lnTo>
                  <a:pt x="715124" y="124777"/>
                </a:lnTo>
                <a:lnTo>
                  <a:pt x="715124" y="108267"/>
                </a:lnTo>
                <a:lnTo>
                  <a:pt x="710806" y="112077"/>
                </a:lnTo>
                <a:lnTo>
                  <a:pt x="706488" y="112077"/>
                </a:lnTo>
                <a:lnTo>
                  <a:pt x="706488" y="115887"/>
                </a:lnTo>
                <a:lnTo>
                  <a:pt x="706488" y="120967"/>
                </a:lnTo>
                <a:lnTo>
                  <a:pt x="702170" y="115887"/>
                </a:lnTo>
                <a:lnTo>
                  <a:pt x="706488" y="115887"/>
                </a:lnTo>
                <a:lnTo>
                  <a:pt x="706488" y="112077"/>
                </a:lnTo>
                <a:lnTo>
                  <a:pt x="706488" y="103187"/>
                </a:lnTo>
                <a:lnTo>
                  <a:pt x="715124" y="108267"/>
                </a:lnTo>
                <a:lnTo>
                  <a:pt x="715124" y="94297"/>
                </a:lnTo>
                <a:lnTo>
                  <a:pt x="706488" y="94297"/>
                </a:lnTo>
                <a:lnTo>
                  <a:pt x="702170" y="99377"/>
                </a:lnTo>
                <a:lnTo>
                  <a:pt x="697890" y="94348"/>
                </a:lnTo>
                <a:lnTo>
                  <a:pt x="697852" y="86677"/>
                </a:lnTo>
                <a:lnTo>
                  <a:pt x="676262" y="86677"/>
                </a:lnTo>
                <a:lnTo>
                  <a:pt x="676262" y="90487"/>
                </a:lnTo>
                <a:lnTo>
                  <a:pt x="671944" y="94297"/>
                </a:lnTo>
                <a:lnTo>
                  <a:pt x="671944" y="115887"/>
                </a:lnTo>
                <a:lnTo>
                  <a:pt x="663308" y="115887"/>
                </a:lnTo>
                <a:lnTo>
                  <a:pt x="663308" y="86677"/>
                </a:lnTo>
                <a:lnTo>
                  <a:pt x="628777" y="86677"/>
                </a:lnTo>
                <a:lnTo>
                  <a:pt x="628777" y="90487"/>
                </a:lnTo>
                <a:lnTo>
                  <a:pt x="633082" y="90487"/>
                </a:lnTo>
                <a:lnTo>
                  <a:pt x="633082" y="112077"/>
                </a:lnTo>
                <a:lnTo>
                  <a:pt x="633082" y="138747"/>
                </a:lnTo>
                <a:lnTo>
                  <a:pt x="633082" y="142557"/>
                </a:lnTo>
                <a:lnTo>
                  <a:pt x="628777" y="142557"/>
                </a:lnTo>
                <a:lnTo>
                  <a:pt x="628777" y="138747"/>
                </a:lnTo>
                <a:lnTo>
                  <a:pt x="633082" y="138747"/>
                </a:lnTo>
                <a:lnTo>
                  <a:pt x="633082" y="112077"/>
                </a:lnTo>
                <a:lnTo>
                  <a:pt x="624459" y="112077"/>
                </a:lnTo>
                <a:lnTo>
                  <a:pt x="624459" y="94297"/>
                </a:lnTo>
                <a:lnTo>
                  <a:pt x="620141" y="94297"/>
                </a:lnTo>
                <a:lnTo>
                  <a:pt x="620141" y="81597"/>
                </a:lnTo>
                <a:lnTo>
                  <a:pt x="615823" y="81597"/>
                </a:lnTo>
                <a:lnTo>
                  <a:pt x="615823" y="94297"/>
                </a:lnTo>
                <a:lnTo>
                  <a:pt x="615823" y="103187"/>
                </a:lnTo>
                <a:lnTo>
                  <a:pt x="611505" y="103187"/>
                </a:lnTo>
                <a:lnTo>
                  <a:pt x="611505" y="120967"/>
                </a:lnTo>
                <a:lnTo>
                  <a:pt x="607187" y="124777"/>
                </a:lnTo>
                <a:lnTo>
                  <a:pt x="602869" y="120967"/>
                </a:lnTo>
                <a:lnTo>
                  <a:pt x="602869" y="115887"/>
                </a:lnTo>
                <a:lnTo>
                  <a:pt x="607187" y="115887"/>
                </a:lnTo>
                <a:lnTo>
                  <a:pt x="611505" y="120967"/>
                </a:lnTo>
                <a:lnTo>
                  <a:pt x="611505" y="103187"/>
                </a:lnTo>
                <a:lnTo>
                  <a:pt x="594233" y="103187"/>
                </a:lnTo>
                <a:lnTo>
                  <a:pt x="594233" y="108267"/>
                </a:lnTo>
                <a:lnTo>
                  <a:pt x="594233" y="112077"/>
                </a:lnTo>
                <a:lnTo>
                  <a:pt x="581279" y="112077"/>
                </a:lnTo>
                <a:lnTo>
                  <a:pt x="581279" y="120967"/>
                </a:lnTo>
                <a:lnTo>
                  <a:pt x="585597" y="120967"/>
                </a:lnTo>
                <a:lnTo>
                  <a:pt x="585597" y="124777"/>
                </a:lnTo>
                <a:lnTo>
                  <a:pt x="572643" y="124777"/>
                </a:lnTo>
                <a:lnTo>
                  <a:pt x="572643" y="120967"/>
                </a:lnTo>
                <a:lnTo>
                  <a:pt x="572643" y="112077"/>
                </a:lnTo>
                <a:lnTo>
                  <a:pt x="581279" y="112077"/>
                </a:lnTo>
                <a:lnTo>
                  <a:pt x="581279" y="108267"/>
                </a:lnTo>
                <a:lnTo>
                  <a:pt x="594233" y="108267"/>
                </a:lnTo>
                <a:lnTo>
                  <a:pt x="594233" y="103187"/>
                </a:lnTo>
                <a:lnTo>
                  <a:pt x="594233" y="94297"/>
                </a:lnTo>
                <a:lnTo>
                  <a:pt x="615823" y="94297"/>
                </a:lnTo>
                <a:lnTo>
                  <a:pt x="615823" y="81597"/>
                </a:lnTo>
                <a:lnTo>
                  <a:pt x="589915" y="81597"/>
                </a:lnTo>
                <a:lnTo>
                  <a:pt x="589915" y="72707"/>
                </a:lnTo>
                <a:lnTo>
                  <a:pt x="572643" y="72707"/>
                </a:lnTo>
                <a:lnTo>
                  <a:pt x="572643" y="81597"/>
                </a:lnTo>
                <a:lnTo>
                  <a:pt x="585597" y="81597"/>
                </a:lnTo>
                <a:lnTo>
                  <a:pt x="585597" y="94297"/>
                </a:lnTo>
                <a:lnTo>
                  <a:pt x="572643" y="94297"/>
                </a:lnTo>
                <a:lnTo>
                  <a:pt x="572643" y="81597"/>
                </a:lnTo>
                <a:lnTo>
                  <a:pt x="559689" y="81597"/>
                </a:lnTo>
                <a:lnTo>
                  <a:pt x="559689" y="99377"/>
                </a:lnTo>
                <a:lnTo>
                  <a:pt x="559689" y="108267"/>
                </a:lnTo>
                <a:lnTo>
                  <a:pt x="551053" y="108267"/>
                </a:lnTo>
                <a:lnTo>
                  <a:pt x="551053" y="94297"/>
                </a:lnTo>
                <a:lnTo>
                  <a:pt x="555371" y="94297"/>
                </a:lnTo>
                <a:lnTo>
                  <a:pt x="559689" y="99377"/>
                </a:lnTo>
                <a:lnTo>
                  <a:pt x="559689" y="81597"/>
                </a:lnTo>
                <a:lnTo>
                  <a:pt x="559689" y="77787"/>
                </a:lnTo>
                <a:lnTo>
                  <a:pt x="559689" y="72707"/>
                </a:lnTo>
                <a:lnTo>
                  <a:pt x="559689" y="68897"/>
                </a:lnTo>
                <a:lnTo>
                  <a:pt x="551053" y="68897"/>
                </a:lnTo>
                <a:lnTo>
                  <a:pt x="546735" y="72707"/>
                </a:lnTo>
                <a:lnTo>
                  <a:pt x="538099" y="72707"/>
                </a:lnTo>
                <a:lnTo>
                  <a:pt x="538099" y="99377"/>
                </a:lnTo>
                <a:lnTo>
                  <a:pt x="538099" y="103187"/>
                </a:lnTo>
                <a:lnTo>
                  <a:pt x="529463" y="103187"/>
                </a:lnTo>
                <a:lnTo>
                  <a:pt x="529463" y="129857"/>
                </a:lnTo>
                <a:lnTo>
                  <a:pt x="525145" y="133667"/>
                </a:lnTo>
                <a:lnTo>
                  <a:pt x="520827" y="129857"/>
                </a:lnTo>
                <a:lnTo>
                  <a:pt x="525145" y="124777"/>
                </a:lnTo>
                <a:lnTo>
                  <a:pt x="529463" y="129857"/>
                </a:lnTo>
                <a:lnTo>
                  <a:pt x="529463" y="103187"/>
                </a:lnTo>
                <a:lnTo>
                  <a:pt x="529463" y="94297"/>
                </a:lnTo>
                <a:lnTo>
                  <a:pt x="533781" y="94297"/>
                </a:lnTo>
                <a:lnTo>
                  <a:pt x="538099" y="99377"/>
                </a:lnTo>
                <a:lnTo>
                  <a:pt x="538099" y="72707"/>
                </a:lnTo>
                <a:lnTo>
                  <a:pt x="512191" y="72707"/>
                </a:lnTo>
                <a:lnTo>
                  <a:pt x="507873" y="68897"/>
                </a:lnTo>
                <a:lnTo>
                  <a:pt x="507873" y="63817"/>
                </a:lnTo>
                <a:lnTo>
                  <a:pt x="499249" y="63817"/>
                </a:lnTo>
                <a:lnTo>
                  <a:pt x="499249" y="94297"/>
                </a:lnTo>
                <a:lnTo>
                  <a:pt x="499249" y="99377"/>
                </a:lnTo>
                <a:lnTo>
                  <a:pt x="499249" y="120967"/>
                </a:lnTo>
                <a:lnTo>
                  <a:pt x="490613" y="120967"/>
                </a:lnTo>
                <a:lnTo>
                  <a:pt x="494931" y="115887"/>
                </a:lnTo>
                <a:lnTo>
                  <a:pt x="499249" y="120967"/>
                </a:lnTo>
                <a:lnTo>
                  <a:pt x="499249" y="99377"/>
                </a:lnTo>
                <a:lnTo>
                  <a:pt x="490613" y="103187"/>
                </a:lnTo>
                <a:lnTo>
                  <a:pt x="490613" y="99377"/>
                </a:lnTo>
                <a:lnTo>
                  <a:pt x="494931" y="99377"/>
                </a:lnTo>
                <a:lnTo>
                  <a:pt x="494931" y="94297"/>
                </a:lnTo>
                <a:lnTo>
                  <a:pt x="499249" y="94297"/>
                </a:lnTo>
                <a:lnTo>
                  <a:pt x="499249" y="63817"/>
                </a:lnTo>
                <a:lnTo>
                  <a:pt x="486295" y="63817"/>
                </a:lnTo>
                <a:lnTo>
                  <a:pt x="486295" y="77787"/>
                </a:lnTo>
                <a:lnTo>
                  <a:pt x="473341" y="77787"/>
                </a:lnTo>
                <a:lnTo>
                  <a:pt x="473341" y="72707"/>
                </a:lnTo>
                <a:lnTo>
                  <a:pt x="469023" y="68897"/>
                </a:lnTo>
                <a:lnTo>
                  <a:pt x="464705" y="68897"/>
                </a:lnTo>
                <a:lnTo>
                  <a:pt x="464705" y="99377"/>
                </a:lnTo>
                <a:lnTo>
                  <a:pt x="456069" y="99377"/>
                </a:lnTo>
                <a:lnTo>
                  <a:pt x="456069" y="90487"/>
                </a:lnTo>
                <a:lnTo>
                  <a:pt x="456069" y="77787"/>
                </a:lnTo>
                <a:lnTo>
                  <a:pt x="447433" y="77787"/>
                </a:lnTo>
                <a:lnTo>
                  <a:pt x="447433" y="90487"/>
                </a:lnTo>
                <a:lnTo>
                  <a:pt x="438797" y="90487"/>
                </a:lnTo>
                <a:lnTo>
                  <a:pt x="438797" y="146367"/>
                </a:lnTo>
                <a:lnTo>
                  <a:pt x="430161" y="146367"/>
                </a:lnTo>
                <a:lnTo>
                  <a:pt x="430161" y="142557"/>
                </a:lnTo>
                <a:lnTo>
                  <a:pt x="434479" y="138747"/>
                </a:lnTo>
                <a:lnTo>
                  <a:pt x="434479" y="142557"/>
                </a:lnTo>
                <a:lnTo>
                  <a:pt x="438797" y="146367"/>
                </a:lnTo>
                <a:lnTo>
                  <a:pt x="438797" y="90487"/>
                </a:lnTo>
                <a:lnTo>
                  <a:pt x="434479" y="90487"/>
                </a:lnTo>
                <a:lnTo>
                  <a:pt x="434479" y="81597"/>
                </a:lnTo>
                <a:lnTo>
                  <a:pt x="438797" y="77787"/>
                </a:lnTo>
                <a:lnTo>
                  <a:pt x="443115" y="77787"/>
                </a:lnTo>
                <a:lnTo>
                  <a:pt x="443115" y="68897"/>
                </a:lnTo>
                <a:lnTo>
                  <a:pt x="425843" y="68897"/>
                </a:lnTo>
                <a:lnTo>
                  <a:pt x="425843" y="77787"/>
                </a:lnTo>
                <a:lnTo>
                  <a:pt x="417207" y="77787"/>
                </a:lnTo>
                <a:lnTo>
                  <a:pt x="417207" y="72707"/>
                </a:lnTo>
                <a:lnTo>
                  <a:pt x="412889" y="68897"/>
                </a:lnTo>
                <a:lnTo>
                  <a:pt x="395617" y="68897"/>
                </a:lnTo>
                <a:lnTo>
                  <a:pt x="395617" y="115887"/>
                </a:lnTo>
                <a:lnTo>
                  <a:pt x="395617" y="124777"/>
                </a:lnTo>
                <a:lnTo>
                  <a:pt x="386981" y="124777"/>
                </a:lnTo>
                <a:lnTo>
                  <a:pt x="386981" y="115887"/>
                </a:lnTo>
                <a:lnTo>
                  <a:pt x="395617" y="115887"/>
                </a:lnTo>
                <a:lnTo>
                  <a:pt x="395617" y="68897"/>
                </a:lnTo>
                <a:lnTo>
                  <a:pt x="391299" y="63817"/>
                </a:lnTo>
                <a:lnTo>
                  <a:pt x="391299" y="60007"/>
                </a:lnTo>
                <a:lnTo>
                  <a:pt x="382663" y="60007"/>
                </a:lnTo>
                <a:lnTo>
                  <a:pt x="382663" y="63817"/>
                </a:lnTo>
                <a:lnTo>
                  <a:pt x="369709" y="63817"/>
                </a:lnTo>
                <a:lnTo>
                  <a:pt x="369709" y="129857"/>
                </a:lnTo>
                <a:lnTo>
                  <a:pt x="369709" y="138747"/>
                </a:lnTo>
                <a:lnTo>
                  <a:pt x="356768" y="138747"/>
                </a:lnTo>
                <a:lnTo>
                  <a:pt x="356768" y="124777"/>
                </a:lnTo>
                <a:lnTo>
                  <a:pt x="365404" y="124777"/>
                </a:lnTo>
                <a:lnTo>
                  <a:pt x="369709" y="129857"/>
                </a:lnTo>
                <a:lnTo>
                  <a:pt x="369709" y="63817"/>
                </a:lnTo>
                <a:lnTo>
                  <a:pt x="369709" y="60007"/>
                </a:lnTo>
                <a:lnTo>
                  <a:pt x="365404" y="56197"/>
                </a:lnTo>
                <a:lnTo>
                  <a:pt x="365404" y="99377"/>
                </a:lnTo>
                <a:lnTo>
                  <a:pt x="356768" y="103187"/>
                </a:lnTo>
                <a:lnTo>
                  <a:pt x="356768" y="94297"/>
                </a:lnTo>
                <a:lnTo>
                  <a:pt x="365404" y="99377"/>
                </a:lnTo>
                <a:lnTo>
                  <a:pt x="365404" y="56197"/>
                </a:lnTo>
                <a:lnTo>
                  <a:pt x="361086" y="56197"/>
                </a:lnTo>
                <a:lnTo>
                  <a:pt x="361086" y="63817"/>
                </a:lnTo>
                <a:lnTo>
                  <a:pt x="352450" y="63817"/>
                </a:lnTo>
                <a:lnTo>
                  <a:pt x="352450" y="56197"/>
                </a:lnTo>
                <a:lnTo>
                  <a:pt x="348132" y="51117"/>
                </a:lnTo>
                <a:lnTo>
                  <a:pt x="343814" y="51117"/>
                </a:lnTo>
                <a:lnTo>
                  <a:pt x="343814" y="63817"/>
                </a:lnTo>
                <a:lnTo>
                  <a:pt x="339496" y="63817"/>
                </a:lnTo>
                <a:lnTo>
                  <a:pt x="339496" y="103187"/>
                </a:lnTo>
                <a:lnTo>
                  <a:pt x="339496" y="108267"/>
                </a:lnTo>
                <a:lnTo>
                  <a:pt x="335178" y="112077"/>
                </a:lnTo>
                <a:lnTo>
                  <a:pt x="326542" y="112077"/>
                </a:lnTo>
                <a:lnTo>
                  <a:pt x="326542" y="103187"/>
                </a:lnTo>
                <a:lnTo>
                  <a:pt x="330860" y="103187"/>
                </a:lnTo>
                <a:lnTo>
                  <a:pt x="335178" y="108267"/>
                </a:lnTo>
                <a:lnTo>
                  <a:pt x="339496" y="103187"/>
                </a:lnTo>
                <a:lnTo>
                  <a:pt x="339496" y="63817"/>
                </a:lnTo>
                <a:lnTo>
                  <a:pt x="326542" y="63817"/>
                </a:lnTo>
                <a:lnTo>
                  <a:pt x="326542" y="60007"/>
                </a:lnTo>
                <a:lnTo>
                  <a:pt x="326542" y="56197"/>
                </a:lnTo>
                <a:lnTo>
                  <a:pt x="322224" y="56197"/>
                </a:lnTo>
                <a:lnTo>
                  <a:pt x="322224" y="68897"/>
                </a:lnTo>
                <a:lnTo>
                  <a:pt x="317906" y="72707"/>
                </a:lnTo>
                <a:lnTo>
                  <a:pt x="316052" y="68897"/>
                </a:lnTo>
                <a:lnTo>
                  <a:pt x="313588" y="63817"/>
                </a:lnTo>
                <a:lnTo>
                  <a:pt x="317906" y="63817"/>
                </a:lnTo>
                <a:lnTo>
                  <a:pt x="322224" y="68897"/>
                </a:lnTo>
                <a:lnTo>
                  <a:pt x="322224" y="56197"/>
                </a:lnTo>
                <a:lnTo>
                  <a:pt x="291998" y="56197"/>
                </a:lnTo>
                <a:lnTo>
                  <a:pt x="291998" y="81597"/>
                </a:lnTo>
                <a:lnTo>
                  <a:pt x="291998" y="90487"/>
                </a:lnTo>
                <a:lnTo>
                  <a:pt x="283362" y="90487"/>
                </a:lnTo>
                <a:lnTo>
                  <a:pt x="283362" y="86677"/>
                </a:lnTo>
                <a:lnTo>
                  <a:pt x="287680" y="81597"/>
                </a:lnTo>
                <a:lnTo>
                  <a:pt x="291998" y="81597"/>
                </a:lnTo>
                <a:lnTo>
                  <a:pt x="291998" y="56197"/>
                </a:lnTo>
                <a:lnTo>
                  <a:pt x="270408" y="56197"/>
                </a:lnTo>
                <a:lnTo>
                  <a:pt x="270408" y="94297"/>
                </a:lnTo>
                <a:lnTo>
                  <a:pt x="270408" y="103187"/>
                </a:lnTo>
                <a:lnTo>
                  <a:pt x="261772" y="103187"/>
                </a:lnTo>
                <a:lnTo>
                  <a:pt x="261772" y="108267"/>
                </a:lnTo>
                <a:lnTo>
                  <a:pt x="266090" y="112077"/>
                </a:lnTo>
                <a:lnTo>
                  <a:pt x="261772" y="115887"/>
                </a:lnTo>
                <a:lnTo>
                  <a:pt x="253136" y="115887"/>
                </a:lnTo>
                <a:lnTo>
                  <a:pt x="253136" y="103187"/>
                </a:lnTo>
                <a:lnTo>
                  <a:pt x="261772" y="103187"/>
                </a:lnTo>
                <a:lnTo>
                  <a:pt x="261772" y="94297"/>
                </a:lnTo>
                <a:lnTo>
                  <a:pt x="270408" y="94297"/>
                </a:lnTo>
                <a:lnTo>
                  <a:pt x="270408" y="56197"/>
                </a:lnTo>
                <a:lnTo>
                  <a:pt x="266090" y="56197"/>
                </a:lnTo>
                <a:lnTo>
                  <a:pt x="266090" y="60007"/>
                </a:lnTo>
                <a:lnTo>
                  <a:pt x="248818" y="60007"/>
                </a:lnTo>
                <a:lnTo>
                  <a:pt x="248818" y="56197"/>
                </a:lnTo>
                <a:lnTo>
                  <a:pt x="248780" y="181927"/>
                </a:lnTo>
                <a:lnTo>
                  <a:pt x="248780" y="190817"/>
                </a:lnTo>
                <a:lnTo>
                  <a:pt x="240144" y="190817"/>
                </a:lnTo>
                <a:lnTo>
                  <a:pt x="240144" y="186550"/>
                </a:lnTo>
                <a:lnTo>
                  <a:pt x="240182" y="181927"/>
                </a:lnTo>
                <a:lnTo>
                  <a:pt x="248780" y="181927"/>
                </a:lnTo>
                <a:lnTo>
                  <a:pt x="248780" y="56159"/>
                </a:lnTo>
                <a:lnTo>
                  <a:pt x="244500" y="51117"/>
                </a:lnTo>
                <a:lnTo>
                  <a:pt x="240144" y="51117"/>
                </a:lnTo>
                <a:lnTo>
                  <a:pt x="240144" y="169189"/>
                </a:lnTo>
                <a:lnTo>
                  <a:pt x="240144" y="177863"/>
                </a:lnTo>
                <a:lnTo>
                  <a:pt x="231559" y="177863"/>
                </a:lnTo>
                <a:lnTo>
                  <a:pt x="231559" y="181927"/>
                </a:lnTo>
                <a:lnTo>
                  <a:pt x="227190" y="181927"/>
                </a:lnTo>
                <a:lnTo>
                  <a:pt x="227190" y="167957"/>
                </a:lnTo>
                <a:lnTo>
                  <a:pt x="231559" y="167957"/>
                </a:lnTo>
                <a:lnTo>
                  <a:pt x="231559" y="169189"/>
                </a:lnTo>
                <a:lnTo>
                  <a:pt x="240144" y="169189"/>
                </a:lnTo>
                <a:lnTo>
                  <a:pt x="240144" y="51117"/>
                </a:lnTo>
                <a:lnTo>
                  <a:pt x="201333" y="51117"/>
                </a:lnTo>
                <a:lnTo>
                  <a:pt x="201333" y="56197"/>
                </a:lnTo>
                <a:lnTo>
                  <a:pt x="197015" y="56197"/>
                </a:lnTo>
                <a:lnTo>
                  <a:pt x="197015" y="81597"/>
                </a:lnTo>
                <a:lnTo>
                  <a:pt x="197015" y="94297"/>
                </a:lnTo>
                <a:lnTo>
                  <a:pt x="184061" y="94297"/>
                </a:lnTo>
                <a:lnTo>
                  <a:pt x="184061" y="108267"/>
                </a:lnTo>
                <a:lnTo>
                  <a:pt x="179743" y="112077"/>
                </a:lnTo>
                <a:lnTo>
                  <a:pt x="175425" y="112077"/>
                </a:lnTo>
                <a:lnTo>
                  <a:pt x="175425" y="115887"/>
                </a:lnTo>
                <a:lnTo>
                  <a:pt x="171107" y="120967"/>
                </a:lnTo>
                <a:lnTo>
                  <a:pt x="171107" y="124777"/>
                </a:lnTo>
                <a:lnTo>
                  <a:pt x="162471" y="124777"/>
                </a:lnTo>
                <a:lnTo>
                  <a:pt x="158153" y="120967"/>
                </a:lnTo>
                <a:lnTo>
                  <a:pt x="158153" y="115887"/>
                </a:lnTo>
                <a:lnTo>
                  <a:pt x="158153" y="112077"/>
                </a:lnTo>
                <a:lnTo>
                  <a:pt x="158153" y="108267"/>
                </a:lnTo>
                <a:lnTo>
                  <a:pt x="171107" y="108267"/>
                </a:lnTo>
                <a:lnTo>
                  <a:pt x="171107" y="103187"/>
                </a:lnTo>
                <a:lnTo>
                  <a:pt x="171107" y="99377"/>
                </a:lnTo>
                <a:lnTo>
                  <a:pt x="166789" y="94297"/>
                </a:lnTo>
                <a:lnTo>
                  <a:pt x="158153" y="94297"/>
                </a:lnTo>
                <a:lnTo>
                  <a:pt x="158153" y="81597"/>
                </a:lnTo>
                <a:lnTo>
                  <a:pt x="175425" y="81597"/>
                </a:lnTo>
                <a:lnTo>
                  <a:pt x="179743" y="90487"/>
                </a:lnTo>
                <a:lnTo>
                  <a:pt x="184061" y="90487"/>
                </a:lnTo>
                <a:lnTo>
                  <a:pt x="184061" y="81597"/>
                </a:lnTo>
                <a:lnTo>
                  <a:pt x="197015" y="81597"/>
                </a:lnTo>
                <a:lnTo>
                  <a:pt x="197015" y="56197"/>
                </a:lnTo>
                <a:lnTo>
                  <a:pt x="192697" y="56197"/>
                </a:lnTo>
                <a:lnTo>
                  <a:pt x="192697" y="42227"/>
                </a:lnTo>
                <a:lnTo>
                  <a:pt x="188379" y="42227"/>
                </a:lnTo>
                <a:lnTo>
                  <a:pt x="188379" y="63817"/>
                </a:lnTo>
                <a:lnTo>
                  <a:pt x="188379" y="72707"/>
                </a:lnTo>
                <a:lnTo>
                  <a:pt x="179743" y="77787"/>
                </a:lnTo>
                <a:lnTo>
                  <a:pt x="175425" y="77787"/>
                </a:lnTo>
                <a:lnTo>
                  <a:pt x="175425" y="68897"/>
                </a:lnTo>
                <a:lnTo>
                  <a:pt x="175425" y="63817"/>
                </a:lnTo>
                <a:lnTo>
                  <a:pt x="188379" y="63817"/>
                </a:lnTo>
                <a:lnTo>
                  <a:pt x="188379" y="42227"/>
                </a:lnTo>
                <a:lnTo>
                  <a:pt x="171107" y="42227"/>
                </a:lnTo>
                <a:lnTo>
                  <a:pt x="171107" y="51117"/>
                </a:lnTo>
                <a:lnTo>
                  <a:pt x="166789" y="56197"/>
                </a:lnTo>
                <a:lnTo>
                  <a:pt x="166789" y="60007"/>
                </a:lnTo>
                <a:lnTo>
                  <a:pt x="158153" y="60007"/>
                </a:lnTo>
                <a:lnTo>
                  <a:pt x="153835" y="56197"/>
                </a:lnTo>
                <a:lnTo>
                  <a:pt x="153835" y="47307"/>
                </a:lnTo>
                <a:lnTo>
                  <a:pt x="145199" y="47307"/>
                </a:lnTo>
                <a:lnTo>
                  <a:pt x="145199" y="60007"/>
                </a:lnTo>
                <a:lnTo>
                  <a:pt x="145199" y="115887"/>
                </a:lnTo>
                <a:lnTo>
                  <a:pt x="145199" y="124777"/>
                </a:lnTo>
                <a:lnTo>
                  <a:pt x="132245" y="124777"/>
                </a:lnTo>
                <a:lnTo>
                  <a:pt x="132245" y="115887"/>
                </a:lnTo>
                <a:lnTo>
                  <a:pt x="145199" y="115887"/>
                </a:lnTo>
                <a:lnTo>
                  <a:pt x="145199" y="60007"/>
                </a:lnTo>
                <a:lnTo>
                  <a:pt x="136563" y="60007"/>
                </a:lnTo>
                <a:lnTo>
                  <a:pt x="132245" y="56197"/>
                </a:lnTo>
                <a:lnTo>
                  <a:pt x="132245" y="51117"/>
                </a:lnTo>
                <a:lnTo>
                  <a:pt x="123609" y="51117"/>
                </a:lnTo>
                <a:lnTo>
                  <a:pt x="123609" y="72707"/>
                </a:lnTo>
                <a:lnTo>
                  <a:pt x="132156" y="72707"/>
                </a:lnTo>
                <a:lnTo>
                  <a:pt x="127850" y="68897"/>
                </a:lnTo>
                <a:lnTo>
                  <a:pt x="132156" y="68897"/>
                </a:lnTo>
                <a:lnTo>
                  <a:pt x="132156" y="72707"/>
                </a:lnTo>
                <a:lnTo>
                  <a:pt x="132156" y="81597"/>
                </a:lnTo>
                <a:lnTo>
                  <a:pt x="123532" y="81597"/>
                </a:lnTo>
                <a:lnTo>
                  <a:pt x="123532" y="72707"/>
                </a:lnTo>
                <a:lnTo>
                  <a:pt x="120015" y="71437"/>
                </a:lnTo>
                <a:lnTo>
                  <a:pt x="114973" y="76047"/>
                </a:lnTo>
                <a:lnTo>
                  <a:pt x="114973" y="103187"/>
                </a:lnTo>
                <a:lnTo>
                  <a:pt x="114973" y="112077"/>
                </a:lnTo>
                <a:lnTo>
                  <a:pt x="106337" y="112077"/>
                </a:lnTo>
                <a:lnTo>
                  <a:pt x="106337" y="103187"/>
                </a:lnTo>
                <a:lnTo>
                  <a:pt x="114973" y="103187"/>
                </a:lnTo>
                <a:lnTo>
                  <a:pt x="114973" y="76047"/>
                </a:lnTo>
                <a:lnTo>
                  <a:pt x="111658" y="79057"/>
                </a:lnTo>
                <a:lnTo>
                  <a:pt x="91960" y="103187"/>
                </a:lnTo>
                <a:lnTo>
                  <a:pt x="54444" y="151447"/>
                </a:lnTo>
                <a:lnTo>
                  <a:pt x="54444" y="133667"/>
                </a:lnTo>
                <a:lnTo>
                  <a:pt x="0" y="133667"/>
                </a:lnTo>
                <a:lnTo>
                  <a:pt x="0" y="190817"/>
                </a:lnTo>
                <a:lnTo>
                  <a:pt x="2679" y="190817"/>
                </a:lnTo>
                <a:lnTo>
                  <a:pt x="2679" y="185737"/>
                </a:lnTo>
                <a:lnTo>
                  <a:pt x="11315" y="176847"/>
                </a:lnTo>
                <a:lnTo>
                  <a:pt x="24269" y="176847"/>
                </a:lnTo>
                <a:lnTo>
                  <a:pt x="24269" y="185737"/>
                </a:lnTo>
                <a:lnTo>
                  <a:pt x="32905" y="185737"/>
                </a:lnTo>
                <a:lnTo>
                  <a:pt x="32905" y="176847"/>
                </a:lnTo>
                <a:lnTo>
                  <a:pt x="41541" y="176847"/>
                </a:lnTo>
                <a:lnTo>
                  <a:pt x="41541" y="185737"/>
                </a:lnTo>
                <a:lnTo>
                  <a:pt x="50177" y="185737"/>
                </a:lnTo>
                <a:lnTo>
                  <a:pt x="50177" y="176847"/>
                </a:lnTo>
                <a:lnTo>
                  <a:pt x="54483" y="173037"/>
                </a:lnTo>
                <a:lnTo>
                  <a:pt x="54483" y="167957"/>
                </a:lnTo>
                <a:lnTo>
                  <a:pt x="58801" y="164147"/>
                </a:lnTo>
                <a:lnTo>
                  <a:pt x="76073" y="164147"/>
                </a:lnTo>
                <a:lnTo>
                  <a:pt x="76073" y="173037"/>
                </a:lnTo>
                <a:lnTo>
                  <a:pt x="89027" y="173037"/>
                </a:lnTo>
                <a:lnTo>
                  <a:pt x="89027" y="185737"/>
                </a:lnTo>
                <a:lnTo>
                  <a:pt x="101981" y="185737"/>
                </a:lnTo>
                <a:lnTo>
                  <a:pt x="101981" y="176847"/>
                </a:lnTo>
                <a:lnTo>
                  <a:pt x="110617" y="176847"/>
                </a:lnTo>
                <a:lnTo>
                  <a:pt x="110617" y="198437"/>
                </a:lnTo>
                <a:lnTo>
                  <a:pt x="123571" y="198437"/>
                </a:lnTo>
                <a:lnTo>
                  <a:pt x="123571" y="185737"/>
                </a:lnTo>
                <a:lnTo>
                  <a:pt x="132207" y="185737"/>
                </a:lnTo>
                <a:lnTo>
                  <a:pt x="132207" y="176847"/>
                </a:lnTo>
                <a:lnTo>
                  <a:pt x="132207" y="164147"/>
                </a:lnTo>
                <a:lnTo>
                  <a:pt x="145161" y="164147"/>
                </a:lnTo>
                <a:lnTo>
                  <a:pt x="145161" y="173037"/>
                </a:lnTo>
                <a:lnTo>
                  <a:pt x="166751" y="173037"/>
                </a:lnTo>
                <a:lnTo>
                  <a:pt x="166751" y="164147"/>
                </a:lnTo>
                <a:lnTo>
                  <a:pt x="188328" y="164147"/>
                </a:lnTo>
                <a:lnTo>
                  <a:pt x="188328" y="185737"/>
                </a:lnTo>
                <a:lnTo>
                  <a:pt x="209918" y="185737"/>
                </a:lnTo>
                <a:lnTo>
                  <a:pt x="209918" y="198437"/>
                </a:lnTo>
                <a:lnTo>
                  <a:pt x="222872" y="198437"/>
                </a:lnTo>
                <a:lnTo>
                  <a:pt x="222872" y="194627"/>
                </a:lnTo>
                <a:lnTo>
                  <a:pt x="231508" y="194627"/>
                </a:lnTo>
                <a:lnTo>
                  <a:pt x="231508" y="203517"/>
                </a:lnTo>
                <a:lnTo>
                  <a:pt x="253098" y="203517"/>
                </a:lnTo>
                <a:lnTo>
                  <a:pt x="253098" y="194627"/>
                </a:lnTo>
                <a:lnTo>
                  <a:pt x="253098" y="190817"/>
                </a:lnTo>
                <a:lnTo>
                  <a:pt x="261734" y="190817"/>
                </a:lnTo>
                <a:lnTo>
                  <a:pt x="261734" y="167957"/>
                </a:lnTo>
                <a:lnTo>
                  <a:pt x="261734" y="164147"/>
                </a:lnTo>
                <a:lnTo>
                  <a:pt x="274688" y="164147"/>
                </a:lnTo>
                <a:lnTo>
                  <a:pt x="274688" y="176847"/>
                </a:lnTo>
                <a:lnTo>
                  <a:pt x="270370" y="181927"/>
                </a:lnTo>
                <a:lnTo>
                  <a:pt x="274688" y="190817"/>
                </a:lnTo>
                <a:lnTo>
                  <a:pt x="274688" y="198437"/>
                </a:lnTo>
                <a:lnTo>
                  <a:pt x="287642" y="198437"/>
                </a:lnTo>
                <a:lnTo>
                  <a:pt x="291960" y="203517"/>
                </a:lnTo>
                <a:lnTo>
                  <a:pt x="296278" y="203517"/>
                </a:lnTo>
                <a:lnTo>
                  <a:pt x="296278" y="207327"/>
                </a:lnTo>
                <a:lnTo>
                  <a:pt x="300596" y="212407"/>
                </a:lnTo>
                <a:lnTo>
                  <a:pt x="317855" y="212407"/>
                </a:lnTo>
                <a:lnTo>
                  <a:pt x="317855" y="194627"/>
                </a:lnTo>
                <a:lnTo>
                  <a:pt x="339445" y="194627"/>
                </a:lnTo>
                <a:lnTo>
                  <a:pt x="339445" y="225107"/>
                </a:lnTo>
                <a:lnTo>
                  <a:pt x="352399" y="225107"/>
                </a:lnTo>
                <a:lnTo>
                  <a:pt x="352399" y="216217"/>
                </a:lnTo>
                <a:lnTo>
                  <a:pt x="365353" y="216217"/>
                </a:lnTo>
                <a:lnTo>
                  <a:pt x="365353" y="220027"/>
                </a:lnTo>
                <a:lnTo>
                  <a:pt x="386943" y="220027"/>
                </a:lnTo>
                <a:lnTo>
                  <a:pt x="386943" y="216217"/>
                </a:lnTo>
                <a:lnTo>
                  <a:pt x="386943" y="203517"/>
                </a:lnTo>
                <a:lnTo>
                  <a:pt x="430123" y="203517"/>
                </a:lnTo>
                <a:lnTo>
                  <a:pt x="430123" y="207327"/>
                </a:lnTo>
                <a:lnTo>
                  <a:pt x="425805" y="212407"/>
                </a:lnTo>
                <a:lnTo>
                  <a:pt x="417169" y="212407"/>
                </a:lnTo>
                <a:lnTo>
                  <a:pt x="417169" y="220027"/>
                </a:lnTo>
                <a:lnTo>
                  <a:pt x="430123" y="220027"/>
                </a:lnTo>
                <a:lnTo>
                  <a:pt x="430123" y="212407"/>
                </a:lnTo>
                <a:lnTo>
                  <a:pt x="438759" y="212407"/>
                </a:lnTo>
                <a:lnTo>
                  <a:pt x="438759" y="216217"/>
                </a:lnTo>
                <a:lnTo>
                  <a:pt x="456018" y="216217"/>
                </a:lnTo>
                <a:lnTo>
                  <a:pt x="456018" y="198437"/>
                </a:lnTo>
                <a:lnTo>
                  <a:pt x="464654" y="198437"/>
                </a:lnTo>
                <a:lnTo>
                  <a:pt x="464654" y="194627"/>
                </a:lnTo>
                <a:lnTo>
                  <a:pt x="464654" y="190817"/>
                </a:lnTo>
                <a:lnTo>
                  <a:pt x="447395" y="190817"/>
                </a:lnTo>
                <a:lnTo>
                  <a:pt x="447395" y="198437"/>
                </a:lnTo>
                <a:lnTo>
                  <a:pt x="447395" y="207327"/>
                </a:lnTo>
                <a:lnTo>
                  <a:pt x="438759" y="207327"/>
                </a:lnTo>
                <a:lnTo>
                  <a:pt x="438759" y="203517"/>
                </a:lnTo>
                <a:lnTo>
                  <a:pt x="438759" y="198437"/>
                </a:lnTo>
                <a:lnTo>
                  <a:pt x="447395" y="198437"/>
                </a:lnTo>
                <a:lnTo>
                  <a:pt x="447395" y="190817"/>
                </a:lnTo>
                <a:lnTo>
                  <a:pt x="447395" y="185737"/>
                </a:lnTo>
                <a:lnTo>
                  <a:pt x="451700" y="181927"/>
                </a:lnTo>
                <a:lnTo>
                  <a:pt x="456018" y="181927"/>
                </a:lnTo>
                <a:lnTo>
                  <a:pt x="460336" y="176847"/>
                </a:lnTo>
                <a:lnTo>
                  <a:pt x="460336" y="167957"/>
                </a:lnTo>
                <a:lnTo>
                  <a:pt x="468972" y="167957"/>
                </a:lnTo>
                <a:lnTo>
                  <a:pt x="468972" y="173037"/>
                </a:lnTo>
                <a:lnTo>
                  <a:pt x="473290" y="176847"/>
                </a:lnTo>
                <a:lnTo>
                  <a:pt x="473290" y="185737"/>
                </a:lnTo>
                <a:lnTo>
                  <a:pt x="481926" y="185737"/>
                </a:lnTo>
                <a:lnTo>
                  <a:pt x="481926" y="198437"/>
                </a:lnTo>
                <a:lnTo>
                  <a:pt x="503516" y="198437"/>
                </a:lnTo>
                <a:lnTo>
                  <a:pt x="503516" y="207327"/>
                </a:lnTo>
                <a:lnTo>
                  <a:pt x="507834" y="207327"/>
                </a:lnTo>
                <a:lnTo>
                  <a:pt x="512152" y="212407"/>
                </a:lnTo>
                <a:lnTo>
                  <a:pt x="512152" y="216217"/>
                </a:lnTo>
                <a:lnTo>
                  <a:pt x="516470" y="216217"/>
                </a:lnTo>
                <a:lnTo>
                  <a:pt x="516470" y="207327"/>
                </a:lnTo>
                <a:lnTo>
                  <a:pt x="525106" y="207327"/>
                </a:lnTo>
                <a:lnTo>
                  <a:pt x="529424" y="203517"/>
                </a:lnTo>
                <a:lnTo>
                  <a:pt x="529424" y="198437"/>
                </a:lnTo>
                <a:lnTo>
                  <a:pt x="533742" y="194627"/>
                </a:lnTo>
                <a:lnTo>
                  <a:pt x="563968" y="194627"/>
                </a:lnTo>
                <a:lnTo>
                  <a:pt x="563968" y="176847"/>
                </a:lnTo>
                <a:lnTo>
                  <a:pt x="572604" y="176847"/>
                </a:lnTo>
                <a:lnTo>
                  <a:pt x="572604" y="207327"/>
                </a:lnTo>
                <a:lnTo>
                  <a:pt x="581228" y="207327"/>
                </a:lnTo>
                <a:lnTo>
                  <a:pt x="585546" y="203517"/>
                </a:lnTo>
                <a:lnTo>
                  <a:pt x="585546" y="198437"/>
                </a:lnTo>
                <a:lnTo>
                  <a:pt x="589864" y="194627"/>
                </a:lnTo>
                <a:lnTo>
                  <a:pt x="594182" y="194627"/>
                </a:lnTo>
                <a:lnTo>
                  <a:pt x="594182" y="203517"/>
                </a:lnTo>
                <a:lnTo>
                  <a:pt x="602818" y="203517"/>
                </a:lnTo>
                <a:lnTo>
                  <a:pt x="602818" y="194627"/>
                </a:lnTo>
                <a:lnTo>
                  <a:pt x="602818" y="176847"/>
                </a:lnTo>
                <a:lnTo>
                  <a:pt x="607136" y="167957"/>
                </a:lnTo>
                <a:lnTo>
                  <a:pt x="607136" y="164147"/>
                </a:lnTo>
                <a:lnTo>
                  <a:pt x="615772" y="164147"/>
                </a:lnTo>
                <a:lnTo>
                  <a:pt x="615772" y="194627"/>
                </a:lnTo>
                <a:lnTo>
                  <a:pt x="658952" y="194627"/>
                </a:lnTo>
                <a:lnTo>
                  <a:pt x="658952" y="198437"/>
                </a:lnTo>
                <a:lnTo>
                  <a:pt x="663270" y="203517"/>
                </a:lnTo>
                <a:lnTo>
                  <a:pt x="671906" y="203517"/>
                </a:lnTo>
                <a:lnTo>
                  <a:pt x="671906" y="212407"/>
                </a:lnTo>
                <a:lnTo>
                  <a:pt x="680542" y="212407"/>
                </a:lnTo>
                <a:lnTo>
                  <a:pt x="684860" y="207327"/>
                </a:lnTo>
                <a:lnTo>
                  <a:pt x="684860" y="198437"/>
                </a:lnTo>
                <a:lnTo>
                  <a:pt x="676224" y="198437"/>
                </a:lnTo>
                <a:lnTo>
                  <a:pt x="676224" y="190817"/>
                </a:lnTo>
                <a:lnTo>
                  <a:pt x="697814" y="190817"/>
                </a:lnTo>
                <a:lnTo>
                  <a:pt x="697814" y="203517"/>
                </a:lnTo>
                <a:lnTo>
                  <a:pt x="706450" y="203517"/>
                </a:lnTo>
                <a:lnTo>
                  <a:pt x="710768" y="207327"/>
                </a:lnTo>
                <a:lnTo>
                  <a:pt x="710768" y="216217"/>
                </a:lnTo>
                <a:lnTo>
                  <a:pt x="719391" y="216217"/>
                </a:lnTo>
                <a:lnTo>
                  <a:pt x="719391" y="225107"/>
                </a:lnTo>
                <a:lnTo>
                  <a:pt x="728027" y="225107"/>
                </a:lnTo>
                <a:lnTo>
                  <a:pt x="728027" y="207327"/>
                </a:lnTo>
                <a:lnTo>
                  <a:pt x="715073" y="207327"/>
                </a:lnTo>
                <a:lnTo>
                  <a:pt x="715073" y="194627"/>
                </a:lnTo>
                <a:lnTo>
                  <a:pt x="706450" y="194627"/>
                </a:lnTo>
                <a:lnTo>
                  <a:pt x="706450" y="190817"/>
                </a:lnTo>
                <a:lnTo>
                  <a:pt x="706450" y="185737"/>
                </a:lnTo>
                <a:lnTo>
                  <a:pt x="697814" y="185737"/>
                </a:lnTo>
                <a:lnTo>
                  <a:pt x="697814" y="176847"/>
                </a:lnTo>
                <a:lnTo>
                  <a:pt x="723709" y="176847"/>
                </a:lnTo>
                <a:lnTo>
                  <a:pt x="723709" y="181927"/>
                </a:lnTo>
                <a:lnTo>
                  <a:pt x="728027" y="185737"/>
                </a:lnTo>
                <a:lnTo>
                  <a:pt x="715073" y="185737"/>
                </a:lnTo>
                <a:lnTo>
                  <a:pt x="715073" y="194627"/>
                </a:lnTo>
                <a:lnTo>
                  <a:pt x="728027" y="194627"/>
                </a:lnTo>
                <a:lnTo>
                  <a:pt x="728027" y="203517"/>
                </a:lnTo>
                <a:lnTo>
                  <a:pt x="740981" y="203517"/>
                </a:lnTo>
                <a:lnTo>
                  <a:pt x="740981" y="190817"/>
                </a:lnTo>
                <a:lnTo>
                  <a:pt x="749617" y="190817"/>
                </a:lnTo>
                <a:lnTo>
                  <a:pt x="749617" y="203517"/>
                </a:lnTo>
                <a:lnTo>
                  <a:pt x="758253" y="203517"/>
                </a:lnTo>
                <a:lnTo>
                  <a:pt x="758253" y="207327"/>
                </a:lnTo>
                <a:lnTo>
                  <a:pt x="762571" y="207327"/>
                </a:lnTo>
                <a:lnTo>
                  <a:pt x="762571" y="220027"/>
                </a:lnTo>
                <a:lnTo>
                  <a:pt x="788479" y="220027"/>
                </a:lnTo>
                <a:lnTo>
                  <a:pt x="792797" y="216217"/>
                </a:lnTo>
                <a:lnTo>
                  <a:pt x="792797" y="212407"/>
                </a:lnTo>
                <a:lnTo>
                  <a:pt x="788479" y="212407"/>
                </a:lnTo>
                <a:lnTo>
                  <a:pt x="788479" y="203517"/>
                </a:lnTo>
                <a:lnTo>
                  <a:pt x="805751" y="203517"/>
                </a:lnTo>
                <a:lnTo>
                  <a:pt x="805751" y="207327"/>
                </a:lnTo>
                <a:lnTo>
                  <a:pt x="835977" y="207327"/>
                </a:lnTo>
                <a:lnTo>
                  <a:pt x="839673" y="203517"/>
                </a:lnTo>
                <a:lnTo>
                  <a:pt x="844600" y="198437"/>
                </a:lnTo>
                <a:lnTo>
                  <a:pt x="844600" y="190817"/>
                </a:lnTo>
                <a:lnTo>
                  <a:pt x="844600" y="185737"/>
                </a:lnTo>
                <a:lnTo>
                  <a:pt x="866190" y="185737"/>
                </a:lnTo>
                <a:lnTo>
                  <a:pt x="866190" y="194627"/>
                </a:lnTo>
                <a:lnTo>
                  <a:pt x="861872" y="194627"/>
                </a:lnTo>
                <a:lnTo>
                  <a:pt x="861872" y="198437"/>
                </a:lnTo>
                <a:lnTo>
                  <a:pt x="887780" y="198437"/>
                </a:lnTo>
                <a:lnTo>
                  <a:pt x="887780" y="190817"/>
                </a:lnTo>
                <a:lnTo>
                  <a:pt x="918044" y="190817"/>
                </a:lnTo>
                <a:lnTo>
                  <a:pt x="921664" y="186550"/>
                </a:lnTo>
                <a:lnTo>
                  <a:pt x="930998" y="186550"/>
                </a:lnTo>
                <a:lnTo>
                  <a:pt x="930998" y="198437"/>
                </a:lnTo>
                <a:lnTo>
                  <a:pt x="974178" y="198437"/>
                </a:lnTo>
                <a:lnTo>
                  <a:pt x="974178" y="203517"/>
                </a:lnTo>
                <a:lnTo>
                  <a:pt x="982814" y="203517"/>
                </a:lnTo>
                <a:lnTo>
                  <a:pt x="982814" y="190817"/>
                </a:lnTo>
                <a:lnTo>
                  <a:pt x="974178" y="190817"/>
                </a:lnTo>
                <a:lnTo>
                  <a:pt x="974178" y="176847"/>
                </a:lnTo>
                <a:lnTo>
                  <a:pt x="965542" y="176847"/>
                </a:lnTo>
                <a:lnTo>
                  <a:pt x="965542" y="173037"/>
                </a:lnTo>
                <a:lnTo>
                  <a:pt x="987132" y="173037"/>
                </a:lnTo>
                <a:lnTo>
                  <a:pt x="987132" y="190817"/>
                </a:lnTo>
                <a:lnTo>
                  <a:pt x="1008722" y="190817"/>
                </a:lnTo>
                <a:lnTo>
                  <a:pt x="1008722" y="185737"/>
                </a:lnTo>
                <a:lnTo>
                  <a:pt x="1017358" y="185737"/>
                </a:lnTo>
                <a:lnTo>
                  <a:pt x="1017358" y="190817"/>
                </a:lnTo>
                <a:lnTo>
                  <a:pt x="1030300" y="190817"/>
                </a:lnTo>
                <a:lnTo>
                  <a:pt x="1034618" y="185737"/>
                </a:lnTo>
                <a:lnTo>
                  <a:pt x="1051890" y="185737"/>
                </a:lnTo>
                <a:lnTo>
                  <a:pt x="1051890" y="194627"/>
                </a:lnTo>
                <a:lnTo>
                  <a:pt x="1099388" y="194627"/>
                </a:lnTo>
                <a:lnTo>
                  <a:pt x="1099388" y="198437"/>
                </a:lnTo>
                <a:lnTo>
                  <a:pt x="1108024" y="198437"/>
                </a:lnTo>
                <a:lnTo>
                  <a:pt x="1108024" y="194627"/>
                </a:lnTo>
                <a:lnTo>
                  <a:pt x="1112342" y="190817"/>
                </a:lnTo>
                <a:lnTo>
                  <a:pt x="1129614" y="190817"/>
                </a:lnTo>
                <a:lnTo>
                  <a:pt x="1129614" y="198437"/>
                </a:lnTo>
                <a:lnTo>
                  <a:pt x="1133932" y="203517"/>
                </a:lnTo>
                <a:lnTo>
                  <a:pt x="1142568" y="203517"/>
                </a:lnTo>
                <a:lnTo>
                  <a:pt x="1142568" y="212407"/>
                </a:lnTo>
                <a:lnTo>
                  <a:pt x="1151204" y="212407"/>
                </a:lnTo>
                <a:lnTo>
                  <a:pt x="1151204" y="203517"/>
                </a:lnTo>
                <a:lnTo>
                  <a:pt x="1168463" y="203517"/>
                </a:lnTo>
                <a:lnTo>
                  <a:pt x="1172781" y="198437"/>
                </a:lnTo>
                <a:lnTo>
                  <a:pt x="1172781" y="194627"/>
                </a:lnTo>
                <a:lnTo>
                  <a:pt x="1177099" y="194627"/>
                </a:lnTo>
                <a:lnTo>
                  <a:pt x="1181417" y="190817"/>
                </a:lnTo>
                <a:lnTo>
                  <a:pt x="1185735" y="194627"/>
                </a:lnTo>
                <a:lnTo>
                  <a:pt x="1185735" y="203517"/>
                </a:lnTo>
                <a:lnTo>
                  <a:pt x="1215961" y="203517"/>
                </a:lnTo>
                <a:lnTo>
                  <a:pt x="1215961" y="194627"/>
                </a:lnTo>
                <a:lnTo>
                  <a:pt x="1220279" y="190817"/>
                </a:lnTo>
                <a:lnTo>
                  <a:pt x="1233233" y="190817"/>
                </a:lnTo>
                <a:lnTo>
                  <a:pt x="1237551" y="194627"/>
                </a:lnTo>
                <a:lnTo>
                  <a:pt x="1246187" y="194627"/>
                </a:lnTo>
                <a:lnTo>
                  <a:pt x="1250505" y="198437"/>
                </a:lnTo>
                <a:lnTo>
                  <a:pt x="1250505" y="207327"/>
                </a:lnTo>
                <a:lnTo>
                  <a:pt x="1263459" y="207327"/>
                </a:lnTo>
                <a:lnTo>
                  <a:pt x="1263459" y="194627"/>
                </a:lnTo>
                <a:lnTo>
                  <a:pt x="1280731" y="194627"/>
                </a:lnTo>
                <a:lnTo>
                  <a:pt x="1285049" y="190817"/>
                </a:lnTo>
                <a:lnTo>
                  <a:pt x="1285049" y="185737"/>
                </a:lnTo>
                <a:lnTo>
                  <a:pt x="1285049" y="181927"/>
                </a:lnTo>
                <a:lnTo>
                  <a:pt x="1297990" y="181927"/>
                </a:lnTo>
                <a:lnTo>
                  <a:pt x="1297990" y="190817"/>
                </a:lnTo>
                <a:lnTo>
                  <a:pt x="1315262" y="190817"/>
                </a:lnTo>
                <a:lnTo>
                  <a:pt x="1315262" y="198437"/>
                </a:lnTo>
                <a:lnTo>
                  <a:pt x="1349806" y="198437"/>
                </a:lnTo>
                <a:lnTo>
                  <a:pt x="1349806" y="190817"/>
                </a:lnTo>
                <a:lnTo>
                  <a:pt x="1367078" y="190817"/>
                </a:lnTo>
                <a:lnTo>
                  <a:pt x="1367078" y="198437"/>
                </a:lnTo>
                <a:lnTo>
                  <a:pt x="1388668" y="198437"/>
                </a:lnTo>
                <a:lnTo>
                  <a:pt x="1388668" y="212407"/>
                </a:lnTo>
                <a:lnTo>
                  <a:pt x="1423200" y="212407"/>
                </a:lnTo>
                <a:lnTo>
                  <a:pt x="1427518" y="207327"/>
                </a:lnTo>
                <a:lnTo>
                  <a:pt x="1427518" y="198437"/>
                </a:lnTo>
                <a:lnTo>
                  <a:pt x="1475016" y="198437"/>
                </a:lnTo>
                <a:lnTo>
                  <a:pt x="1479334" y="203517"/>
                </a:lnTo>
                <a:lnTo>
                  <a:pt x="1483652" y="203517"/>
                </a:lnTo>
                <a:lnTo>
                  <a:pt x="1483652" y="207327"/>
                </a:lnTo>
                <a:lnTo>
                  <a:pt x="1487970" y="207327"/>
                </a:lnTo>
                <a:lnTo>
                  <a:pt x="1487970" y="203517"/>
                </a:lnTo>
                <a:lnTo>
                  <a:pt x="1479334" y="194627"/>
                </a:lnTo>
                <a:lnTo>
                  <a:pt x="1479334" y="185737"/>
                </a:lnTo>
                <a:lnTo>
                  <a:pt x="1466380" y="185737"/>
                </a:lnTo>
                <a:lnTo>
                  <a:pt x="1466380" y="181927"/>
                </a:lnTo>
                <a:lnTo>
                  <a:pt x="1466380" y="176847"/>
                </a:lnTo>
                <a:lnTo>
                  <a:pt x="1470698" y="173037"/>
                </a:lnTo>
                <a:lnTo>
                  <a:pt x="1479334" y="173037"/>
                </a:lnTo>
                <a:lnTo>
                  <a:pt x="1479334" y="185737"/>
                </a:lnTo>
                <a:lnTo>
                  <a:pt x="1496606" y="185737"/>
                </a:lnTo>
                <a:lnTo>
                  <a:pt x="1496606" y="194627"/>
                </a:lnTo>
                <a:lnTo>
                  <a:pt x="1505242" y="194627"/>
                </a:lnTo>
                <a:lnTo>
                  <a:pt x="1505242" y="203517"/>
                </a:lnTo>
                <a:lnTo>
                  <a:pt x="1522514" y="203517"/>
                </a:lnTo>
                <a:lnTo>
                  <a:pt x="1522514" y="181927"/>
                </a:lnTo>
                <a:lnTo>
                  <a:pt x="1544104" y="181927"/>
                </a:lnTo>
                <a:lnTo>
                  <a:pt x="1548422" y="185737"/>
                </a:lnTo>
                <a:lnTo>
                  <a:pt x="1548422" y="194627"/>
                </a:lnTo>
                <a:lnTo>
                  <a:pt x="1569999" y="194627"/>
                </a:lnTo>
                <a:lnTo>
                  <a:pt x="1569999" y="181927"/>
                </a:lnTo>
                <a:lnTo>
                  <a:pt x="1591589" y="181927"/>
                </a:lnTo>
                <a:lnTo>
                  <a:pt x="1591589" y="173037"/>
                </a:lnTo>
                <a:lnTo>
                  <a:pt x="1591589" y="160337"/>
                </a:lnTo>
                <a:lnTo>
                  <a:pt x="1582953" y="160337"/>
                </a:lnTo>
                <a:lnTo>
                  <a:pt x="1582953" y="155257"/>
                </a:lnTo>
                <a:lnTo>
                  <a:pt x="1578635" y="155257"/>
                </a:lnTo>
                <a:lnTo>
                  <a:pt x="1578635" y="142557"/>
                </a:lnTo>
                <a:lnTo>
                  <a:pt x="1587271" y="142557"/>
                </a:lnTo>
                <a:lnTo>
                  <a:pt x="1587271" y="151447"/>
                </a:lnTo>
                <a:lnTo>
                  <a:pt x="1604543" y="151447"/>
                </a:lnTo>
                <a:lnTo>
                  <a:pt x="1604543" y="142557"/>
                </a:lnTo>
                <a:lnTo>
                  <a:pt x="1604543" y="138747"/>
                </a:lnTo>
                <a:lnTo>
                  <a:pt x="1604543" y="129857"/>
                </a:lnTo>
                <a:lnTo>
                  <a:pt x="1617497" y="129857"/>
                </a:lnTo>
                <a:lnTo>
                  <a:pt x="1617497" y="151447"/>
                </a:lnTo>
                <a:lnTo>
                  <a:pt x="1608861" y="151447"/>
                </a:lnTo>
                <a:lnTo>
                  <a:pt x="1604543" y="155257"/>
                </a:lnTo>
                <a:lnTo>
                  <a:pt x="1604543" y="167957"/>
                </a:lnTo>
                <a:lnTo>
                  <a:pt x="1608861" y="173037"/>
                </a:lnTo>
                <a:lnTo>
                  <a:pt x="1613179" y="173037"/>
                </a:lnTo>
                <a:lnTo>
                  <a:pt x="1613179" y="181927"/>
                </a:lnTo>
                <a:lnTo>
                  <a:pt x="1626133" y="181927"/>
                </a:lnTo>
                <a:lnTo>
                  <a:pt x="1626133" y="185737"/>
                </a:lnTo>
                <a:lnTo>
                  <a:pt x="1643405" y="185737"/>
                </a:lnTo>
                <a:lnTo>
                  <a:pt x="1643405" y="164147"/>
                </a:lnTo>
                <a:lnTo>
                  <a:pt x="1634769" y="164147"/>
                </a:lnTo>
                <a:lnTo>
                  <a:pt x="1634769" y="151447"/>
                </a:lnTo>
                <a:lnTo>
                  <a:pt x="1647723" y="151447"/>
                </a:lnTo>
                <a:lnTo>
                  <a:pt x="1647723" y="164147"/>
                </a:lnTo>
                <a:lnTo>
                  <a:pt x="1660677" y="164147"/>
                </a:lnTo>
                <a:lnTo>
                  <a:pt x="1660677" y="181927"/>
                </a:lnTo>
                <a:lnTo>
                  <a:pt x="1669313" y="181927"/>
                </a:lnTo>
                <a:lnTo>
                  <a:pt x="1669313" y="176847"/>
                </a:lnTo>
                <a:lnTo>
                  <a:pt x="1673631" y="173037"/>
                </a:lnTo>
                <a:lnTo>
                  <a:pt x="1682267" y="173037"/>
                </a:lnTo>
                <a:lnTo>
                  <a:pt x="1686572" y="167957"/>
                </a:lnTo>
                <a:lnTo>
                  <a:pt x="1690890" y="167957"/>
                </a:lnTo>
                <a:lnTo>
                  <a:pt x="1690890" y="164147"/>
                </a:lnTo>
                <a:lnTo>
                  <a:pt x="1699526" y="164147"/>
                </a:lnTo>
                <a:lnTo>
                  <a:pt x="1699526" y="176847"/>
                </a:lnTo>
                <a:lnTo>
                  <a:pt x="1703844" y="181927"/>
                </a:lnTo>
                <a:lnTo>
                  <a:pt x="1703844" y="194627"/>
                </a:lnTo>
                <a:lnTo>
                  <a:pt x="1716798" y="194627"/>
                </a:lnTo>
                <a:lnTo>
                  <a:pt x="1716798" y="190817"/>
                </a:lnTo>
                <a:lnTo>
                  <a:pt x="1721116" y="185737"/>
                </a:lnTo>
                <a:lnTo>
                  <a:pt x="1734070" y="185737"/>
                </a:lnTo>
                <a:lnTo>
                  <a:pt x="1742706" y="194627"/>
                </a:lnTo>
                <a:lnTo>
                  <a:pt x="1742706" y="203517"/>
                </a:lnTo>
                <a:lnTo>
                  <a:pt x="1751342" y="203517"/>
                </a:lnTo>
                <a:lnTo>
                  <a:pt x="1751342" y="199555"/>
                </a:lnTo>
                <a:lnTo>
                  <a:pt x="1764296" y="199555"/>
                </a:lnTo>
                <a:lnTo>
                  <a:pt x="1764296" y="177863"/>
                </a:lnTo>
                <a:lnTo>
                  <a:pt x="1751342" y="177863"/>
                </a:lnTo>
                <a:lnTo>
                  <a:pt x="1751342" y="164147"/>
                </a:lnTo>
                <a:lnTo>
                  <a:pt x="1759978" y="164147"/>
                </a:lnTo>
                <a:lnTo>
                  <a:pt x="1759978" y="176847"/>
                </a:lnTo>
                <a:lnTo>
                  <a:pt x="1772932" y="176847"/>
                </a:lnTo>
                <a:lnTo>
                  <a:pt x="1772932" y="160337"/>
                </a:lnTo>
                <a:lnTo>
                  <a:pt x="1777250" y="160337"/>
                </a:lnTo>
                <a:lnTo>
                  <a:pt x="1777250" y="181927"/>
                </a:lnTo>
                <a:lnTo>
                  <a:pt x="1781568" y="181927"/>
                </a:lnTo>
                <a:lnTo>
                  <a:pt x="1785886" y="185737"/>
                </a:lnTo>
                <a:lnTo>
                  <a:pt x="1785886" y="190817"/>
                </a:lnTo>
                <a:lnTo>
                  <a:pt x="1794522" y="190817"/>
                </a:lnTo>
                <a:lnTo>
                  <a:pt x="1794522" y="198437"/>
                </a:lnTo>
                <a:lnTo>
                  <a:pt x="1807476" y="198437"/>
                </a:lnTo>
                <a:lnTo>
                  <a:pt x="1807476" y="207327"/>
                </a:lnTo>
                <a:lnTo>
                  <a:pt x="1811794" y="207327"/>
                </a:lnTo>
                <a:lnTo>
                  <a:pt x="1811794" y="176847"/>
                </a:lnTo>
                <a:lnTo>
                  <a:pt x="1820418" y="176847"/>
                </a:lnTo>
                <a:lnTo>
                  <a:pt x="1820418" y="185737"/>
                </a:lnTo>
                <a:lnTo>
                  <a:pt x="1859280" y="185737"/>
                </a:lnTo>
                <a:lnTo>
                  <a:pt x="1863598" y="181927"/>
                </a:lnTo>
                <a:lnTo>
                  <a:pt x="1863598" y="177863"/>
                </a:lnTo>
                <a:lnTo>
                  <a:pt x="1876552" y="177863"/>
                </a:lnTo>
                <a:lnTo>
                  <a:pt x="1876552" y="169189"/>
                </a:lnTo>
                <a:lnTo>
                  <a:pt x="1872234" y="169189"/>
                </a:lnTo>
                <a:lnTo>
                  <a:pt x="1872234" y="167957"/>
                </a:lnTo>
                <a:lnTo>
                  <a:pt x="1876552" y="160337"/>
                </a:lnTo>
                <a:lnTo>
                  <a:pt x="1876552" y="155257"/>
                </a:lnTo>
                <a:lnTo>
                  <a:pt x="1876552" y="151447"/>
                </a:lnTo>
                <a:lnTo>
                  <a:pt x="1885188" y="151447"/>
                </a:lnTo>
                <a:lnTo>
                  <a:pt x="1885188" y="173037"/>
                </a:lnTo>
                <a:lnTo>
                  <a:pt x="1893824" y="173037"/>
                </a:lnTo>
                <a:lnTo>
                  <a:pt x="1898142" y="167957"/>
                </a:lnTo>
                <a:lnTo>
                  <a:pt x="1898142" y="160337"/>
                </a:lnTo>
                <a:lnTo>
                  <a:pt x="1906778" y="160337"/>
                </a:lnTo>
                <a:lnTo>
                  <a:pt x="1906778" y="185737"/>
                </a:lnTo>
                <a:lnTo>
                  <a:pt x="1915414" y="185737"/>
                </a:lnTo>
                <a:lnTo>
                  <a:pt x="1915414" y="176847"/>
                </a:lnTo>
                <a:lnTo>
                  <a:pt x="1928368" y="176847"/>
                </a:lnTo>
                <a:lnTo>
                  <a:pt x="1928368" y="167957"/>
                </a:lnTo>
                <a:lnTo>
                  <a:pt x="1924050" y="164147"/>
                </a:lnTo>
                <a:lnTo>
                  <a:pt x="1924050" y="160337"/>
                </a:lnTo>
                <a:lnTo>
                  <a:pt x="1915414" y="160337"/>
                </a:lnTo>
                <a:lnTo>
                  <a:pt x="1915414" y="151447"/>
                </a:lnTo>
                <a:lnTo>
                  <a:pt x="1915414" y="146367"/>
                </a:lnTo>
                <a:lnTo>
                  <a:pt x="1928368" y="146367"/>
                </a:lnTo>
                <a:lnTo>
                  <a:pt x="1928368" y="164147"/>
                </a:lnTo>
                <a:lnTo>
                  <a:pt x="1932686" y="167957"/>
                </a:lnTo>
                <a:lnTo>
                  <a:pt x="1937004" y="167957"/>
                </a:lnTo>
                <a:lnTo>
                  <a:pt x="1941322" y="173037"/>
                </a:lnTo>
                <a:lnTo>
                  <a:pt x="1941322" y="181927"/>
                </a:lnTo>
                <a:lnTo>
                  <a:pt x="1958581" y="181927"/>
                </a:lnTo>
                <a:lnTo>
                  <a:pt x="1962899" y="176847"/>
                </a:lnTo>
                <a:lnTo>
                  <a:pt x="1962899" y="167957"/>
                </a:lnTo>
                <a:lnTo>
                  <a:pt x="1954263" y="167957"/>
                </a:lnTo>
                <a:lnTo>
                  <a:pt x="1954263" y="160337"/>
                </a:lnTo>
                <a:lnTo>
                  <a:pt x="1962899" y="160337"/>
                </a:lnTo>
                <a:lnTo>
                  <a:pt x="1962899" y="167957"/>
                </a:lnTo>
                <a:lnTo>
                  <a:pt x="1984489" y="167957"/>
                </a:lnTo>
                <a:lnTo>
                  <a:pt x="1984489" y="176847"/>
                </a:lnTo>
                <a:lnTo>
                  <a:pt x="1988807" y="173037"/>
                </a:lnTo>
                <a:lnTo>
                  <a:pt x="1988807" y="164147"/>
                </a:lnTo>
                <a:lnTo>
                  <a:pt x="2010397" y="164147"/>
                </a:lnTo>
                <a:lnTo>
                  <a:pt x="2010397" y="185737"/>
                </a:lnTo>
                <a:lnTo>
                  <a:pt x="2031987" y="185737"/>
                </a:lnTo>
                <a:lnTo>
                  <a:pt x="2031987" y="181927"/>
                </a:lnTo>
                <a:lnTo>
                  <a:pt x="2040661" y="181927"/>
                </a:lnTo>
                <a:lnTo>
                  <a:pt x="2040661" y="190817"/>
                </a:lnTo>
                <a:lnTo>
                  <a:pt x="2049297" y="190817"/>
                </a:lnTo>
                <a:lnTo>
                  <a:pt x="2049297" y="185737"/>
                </a:lnTo>
                <a:lnTo>
                  <a:pt x="2053615" y="185737"/>
                </a:lnTo>
                <a:lnTo>
                  <a:pt x="2053615" y="181927"/>
                </a:lnTo>
                <a:lnTo>
                  <a:pt x="2053615" y="176847"/>
                </a:lnTo>
                <a:lnTo>
                  <a:pt x="2062251" y="176847"/>
                </a:lnTo>
                <a:lnTo>
                  <a:pt x="2062251" y="190817"/>
                </a:lnTo>
                <a:lnTo>
                  <a:pt x="2070887" y="190817"/>
                </a:lnTo>
                <a:lnTo>
                  <a:pt x="2070887" y="176847"/>
                </a:lnTo>
                <a:lnTo>
                  <a:pt x="2070887" y="164147"/>
                </a:lnTo>
                <a:lnTo>
                  <a:pt x="2092477" y="164147"/>
                </a:lnTo>
                <a:lnTo>
                  <a:pt x="2092477" y="185737"/>
                </a:lnTo>
                <a:lnTo>
                  <a:pt x="2096795" y="185737"/>
                </a:lnTo>
                <a:lnTo>
                  <a:pt x="2101113" y="181927"/>
                </a:lnTo>
                <a:lnTo>
                  <a:pt x="2101113" y="173037"/>
                </a:lnTo>
                <a:lnTo>
                  <a:pt x="2144280" y="173037"/>
                </a:lnTo>
                <a:lnTo>
                  <a:pt x="2144280" y="164147"/>
                </a:lnTo>
                <a:lnTo>
                  <a:pt x="2144280" y="160337"/>
                </a:lnTo>
                <a:lnTo>
                  <a:pt x="2165870" y="160337"/>
                </a:lnTo>
                <a:lnTo>
                  <a:pt x="2165870" y="155257"/>
                </a:lnTo>
                <a:lnTo>
                  <a:pt x="2165870" y="151447"/>
                </a:lnTo>
                <a:lnTo>
                  <a:pt x="2174506" y="151447"/>
                </a:lnTo>
                <a:lnTo>
                  <a:pt x="2174506" y="181927"/>
                </a:lnTo>
                <a:lnTo>
                  <a:pt x="2178824" y="181927"/>
                </a:lnTo>
                <a:lnTo>
                  <a:pt x="2183142" y="176847"/>
                </a:lnTo>
                <a:lnTo>
                  <a:pt x="2183142" y="173037"/>
                </a:lnTo>
                <a:lnTo>
                  <a:pt x="2200414" y="173037"/>
                </a:lnTo>
                <a:lnTo>
                  <a:pt x="2200414" y="160337"/>
                </a:lnTo>
                <a:lnTo>
                  <a:pt x="2222004" y="160337"/>
                </a:lnTo>
                <a:lnTo>
                  <a:pt x="2222004" y="173037"/>
                </a:lnTo>
                <a:lnTo>
                  <a:pt x="2230640" y="173037"/>
                </a:lnTo>
                <a:lnTo>
                  <a:pt x="2230640" y="181927"/>
                </a:lnTo>
                <a:lnTo>
                  <a:pt x="2243594" y="181927"/>
                </a:lnTo>
                <a:lnTo>
                  <a:pt x="2243594" y="190817"/>
                </a:lnTo>
                <a:lnTo>
                  <a:pt x="2252230" y="190817"/>
                </a:lnTo>
                <a:lnTo>
                  <a:pt x="2252230" y="160337"/>
                </a:lnTo>
                <a:lnTo>
                  <a:pt x="2252230" y="155257"/>
                </a:lnTo>
                <a:lnTo>
                  <a:pt x="2252230" y="151447"/>
                </a:lnTo>
                <a:lnTo>
                  <a:pt x="2256548" y="151447"/>
                </a:lnTo>
                <a:lnTo>
                  <a:pt x="2260866" y="146367"/>
                </a:lnTo>
                <a:lnTo>
                  <a:pt x="2260866" y="124777"/>
                </a:lnTo>
                <a:lnTo>
                  <a:pt x="2256548" y="124777"/>
                </a:lnTo>
                <a:lnTo>
                  <a:pt x="2256548" y="120967"/>
                </a:lnTo>
                <a:lnTo>
                  <a:pt x="2256548" y="115887"/>
                </a:lnTo>
                <a:lnTo>
                  <a:pt x="2269490" y="115887"/>
                </a:lnTo>
                <a:lnTo>
                  <a:pt x="2278126" y="124777"/>
                </a:lnTo>
                <a:lnTo>
                  <a:pt x="2291080" y="124777"/>
                </a:lnTo>
                <a:lnTo>
                  <a:pt x="2291080" y="133667"/>
                </a:lnTo>
                <a:lnTo>
                  <a:pt x="2282444" y="133667"/>
                </a:lnTo>
                <a:lnTo>
                  <a:pt x="2282444" y="160337"/>
                </a:lnTo>
                <a:lnTo>
                  <a:pt x="2273808" y="160337"/>
                </a:lnTo>
                <a:lnTo>
                  <a:pt x="2273808" y="167957"/>
                </a:lnTo>
                <a:lnTo>
                  <a:pt x="2295398" y="167957"/>
                </a:lnTo>
                <a:lnTo>
                  <a:pt x="2295398" y="155257"/>
                </a:lnTo>
                <a:lnTo>
                  <a:pt x="2304034" y="155257"/>
                </a:lnTo>
                <a:lnTo>
                  <a:pt x="2304034" y="164109"/>
                </a:lnTo>
                <a:lnTo>
                  <a:pt x="2308314" y="160337"/>
                </a:lnTo>
                <a:lnTo>
                  <a:pt x="2312632" y="160337"/>
                </a:lnTo>
                <a:lnTo>
                  <a:pt x="2312632" y="164147"/>
                </a:lnTo>
                <a:lnTo>
                  <a:pt x="2308314" y="164147"/>
                </a:lnTo>
                <a:lnTo>
                  <a:pt x="2312632" y="160337"/>
                </a:lnTo>
                <a:lnTo>
                  <a:pt x="2304084" y="164109"/>
                </a:lnTo>
                <a:lnTo>
                  <a:pt x="2299716" y="167957"/>
                </a:lnTo>
                <a:lnTo>
                  <a:pt x="2295398" y="167957"/>
                </a:lnTo>
                <a:lnTo>
                  <a:pt x="2295398" y="181927"/>
                </a:lnTo>
                <a:lnTo>
                  <a:pt x="2304034" y="181927"/>
                </a:lnTo>
                <a:lnTo>
                  <a:pt x="2304034" y="194627"/>
                </a:lnTo>
                <a:lnTo>
                  <a:pt x="2308352" y="194627"/>
                </a:lnTo>
                <a:lnTo>
                  <a:pt x="2312670" y="190817"/>
                </a:lnTo>
                <a:lnTo>
                  <a:pt x="2312670" y="181927"/>
                </a:lnTo>
                <a:lnTo>
                  <a:pt x="2325624" y="181927"/>
                </a:lnTo>
                <a:lnTo>
                  <a:pt x="2325624" y="190817"/>
                </a:lnTo>
                <a:lnTo>
                  <a:pt x="2342896" y="190817"/>
                </a:lnTo>
                <a:lnTo>
                  <a:pt x="2342896" y="176847"/>
                </a:lnTo>
                <a:lnTo>
                  <a:pt x="2351532" y="176847"/>
                </a:lnTo>
                <a:lnTo>
                  <a:pt x="2351532" y="167957"/>
                </a:lnTo>
                <a:lnTo>
                  <a:pt x="2360168" y="167957"/>
                </a:lnTo>
                <a:lnTo>
                  <a:pt x="2360168" y="190817"/>
                </a:lnTo>
                <a:lnTo>
                  <a:pt x="2368804" y="190817"/>
                </a:lnTo>
                <a:lnTo>
                  <a:pt x="2368804" y="164147"/>
                </a:lnTo>
                <a:lnTo>
                  <a:pt x="2377440" y="164147"/>
                </a:lnTo>
                <a:lnTo>
                  <a:pt x="2377440" y="173037"/>
                </a:lnTo>
                <a:lnTo>
                  <a:pt x="2381758" y="176847"/>
                </a:lnTo>
                <a:lnTo>
                  <a:pt x="2390394" y="176847"/>
                </a:lnTo>
                <a:lnTo>
                  <a:pt x="2390394" y="173037"/>
                </a:lnTo>
                <a:lnTo>
                  <a:pt x="2399017" y="173037"/>
                </a:lnTo>
                <a:lnTo>
                  <a:pt x="2399017" y="155257"/>
                </a:lnTo>
                <a:lnTo>
                  <a:pt x="2399017" y="151447"/>
                </a:lnTo>
                <a:lnTo>
                  <a:pt x="2403335" y="151447"/>
                </a:lnTo>
                <a:lnTo>
                  <a:pt x="2411971" y="160337"/>
                </a:lnTo>
                <a:lnTo>
                  <a:pt x="2411971" y="176847"/>
                </a:lnTo>
                <a:lnTo>
                  <a:pt x="2416289" y="176847"/>
                </a:lnTo>
                <a:lnTo>
                  <a:pt x="2416289" y="164147"/>
                </a:lnTo>
                <a:lnTo>
                  <a:pt x="2429243" y="164147"/>
                </a:lnTo>
                <a:lnTo>
                  <a:pt x="2429243" y="176847"/>
                </a:lnTo>
                <a:lnTo>
                  <a:pt x="2433561" y="176847"/>
                </a:lnTo>
                <a:lnTo>
                  <a:pt x="2437879" y="173037"/>
                </a:lnTo>
                <a:lnTo>
                  <a:pt x="2437879" y="164147"/>
                </a:lnTo>
                <a:lnTo>
                  <a:pt x="2476741" y="164147"/>
                </a:lnTo>
                <a:lnTo>
                  <a:pt x="2476741" y="176847"/>
                </a:lnTo>
                <a:lnTo>
                  <a:pt x="2489695" y="176847"/>
                </a:lnTo>
                <a:lnTo>
                  <a:pt x="2489695" y="181927"/>
                </a:lnTo>
                <a:lnTo>
                  <a:pt x="2502649" y="181927"/>
                </a:lnTo>
                <a:lnTo>
                  <a:pt x="2502649" y="164147"/>
                </a:lnTo>
                <a:lnTo>
                  <a:pt x="2502649" y="160337"/>
                </a:lnTo>
                <a:lnTo>
                  <a:pt x="2504732" y="152717"/>
                </a:lnTo>
                <a:lnTo>
                  <a:pt x="2505303" y="151447"/>
                </a:lnTo>
                <a:lnTo>
                  <a:pt x="2506421" y="148907"/>
                </a:lnTo>
                <a:lnTo>
                  <a:pt x="2510536" y="147637"/>
                </a:lnTo>
                <a:lnTo>
                  <a:pt x="2519921" y="146367"/>
                </a:lnTo>
                <a:lnTo>
                  <a:pt x="2524239" y="146367"/>
                </a:lnTo>
                <a:lnTo>
                  <a:pt x="2524239" y="167957"/>
                </a:lnTo>
                <a:lnTo>
                  <a:pt x="2515603" y="167957"/>
                </a:lnTo>
                <a:lnTo>
                  <a:pt x="2515603" y="176847"/>
                </a:lnTo>
                <a:lnTo>
                  <a:pt x="2545816" y="176847"/>
                </a:lnTo>
                <a:lnTo>
                  <a:pt x="2545816" y="173037"/>
                </a:lnTo>
                <a:lnTo>
                  <a:pt x="2588996" y="173037"/>
                </a:lnTo>
                <a:lnTo>
                  <a:pt x="2588996" y="160337"/>
                </a:lnTo>
                <a:lnTo>
                  <a:pt x="2640812" y="160337"/>
                </a:lnTo>
                <a:lnTo>
                  <a:pt x="2640812" y="164147"/>
                </a:lnTo>
                <a:lnTo>
                  <a:pt x="2645130" y="167957"/>
                </a:lnTo>
                <a:lnTo>
                  <a:pt x="2653766" y="167957"/>
                </a:lnTo>
                <a:lnTo>
                  <a:pt x="2653766" y="173037"/>
                </a:lnTo>
                <a:lnTo>
                  <a:pt x="2666708" y="173037"/>
                </a:lnTo>
                <a:lnTo>
                  <a:pt x="2666708" y="164147"/>
                </a:lnTo>
                <a:lnTo>
                  <a:pt x="2679662" y="164147"/>
                </a:lnTo>
                <a:lnTo>
                  <a:pt x="2679662" y="160337"/>
                </a:lnTo>
                <a:lnTo>
                  <a:pt x="2679662" y="155257"/>
                </a:lnTo>
                <a:lnTo>
                  <a:pt x="2688298" y="155257"/>
                </a:lnTo>
                <a:lnTo>
                  <a:pt x="2692616" y="151447"/>
                </a:lnTo>
                <a:lnTo>
                  <a:pt x="2692616" y="146367"/>
                </a:lnTo>
                <a:lnTo>
                  <a:pt x="2701252" y="146367"/>
                </a:lnTo>
                <a:lnTo>
                  <a:pt x="2701252" y="155257"/>
                </a:lnTo>
                <a:lnTo>
                  <a:pt x="2722842" y="155257"/>
                </a:lnTo>
                <a:lnTo>
                  <a:pt x="2722842" y="151447"/>
                </a:lnTo>
                <a:lnTo>
                  <a:pt x="2727160" y="146367"/>
                </a:lnTo>
                <a:lnTo>
                  <a:pt x="2735796" y="146367"/>
                </a:lnTo>
                <a:lnTo>
                  <a:pt x="2735796" y="147497"/>
                </a:lnTo>
                <a:lnTo>
                  <a:pt x="2731439" y="147497"/>
                </a:lnTo>
                <a:lnTo>
                  <a:pt x="2731439" y="156184"/>
                </a:lnTo>
                <a:lnTo>
                  <a:pt x="2718485" y="156184"/>
                </a:lnTo>
                <a:lnTo>
                  <a:pt x="2718485" y="164858"/>
                </a:lnTo>
                <a:lnTo>
                  <a:pt x="2744381" y="164858"/>
                </a:lnTo>
                <a:lnTo>
                  <a:pt x="2748699" y="160515"/>
                </a:lnTo>
                <a:lnTo>
                  <a:pt x="2748699" y="155257"/>
                </a:lnTo>
                <a:lnTo>
                  <a:pt x="2796235" y="155257"/>
                </a:lnTo>
                <a:lnTo>
                  <a:pt x="2796235" y="164147"/>
                </a:lnTo>
                <a:lnTo>
                  <a:pt x="2809189" y="164147"/>
                </a:lnTo>
                <a:lnTo>
                  <a:pt x="2809189" y="146367"/>
                </a:lnTo>
                <a:lnTo>
                  <a:pt x="2809189" y="143167"/>
                </a:lnTo>
                <a:lnTo>
                  <a:pt x="2826423" y="143167"/>
                </a:lnTo>
                <a:lnTo>
                  <a:pt x="2826423" y="134493"/>
                </a:lnTo>
                <a:lnTo>
                  <a:pt x="2817787" y="134493"/>
                </a:lnTo>
                <a:lnTo>
                  <a:pt x="2817787" y="125806"/>
                </a:lnTo>
                <a:lnTo>
                  <a:pt x="2816758" y="124777"/>
                </a:lnTo>
                <a:lnTo>
                  <a:pt x="2822143" y="124777"/>
                </a:lnTo>
                <a:lnTo>
                  <a:pt x="2822143" y="129857"/>
                </a:lnTo>
                <a:lnTo>
                  <a:pt x="2830779" y="129857"/>
                </a:lnTo>
                <a:lnTo>
                  <a:pt x="2830779" y="138747"/>
                </a:lnTo>
                <a:lnTo>
                  <a:pt x="2843733" y="138747"/>
                </a:lnTo>
                <a:lnTo>
                  <a:pt x="2843733" y="142557"/>
                </a:lnTo>
                <a:lnTo>
                  <a:pt x="2848051" y="142557"/>
                </a:lnTo>
                <a:lnTo>
                  <a:pt x="2852369" y="138747"/>
                </a:lnTo>
                <a:lnTo>
                  <a:pt x="2852369" y="115887"/>
                </a:lnTo>
                <a:lnTo>
                  <a:pt x="2852369" y="112077"/>
                </a:lnTo>
                <a:lnTo>
                  <a:pt x="2856687" y="112077"/>
                </a:lnTo>
                <a:lnTo>
                  <a:pt x="2856687" y="142557"/>
                </a:lnTo>
                <a:lnTo>
                  <a:pt x="2878277" y="142557"/>
                </a:lnTo>
                <a:lnTo>
                  <a:pt x="2878277" y="146367"/>
                </a:lnTo>
                <a:lnTo>
                  <a:pt x="2886913" y="146367"/>
                </a:lnTo>
                <a:lnTo>
                  <a:pt x="2886913" y="115887"/>
                </a:lnTo>
                <a:lnTo>
                  <a:pt x="2917139" y="115887"/>
                </a:lnTo>
                <a:lnTo>
                  <a:pt x="2921457" y="120967"/>
                </a:lnTo>
                <a:lnTo>
                  <a:pt x="2921457" y="129857"/>
                </a:lnTo>
                <a:lnTo>
                  <a:pt x="2943034" y="129857"/>
                </a:lnTo>
                <a:lnTo>
                  <a:pt x="2943034" y="142557"/>
                </a:lnTo>
                <a:lnTo>
                  <a:pt x="2951670" y="142557"/>
                </a:lnTo>
                <a:lnTo>
                  <a:pt x="2951670" y="155257"/>
                </a:lnTo>
                <a:lnTo>
                  <a:pt x="2960306" y="155257"/>
                </a:lnTo>
                <a:lnTo>
                  <a:pt x="2960306" y="167957"/>
                </a:lnTo>
                <a:lnTo>
                  <a:pt x="2968942" y="167957"/>
                </a:lnTo>
                <a:lnTo>
                  <a:pt x="2968942" y="164147"/>
                </a:lnTo>
                <a:lnTo>
                  <a:pt x="2973260" y="164147"/>
                </a:lnTo>
                <a:lnTo>
                  <a:pt x="2977578" y="160337"/>
                </a:lnTo>
                <a:lnTo>
                  <a:pt x="2990532" y="160337"/>
                </a:lnTo>
                <a:lnTo>
                  <a:pt x="2990532" y="146367"/>
                </a:lnTo>
                <a:lnTo>
                  <a:pt x="3003486" y="146367"/>
                </a:lnTo>
                <a:lnTo>
                  <a:pt x="3003486" y="129857"/>
                </a:lnTo>
                <a:lnTo>
                  <a:pt x="3012122" y="129857"/>
                </a:lnTo>
                <a:lnTo>
                  <a:pt x="3012122" y="151447"/>
                </a:lnTo>
                <a:lnTo>
                  <a:pt x="3033712" y="151447"/>
                </a:lnTo>
                <a:lnTo>
                  <a:pt x="3033712" y="146367"/>
                </a:lnTo>
                <a:lnTo>
                  <a:pt x="3038030" y="142557"/>
                </a:lnTo>
                <a:lnTo>
                  <a:pt x="3055302" y="142557"/>
                </a:lnTo>
                <a:lnTo>
                  <a:pt x="3059607" y="133667"/>
                </a:lnTo>
                <a:lnTo>
                  <a:pt x="3076879" y="133667"/>
                </a:lnTo>
                <a:lnTo>
                  <a:pt x="3076879" y="142557"/>
                </a:lnTo>
                <a:lnTo>
                  <a:pt x="3055302" y="142557"/>
                </a:lnTo>
                <a:lnTo>
                  <a:pt x="3055302" y="151447"/>
                </a:lnTo>
                <a:lnTo>
                  <a:pt x="3076879" y="151447"/>
                </a:lnTo>
                <a:lnTo>
                  <a:pt x="3076879" y="160337"/>
                </a:lnTo>
                <a:lnTo>
                  <a:pt x="3081197" y="164147"/>
                </a:lnTo>
                <a:lnTo>
                  <a:pt x="3085515" y="164147"/>
                </a:lnTo>
                <a:lnTo>
                  <a:pt x="3085515" y="142557"/>
                </a:lnTo>
                <a:lnTo>
                  <a:pt x="3094151" y="142557"/>
                </a:lnTo>
                <a:lnTo>
                  <a:pt x="3094151" y="138785"/>
                </a:lnTo>
                <a:lnTo>
                  <a:pt x="3098431" y="134493"/>
                </a:lnTo>
                <a:lnTo>
                  <a:pt x="3098431" y="125806"/>
                </a:lnTo>
                <a:lnTo>
                  <a:pt x="3094151" y="125806"/>
                </a:lnTo>
                <a:lnTo>
                  <a:pt x="3094151" y="120967"/>
                </a:lnTo>
                <a:lnTo>
                  <a:pt x="3102787" y="120967"/>
                </a:lnTo>
                <a:lnTo>
                  <a:pt x="3102787" y="142557"/>
                </a:lnTo>
                <a:lnTo>
                  <a:pt x="3111462" y="142557"/>
                </a:lnTo>
                <a:lnTo>
                  <a:pt x="3111462" y="151447"/>
                </a:lnTo>
                <a:lnTo>
                  <a:pt x="3132975" y="151447"/>
                </a:lnTo>
                <a:lnTo>
                  <a:pt x="3132975" y="156184"/>
                </a:lnTo>
                <a:lnTo>
                  <a:pt x="3137281" y="151841"/>
                </a:lnTo>
                <a:lnTo>
                  <a:pt x="3141599" y="151841"/>
                </a:lnTo>
                <a:lnTo>
                  <a:pt x="3141599" y="151447"/>
                </a:lnTo>
                <a:lnTo>
                  <a:pt x="3150324" y="151447"/>
                </a:lnTo>
                <a:lnTo>
                  <a:pt x="3150324" y="160337"/>
                </a:lnTo>
                <a:lnTo>
                  <a:pt x="3158960" y="160337"/>
                </a:lnTo>
                <a:lnTo>
                  <a:pt x="3158960" y="151447"/>
                </a:lnTo>
                <a:lnTo>
                  <a:pt x="3167596" y="151447"/>
                </a:lnTo>
                <a:lnTo>
                  <a:pt x="3167596" y="160337"/>
                </a:lnTo>
                <a:lnTo>
                  <a:pt x="3171914" y="160337"/>
                </a:lnTo>
                <a:lnTo>
                  <a:pt x="3171914" y="146367"/>
                </a:lnTo>
                <a:lnTo>
                  <a:pt x="3176232" y="146367"/>
                </a:lnTo>
                <a:lnTo>
                  <a:pt x="3176232" y="142557"/>
                </a:lnTo>
                <a:lnTo>
                  <a:pt x="3180550" y="142557"/>
                </a:lnTo>
                <a:lnTo>
                  <a:pt x="3180550" y="133667"/>
                </a:lnTo>
                <a:lnTo>
                  <a:pt x="3197822" y="133667"/>
                </a:lnTo>
                <a:lnTo>
                  <a:pt x="3197822" y="124777"/>
                </a:lnTo>
                <a:lnTo>
                  <a:pt x="3206458" y="124777"/>
                </a:lnTo>
                <a:lnTo>
                  <a:pt x="3206458" y="133667"/>
                </a:lnTo>
                <a:lnTo>
                  <a:pt x="3215094" y="133667"/>
                </a:lnTo>
                <a:lnTo>
                  <a:pt x="3215094" y="146367"/>
                </a:lnTo>
                <a:lnTo>
                  <a:pt x="3223730" y="146367"/>
                </a:lnTo>
                <a:lnTo>
                  <a:pt x="3223730" y="155257"/>
                </a:lnTo>
                <a:lnTo>
                  <a:pt x="3228048" y="155257"/>
                </a:lnTo>
                <a:lnTo>
                  <a:pt x="3232366" y="151447"/>
                </a:lnTo>
                <a:lnTo>
                  <a:pt x="3232366" y="133667"/>
                </a:lnTo>
                <a:lnTo>
                  <a:pt x="3236684" y="133667"/>
                </a:lnTo>
                <a:lnTo>
                  <a:pt x="3236684" y="151447"/>
                </a:lnTo>
                <a:lnTo>
                  <a:pt x="3245307" y="151447"/>
                </a:lnTo>
                <a:lnTo>
                  <a:pt x="3245307" y="138747"/>
                </a:lnTo>
                <a:lnTo>
                  <a:pt x="3249625" y="133667"/>
                </a:lnTo>
                <a:lnTo>
                  <a:pt x="3249625" y="129857"/>
                </a:lnTo>
                <a:lnTo>
                  <a:pt x="3253943" y="124777"/>
                </a:lnTo>
                <a:lnTo>
                  <a:pt x="3271215" y="124777"/>
                </a:lnTo>
                <a:lnTo>
                  <a:pt x="3271215" y="120967"/>
                </a:lnTo>
                <a:lnTo>
                  <a:pt x="3275533" y="115887"/>
                </a:lnTo>
                <a:lnTo>
                  <a:pt x="3284169" y="115887"/>
                </a:lnTo>
                <a:lnTo>
                  <a:pt x="3284169" y="124777"/>
                </a:lnTo>
                <a:lnTo>
                  <a:pt x="3292805" y="124777"/>
                </a:lnTo>
                <a:lnTo>
                  <a:pt x="3292805" y="133667"/>
                </a:lnTo>
                <a:lnTo>
                  <a:pt x="3297123" y="138747"/>
                </a:lnTo>
                <a:lnTo>
                  <a:pt x="3301441" y="133667"/>
                </a:lnTo>
                <a:lnTo>
                  <a:pt x="3301441" y="112077"/>
                </a:lnTo>
                <a:lnTo>
                  <a:pt x="3310077" y="112077"/>
                </a:lnTo>
                <a:lnTo>
                  <a:pt x="3310077" y="124777"/>
                </a:lnTo>
                <a:lnTo>
                  <a:pt x="3331667" y="124777"/>
                </a:lnTo>
                <a:lnTo>
                  <a:pt x="3331667" y="115887"/>
                </a:lnTo>
                <a:lnTo>
                  <a:pt x="3340303" y="115887"/>
                </a:lnTo>
                <a:lnTo>
                  <a:pt x="3340303" y="124777"/>
                </a:lnTo>
                <a:lnTo>
                  <a:pt x="3348939" y="124777"/>
                </a:lnTo>
                <a:lnTo>
                  <a:pt x="3348939" y="120967"/>
                </a:lnTo>
                <a:lnTo>
                  <a:pt x="3353257" y="115887"/>
                </a:lnTo>
                <a:lnTo>
                  <a:pt x="3353257" y="103187"/>
                </a:lnTo>
                <a:lnTo>
                  <a:pt x="3361804" y="103187"/>
                </a:lnTo>
                <a:lnTo>
                  <a:pt x="3361804" y="94297"/>
                </a:lnTo>
                <a:lnTo>
                  <a:pt x="3370440" y="94297"/>
                </a:lnTo>
                <a:lnTo>
                  <a:pt x="3370389" y="103238"/>
                </a:lnTo>
                <a:lnTo>
                  <a:pt x="3366122" y="108267"/>
                </a:lnTo>
                <a:lnTo>
                  <a:pt x="3361893" y="108267"/>
                </a:lnTo>
                <a:lnTo>
                  <a:pt x="3361893" y="124777"/>
                </a:lnTo>
                <a:lnTo>
                  <a:pt x="3383470" y="124777"/>
                </a:lnTo>
                <a:lnTo>
                  <a:pt x="3383470" y="129857"/>
                </a:lnTo>
                <a:lnTo>
                  <a:pt x="3392106" y="129857"/>
                </a:lnTo>
                <a:lnTo>
                  <a:pt x="3392106" y="112077"/>
                </a:lnTo>
                <a:lnTo>
                  <a:pt x="3409378" y="112077"/>
                </a:lnTo>
                <a:lnTo>
                  <a:pt x="3413696" y="108267"/>
                </a:lnTo>
                <a:lnTo>
                  <a:pt x="3418014" y="108267"/>
                </a:lnTo>
                <a:lnTo>
                  <a:pt x="3418014" y="103187"/>
                </a:lnTo>
                <a:lnTo>
                  <a:pt x="3422332" y="103187"/>
                </a:lnTo>
                <a:lnTo>
                  <a:pt x="3422332" y="108267"/>
                </a:lnTo>
                <a:lnTo>
                  <a:pt x="3426650" y="112077"/>
                </a:lnTo>
                <a:lnTo>
                  <a:pt x="3435286" y="112077"/>
                </a:lnTo>
                <a:lnTo>
                  <a:pt x="3435286" y="108267"/>
                </a:lnTo>
                <a:lnTo>
                  <a:pt x="3439604" y="103187"/>
                </a:lnTo>
                <a:lnTo>
                  <a:pt x="3448240" y="103187"/>
                </a:lnTo>
                <a:lnTo>
                  <a:pt x="3448240" y="94297"/>
                </a:lnTo>
                <a:lnTo>
                  <a:pt x="3456876" y="94297"/>
                </a:lnTo>
                <a:lnTo>
                  <a:pt x="3456876" y="72707"/>
                </a:lnTo>
                <a:lnTo>
                  <a:pt x="3461105" y="72707"/>
                </a:lnTo>
                <a:lnTo>
                  <a:pt x="3461105" y="56197"/>
                </a:lnTo>
                <a:lnTo>
                  <a:pt x="3461105" y="51117"/>
                </a:lnTo>
                <a:lnTo>
                  <a:pt x="3474059" y="51117"/>
                </a:lnTo>
                <a:lnTo>
                  <a:pt x="3474059" y="72707"/>
                </a:lnTo>
                <a:lnTo>
                  <a:pt x="3465512" y="72707"/>
                </a:lnTo>
                <a:lnTo>
                  <a:pt x="3465512" y="99377"/>
                </a:lnTo>
                <a:lnTo>
                  <a:pt x="3474148" y="99377"/>
                </a:lnTo>
                <a:lnTo>
                  <a:pt x="3474148" y="94297"/>
                </a:lnTo>
                <a:lnTo>
                  <a:pt x="3478466" y="90487"/>
                </a:lnTo>
                <a:lnTo>
                  <a:pt x="3487102" y="90487"/>
                </a:lnTo>
                <a:lnTo>
                  <a:pt x="3487102" y="81597"/>
                </a:lnTo>
                <a:lnTo>
                  <a:pt x="3491420" y="77787"/>
                </a:lnTo>
                <a:lnTo>
                  <a:pt x="3491420" y="68897"/>
                </a:lnTo>
                <a:lnTo>
                  <a:pt x="3495649" y="68897"/>
                </a:lnTo>
                <a:lnTo>
                  <a:pt x="3495649" y="63817"/>
                </a:lnTo>
                <a:lnTo>
                  <a:pt x="3504285" y="63817"/>
                </a:lnTo>
                <a:lnTo>
                  <a:pt x="3504285" y="68897"/>
                </a:lnTo>
                <a:lnTo>
                  <a:pt x="3512997" y="68897"/>
                </a:lnTo>
                <a:lnTo>
                  <a:pt x="3512909" y="81699"/>
                </a:lnTo>
                <a:lnTo>
                  <a:pt x="3504361" y="90487"/>
                </a:lnTo>
                <a:lnTo>
                  <a:pt x="3495738" y="90487"/>
                </a:lnTo>
                <a:lnTo>
                  <a:pt x="3495738" y="103187"/>
                </a:lnTo>
                <a:lnTo>
                  <a:pt x="3500056" y="103187"/>
                </a:lnTo>
                <a:lnTo>
                  <a:pt x="3500056" y="112077"/>
                </a:lnTo>
                <a:lnTo>
                  <a:pt x="3491420" y="112077"/>
                </a:lnTo>
                <a:lnTo>
                  <a:pt x="3491420" y="112801"/>
                </a:lnTo>
                <a:lnTo>
                  <a:pt x="3482695" y="112801"/>
                </a:lnTo>
                <a:lnTo>
                  <a:pt x="3482695" y="125806"/>
                </a:lnTo>
                <a:lnTo>
                  <a:pt x="3495649" y="125806"/>
                </a:lnTo>
                <a:lnTo>
                  <a:pt x="3495649" y="120967"/>
                </a:lnTo>
                <a:lnTo>
                  <a:pt x="3512997" y="120967"/>
                </a:lnTo>
                <a:lnTo>
                  <a:pt x="3512997" y="112077"/>
                </a:lnTo>
                <a:lnTo>
                  <a:pt x="3517315" y="108267"/>
                </a:lnTo>
                <a:lnTo>
                  <a:pt x="3521633" y="108267"/>
                </a:lnTo>
                <a:lnTo>
                  <a:pt x="3525913" y="103238"/>
                </a:lnTo>
                <a:lnTo>
                  <a:pt x="3525951" y="94297"/>
                </a:lnTo>
                <a:lnTo>
                  <a:pt x="3538905" y="94297"/>
                </a:lnTo>
                <a:lnTo>
                  <a:pt x="3538956" y="103238"/>
                </a:lnTo>
                <a:lnTo>
                  <a:pt x="3543223" y="108267"/>
                </a:lnTo>
                <a:lnTo>
                  <a:pt x="3595039" y="108267"/>
                </a:lnTo>
                <a:lnTo>
                  <a:pt x="3595039" y="99377"/>
                </a:lnTo>
                <a:lnTo>
                  <a:pt x="3590721" y="99377"/>
                </a:lnTo>
                <a:lnTo>
                  <a:pt x="3586403" y="94297"/>
                </a:lnTo>
                <a:lnTo>
                  <a:pt x="3586403" y="86677"/>
                </a:lnTo>
                <a:lnTo>
                  <a:pt x="3577767" y="86677"/>
                </a:lnTo>
                <a:lnTo>
                  <a:pt x="3577767" y="81597"/>
                </a:lnTo>
                <a:lnTo>
                  <a:pt x="3577767" y="77787"/>
                </a:lnTo>
                <a:lnTo>
                  <a:pt x="3590721" y="77787"/>
                </a:lnTo>
                <a:lnTo>
                  <a:pt x="3590721" y="68897"/>
                </a:lnTo>
                <a:lnTo>
                  <a:pt x="3599357" y="68897"/>
                </a:lnTo>
                <a:lnTo>
                  <a:pt x="3599357" y="77787"/>
                </a:lnTo>
                <a:lnTo>
                  <a:pt x="3590721" y="77787"/>
                </a:lnTo>
                <a:lnTo>
                  <a:pt x="3590721" y="86677"/>
                </a:lnTo>
                <a:lnTo>
                  <a:pt x="3603675" y="86677"/>
                </a:lnTo>
                <a:lnTo>
                  <a:pt x="3603675" y="99377"/>
                </a:lnTo>
                <a:lnTo>
                  <a:pt x="3612311" y="99377"/>
                </a:lnTo>
                <a:lnTo>
                  <a:pt x="3612311" y="108267"/>
                </a:lnTo>
                <a:lnTo>
                  <a:pt x="3625265" y="108267"/>
                </a:lnTo>
                <a:lnTo>
                  <a:pt x="3625265" y="99377"/>
                </a:lnTo>
                <a:lnTo>
                  <a:pt x="3633901" y="99377"/>
                </a:lnTo>
                <a:lnTo>
                  <a:pt x="3633901" y="112077"/>
                </a:lnTo>
                <a:lnTo>
                  <a:pt x="3651161" y="112077"/>
                </a:lnTo>
                <a:lnTo>
                  <a:pt x="3651161" y="94297"/>
                </a:lnTo>
                <a:lnTo>
                  <a:pt x="3651161" y="81597"/>
                </a:lnTo>
                <a:lnTo>
                  <a:pt x="3668433" y="81597"/>
                </a:lnTo>
                <a:lnTo>
                  <a:pt x="3668433" y="77787"/>
                </a:lnTo>
                <a:lnTo>
                  <a:pt x="3677069" y="77787"/>
                </a:lnTo>
                <a:lnTo>
                  <a:pt x="3677069" y="68897"/>
                </a:lnTo>
                <a:lnTo>
                  <a:pt x="3677069" y="63817"/>
                </a:lnTo>
                <a:lnTo>
                  <a:pt x="3690023" y="63817"/>
                </a:lnTo>
                <a:lnTo>
                  <a:pt x="3690112" y="81699"/>
                </a:lnTo>
                <a:lnTo>
                  <a:pt x="3694341" y="86677"/>
                </a:lnTo>
                <a:lnTo>
                  <a:pt x="3702977" y="86677"/>
                </a:lnTo>
                <a:lnTo>
                  <a:pt x="3702977" y="108267"/>
                </a:lnTo>
                <a:lnTo>
                  <a:pt x="3715931" y="108267"/>
                </a:lnTo>
                <a:lnTo>
                  <a:pt x="3715931" y="112077"/>
                </a:lnTo>
                <a:lnTo>
                  <a:pt x="3720249" y="115887"/>
                </a:lnTo>
                <a:lnTo>
                  <a:pt x="3728885" y="115887"/>
                </a:lnTo>
                <a:lnTo>
                  <a:pt x="3728885" y="124777"/>
                </a:lnTo>
                <a:lnTo>
                  <a:pt x="3733203" y="124777"/>
                </a:lnTo>
                <a:lnTo>
                  <a:pt x="3737521" y="120967"/>
                </a:lnTo>
                <a:lnTo>
                  <a:pt x="3737521" y="108267"/>
                </a:lnTo>
                <a:lnTo>
                  <a:pt x="3750475" y="108267"/>
                </a:lnTo>
                <a:lnTo>
                  <a:pt x="3750475" y="115887"/>
                </a:lnTo>
                <a:lnTo>
                  <a:pt x="3759111" y="115887"/>
                </a:lnTo>
                <a:lnTo>
                  <a:pt x="3759111" y="94297"/>
                </a:lnTo>
                <a:lnTo>
                  <a:pt x="3776370" y="94297"/>
                </a:lnTo>
                <a:lnTo>
                  <a:pt x="3776370" y="108267"/>
                </a:lnTo>
                <a:lnTo>
                  <a:pt x="3789324" y="108267"/>
                </a:lnTo>
                <a:lnTo>
                  <a:pt x="3793642" y="112077"/>
                </a:lnTo>
                <a:lnTo>
                  <a:pt x="3793642" y="115887"/>
                </a:lnTo>
                <a:lnTo>
                  <a:pt x="3806596" y="115887"/>
                </a:lnTo>
                <a:lnTo>
                  <a:pt x="3810914" y="112077"/>
                </a:lnTo>
                <a:lnTo>
                  <a:pt x="3810914" y="103187"/>
                </a:lnTo>
                <a:lnTo>
                  <a:pt x="3845458" y="103187"/>
                </a:lnTo>
                <a:lnTo>
                  <a:pt x="3845458" y="99377"/>
                </a:lnTo>
                <a:lnTo>
                  <a:pt x="3845458" y="94297"/>
                </a:lnTo>
                <a:lnTo>
                  <a:pt x="3854094" y="94297"/>
                </a:lnTo>
                <a:lnTo>
                  <a:pt x="3854094" y="86677"/>
                </a:lnTo>
                <a:lnTo>
                  <a:pt x="3862730" y="86677"/>
                </a:lnTo>
                <a:lnTo>
                  <a:pt x="3862730" y="99377"/>
                </a:lnTo>
                <a:lnTo>
                  <a:pt x="3871366" y="99377"/>
                </a:lnTo>
                <a:lnTo>
                  <a:pt x="3875684" y="103187"/>
                </a:lnTo>
                <a:lnTo>
                  <a:pt x="3875684" y="108267"/>
                </a:lnTo>
                <a:lnTo>
                  <a:pt x="3892956" y="108267"/>
                </a:lnTo>
                <a:lnTo>
                  <a:pt x="3892956" y="99377"/>
                </a:lnTo>
                <a:lnTo>
                  <a:pt x="3901579" y="99377"/>
                </a:lnTo>
                <a:lnTo>
                  <a:pt x="3905859" y="94348"/>
                </a:lnTo>
                <a:lnTo>
                  <a:pt x="3905897" y="90487"/>
                </a:lnTo>
                <a:lnTo>
                  <a:pt x="3910215" y="86677"/>
                </a:lnTo>
                <a:lnTo>
                  <a:pt x="3914533" y="86677"/>
                </a:lnTo>
                <a:lnTo>
                  <a:pt x="3914533" y="77787"/>
                </a:lnTo>
                <a:lnTo>
                  <a:pt x="3914533" y="63817"/>
                </a:lnTo>
                <a:lnTo>
                  <a:pt x="3914533" y="60007"/>
                </a:lnTo>
                <a:lnTo>
                  <a:pt x="3923169" y="60007"/>
                </a:lnTo>
                <a:lnTo>
                  <a:pt x="3923169" y="68897"/>
                </a:lnTo>
                <a:lnTo>
                  <a:pt x="3931805" y="68897"/>
                </a:lnTo>
                <a:lnTo>
                  <a:pt x="3931805" y="77787"/>
                </a:lnTo>
                <a:lnTo>
                  <a:pt x="3927487" y="77787"/>
                </a:lnTo>
                <a:lnTo>
                  <a:pt x="3923169" y="81597"/>
                </a:lnTo>
                <a:lnTo>
                  <a:pt x="3923169" y="90487"/>
                </a:lnTo>
                <a:lnTo>
                  <a:pt x="3910215" y="90487"/>
                </a:lnTo>
                <a:lnTo>
                  <a:pt x="3910215" y="103187"/>
                </a:lnTo>
                <a:lnTo>
                  <a:pt x="3931805" y="103187"/>
                </a:lnTo>
                <a:lnTo>
                  <a:pt x="3931805" y="108267"/>
                </a:lnTo>
                <a:lnTo>
                  <a:pt x="3940441" y="108267"/>
                </a:lnTo>
                <a:lnTo>
                  <a:pt x="3940441" y="99377"/>
                </a:lnTo>
                <a:lnTo>
                  <a:pt x="3931805" y="99377"/>
                </a:lnTo>
                <a:lnTo>
                  <a:pt x="3931805" y="90487"/>
                </a:lnTo>
                <a:lnTo>
                  <a:pt x="3940441" y="90487"/>
                </a:lnTo>
                <a:lnTo>
                  <a:pt x="3940441" y="77787"/>
                </a:lnTo>
                <a:lnTo>
                  <a:pt x="3953395" y="77787"/>
                </a:lnTo>
                <a:lnTo>
                  <a:pt x="3953395" y="90487"/>
                </a:lnTo>
                <a:lnTo>
                  <a:pt x="3957713" y="90487"/>
                </a:lnTo>
                <a:lnTo>
                  <a:pt x="3957713" y="77787"/>
                </a:lnTo>
                <a:lnTo>
                  <a:pt x="3970667" y="77787"/>
                </a:lnTo>
                <a:lnTo>
                  <a:pt x="3970667" y="60007"/>
                </a:lnTo>
                <a:lnTo>
                  <a:pt x="3979303" y="60007"/>
                </a:lnTo>
                <a:lnTo>
                  <a:pt x="3979303" y="56197"/>
                </a:lnTo>
                <a:lnTo>
                  <a:pt x="3979303" y="51117"/>
                </a:lnTo>
                <a:close/>
              </a:path>
              <a:path w="5473700" h="225425">
                <a:moveTo>
                  <a:pt x="4026712" y="38201"/>
                </a:moveTo>
                <a:lnTo>
                  <a:pt x="4022394" y="34391"/>
                </a:lnTo>
                <a:lnTo>
                  <a:pt x="4013758" y="34391"/>
                </a:lnTo>
                <a:lnTo>
                  <a:pt x="4013758" y="38201"/>
                </a:lnTo>
                <a:lnTo>
                  <a:pt x="4018076" y="38201"/>
                </a:lnTo>
                <a:lnTo>
                  <a:pt x="4022394" y="43281"/>
                </a:lnTo>
                <a:lnTo>
                  <a:pt x="4022394" y="50901"/>
                </a:lnTo>
                <a:lnTo>
                  <a:pt x="4026712" y="50901"/>
                </a:lnTo>
                <a:lnTo>
                  <a:pt x="4026712" y="38201"/>
                </a:lnTo>
                <a:close/>
              </a:path>
              <a:path w="5473700" h="225425">
                <a:moveTo>
                  <a:pt x="4095788" y="38201"/>
                </a:moveTo>
                <a:lnTo>
                  <a:pt x="4082834" y="38201"/>
                </a:lnTo>
                <a:lnTo>
                  <a:pt x="4082834" y="43281"/>
                </a:lnTo>
                <a:lnTo>
                  <a:pt x="4087152" y="47091"/>
                </a:lnTo>
                <a:lnTo>
                  <a:pt x="4095788" y="47091"/>
                </a:lnTo>
                <a:lnTo>
                  <a:pt x="4095788" y="38201"/>
                </a:lnTo>
                <a:close/>
              </a:path>
              <a:path w="5473700" h="225425">
                <a:moveTo>
                  <a:pt x="4108742" y="25501"/>
                </a:moveTo>
                <a:lnTo>
                  <a:pt x="4104424" y="21691"/>
                </a:lnTo>
                <a:lnTo>
                  <a:pt x="4095788" y="21691"/>
                </a:lnTo>
                <a:lnTo>
                  <a:pt x="4095788" y="34391"/>
                </a:lnTo>
                <a:lnTo>
                  <a:pt x="4108742" y="34391"/>
                </a:lnTo>
                <a:lnTo>
                  <a:pt x="4108742" y="25501"/>
                </a:lnTo>
                <a:close/>
              </a:path>
              <a:path w="5473700" h="225425">
                <a:moveTo>
                  <a:pt x="4126014" y="64871"/>
                </a:moveTo>
                <a:lnTo>
                  <a:pt x="4113060" y="64871"/>
                </a:lnTo>
                <a:lnTo>
                  <a:pt x="4113060" y="55981"/>
                </a:lnTo>
                <a:lnTo>
                  <a:pt x="4113060" y="50901"/>
                </a:lnTo>
                <a:lnTo>
                  <a:pt x="4113060" y="47091"/>
                </a:lnTo>
                <a:lnTo>
                  <a:pt x="4095788" y="47091"/>
                </a:lnTo>
                <a:lnTo>
                  <a:pt x="4095788" y="50901"/>
                </a:lnTo>
                <a:lnTo>
                  <a:pt x="4091470" y="50901"/>
                </a:lnTo>
                <a:lnTo>
                  <a:pt x="4087152" y="47091"/>
                </a:lnTo>
                <a:lnTo>
                  <a:pt x="4082834" y="47091"/>
                </a:lnTo>
                <a:lnTo>
                  <a:pt x="4082834" y="55981"/>
                </a:lnTo>
                <a:lnTo>
                  <a:pt x="4074198" y="55981"/>
                </a:lnTo>
                <a:lnTo>
                  <a:pt x="4074198" y="34391"/>
                </a:lnTo>
                <a:lnTo>
                  <a:pt x="4065562" y="34391"/>
                </a:lnTo>
                <a:lnTo>
                  <a:pt x="4065562" y="43281"/>
                </a:lnTo>
                <a:lnTo>
                  <a:pt x="4052620" y="43281"/>
                </a:lnTo>
                <a:lnTo>
                  <a:pt x="4052620" y="64871"/>
                </a:lnTo>
                <a:lnTo>
                  <a:pt x="4048302" y="68681"/>
                </a:lnTo>
                <a:lnTo>
                  <a:pt x="4048302" y="72491"/>
                </a:lnTo>
                <a:lnTo>
                  <a:pt x="4043984" y="72491"/>
                </a:lnTo>
                <a:lnTo>
                  <a:pt x="4039666" y="68681"/>
                </a:lnTo>
                <a:lnTo>
                  <a:pt x="4039666" y="50901"/>
                </a:lnTo>
                <a:lnTo>
                  <a:pt x="4026712" y="50901"/>
                </a:lnTo>
                <a:lnTo>
                  <a:pt x="4022394" y="55981"/>
                </a:lnTo>
                <a:lnTo>
                  <a:pt x="4013758" y="55981"/>
                </a:lnTo>
                <a:lnTo>
                  <a:pt x="4013758" y="38201"/>
                </a:lnTo>
                <a:lnTo>
                  <a:pt x="4009440" y="34391"/>
                </a:lnTo>
                <a:lnTo>
                  <a:pt x="4009440" y="25501"/>
                </a:lnTo>
                <a:lnTo>
                  <a:pt x="4000804" y="25501"/>
                </a:lnTo>
                <a:lnTo>
                  <a:pt x="4000804" y="34391"/>
                </a:lnTo>
                <a:lnTo>
                  <a:pt x="3983532" y="34391"/>
                </a:lnTo>
                <a:lnTo>
                  <a:pt x="3983532" y="55981"/>
                </a:lnTo>
                <a:lnTo>
                  <a:pt x="4005122" y="55981"/>
                </a:lnTo>
                <a:lnTo>
                  <a:pt x="4005122" y="77571"/>
                </a:lnTo>
                <a:lnTo>
                  <a:pt x="3996486" y="77571"/>
                </a:lnTo>
                <a:lnTo>
                  <a:pt x="3996486" y="116941"/>
                </a:lnTo>
                <a:lnTo>
                  <a:pt x="4009440" y="116941"/>
                </a:lnTo>
                <a:lnTo>
                  <a:pt x="4009440" y="95351"/>
                </a:lnTo>
                <a:lnTo>
                  <a:pt x="4013670" y="95351"/>
                </a:lnTo>
                <a:lnTo>
                  <a:pt x="4022394" y="95440"/>
                </a:lnTo>
                <a:lnTo>
                  <a:pt x="4026712" y="95351"/>
                </a:lnTo>
                <a:lnTo>
                  <a:pt x="4026712" y="102971"/>
                </a:lnTo>
                <a:lnTo>
                  <a:pt x="4043984" y="102971"/>
                </a:lnTo>
                <a:lnTo>
                  <a:pt x="4043984" y="116941"/>
                </a:lnTo>
                <a:lnTo>
                  <a:pt x="4052620" y="116941"/>
                </a:lnTo>
                <a:lnTo>
                  <a:pt x="4052620" y="95351"/>
                </a:lnTo>
                <a:lnTo>
                  <a:pt x="4061244" y="95351"/>
                </a:lnTo>
                <a:lnTo>
                  <a:pt x="4061244" y="86461"/>
                </a:lnTo>
                <a:lnTo>
                  <a:pt x="4069575" y="86461"/>
                </a:lnTo>
                <a:lnTo>
                  <a:pt x="4069880" y="86766"/>
                </a:lnTo>
                <a:lnTo>
                  <a:pt x="4069880" y="90271"/>
                </a:lnTo>
                <a:lnTo>
                  <a:pt x="4069880" y="95440"/>
                </a:lnTo>
                <a:lnTo>
                  <a:pt x="4074198" y="95440"/>
                </a:lnTo>
                <a:lnTo>
                  <a:pt x="4074198" y="90271"/>
                </a:lnTo>
                <a:lnTo>
                  <a:pt x="4082834" y="90271"/>
                </a:lnTo>
                <a:lnTo>
                  <a:pt x="4082834" y="99161"/>
                </a:lnTo>
                <a:lnTo>
                  <a:pt x="4126014" y="99161"/>
                </a:lnTo>
                <a:lnTo>
                  <a:pt x="4126014" y="86461"/>
                </a:lnTo>
                <a:lnTo>
                  <a:pt x="4126014" y="72491"/>
                </a:lnTo>
                <a:lnTo>
                  <a:pt x="4126014" y="64871"/>
                </a:lnTo>
                <a:close/>
              </a:path>
              <a:path w="5473700" h="225425">
                <a:moveTo>
                  <a:pt x="4134650" y="38201"/>
                </a:moveTo>
                <a:lnTo>
                  <a:pt x="4113060" y="38201"/>
                </a:lnTo>
                <a:lnTo>
                  <a:pt x="4113060" y="47091"/>
                </a:lnTo>
                <a:lnTo>
                  <a:pt x="4134650" y="47091"/>
                </a:lnTo>
                <a:lnTo>
                  <a:pt x="4134650" y="38201"/>
                </a:lnTo>
                <a:close/>
              </a:path>
              <a:path w="5473700" h="225425">
                <a:moveTo>
                  <a:pt x="4147604" y="21691"/>
                </a:moveTo>
                <a:lnTo>
                  <a:pt x="4138968" y="21691"/>
                </a:lnTo>
                <a:lnTo>
                  <a:pt x="4138968" y="29311"/>
                </a:lnTo>
                <a:lnTo>
                  <a:pt x="4147604" y="29311"/>
                </a:lnTo>
                <a:lnTo>
                  <a:pt x="4147604" y="21691"/>
                </a:lnTo>
                <a:close/>
              </a:path>
              <a:path w="5473700" h="225425">
                <a:moveTo>
                  <a:pt x="4203725" y="13017"/>
                </a:moveTo>
                <a:lnTo>
                  <a:pt x="4190771" y="13017"/>
                </a:lnTo>
                <a:lnTo>
                  <a:pt x="4190771" y="21691"/>
                </a:lnTo>
                <a:lnTo>
                  <a:pt x="4195089" y="21691"/>
                </a:lnTo>
                <a:lnTo>
                  <a:pt x="4199407" y="26035"/>
                </a:lnTo>
                <a:lnTo>
                  <a:pt x="4203725" y="26035"/>
                </a:lnTo>
                <a:lnTo>
                  <a:pt x="4203725" y="13017"/>
                </a:lnTo>
                <a:close/>
              </a:path>
              <a:path w="5473700" h="225425">
                <a:moveTo>
                  <a:pt x="4208043" y="0"/>
                </a:moveTo>
                <a:lnTo>
                  <a:pt x="4199407" y="0"/>
                </a:lnTo>
                <a:lnTo>
                  <a:pt x="4199407" y="8686"/>
                </a:lnTo>
                <a:lnTo>
                  <a:pt x="4208043" y="8686"/>
                </a:lnTo>
                <a:lnTo>
                  <a:pt x="4208043" y="0"/>
                </a:lnTo>
                <a:close/>
              </a:path>
              <a:path w="5473700" h="225425">
                <a:moveTo>
                  <a:pt x="4268495" y="25501"/>
                </a:moveTo>
                <a:lnTo>
                  <a:pt x="4264177" y="21691"/>
                </a:lnTo>
                <a:lnTo>
                  <a:pt x="4259859" y="21691"/>
                </a:lnTo>
                <a:lnTo>
                  <a:pt x="4259859" y="25501"/>
                </a:lnTo>
                <a:lnTo>
                  <a:pt x="4264177" y="25501"/>
                </a:lnTo>
                <a:lnTo>
                  <a:pt x="4264177" y="29311"/>
                </a:lnTo>
                <a:lnTo>
                  <a:pt x="4268495" y="25501"/>
                </a:lnTo>
                <a:close/>
              </a:path>
              <a:path w="5473700" h="225425">
                <a:moveTo>
                  <a:pt x="4290085" y="50901"/>
                </a:moveTo>
                <a:lnTo>
                  <a:pt x="4281449" y="50901"/>
                </a:lnTo>
                <a:lnTo>
                  <a:pt x="4281449" y="55981"/>
                </a:lnTo>
                <a:lnTo>
                  <a:pt x="4285767" y="64871"/>
                </a:lnTo>
                <a:lnTo>
                  <a:pt x="4290085" y="64871"/>
                </a:lnTo>
                <a:lnTo>
                  <a:pt x="4290085" y="50901"/>
                </a:lnTo>
                <a:close/>
              </a:path>
              <a:path w="5473700" h="225425">
                <a:moveTo>
                  <a:pt x="4311675" y="25501"/>
                </a:moveTo>
                <a:lnTo>
                  <a:pt x="4303039" y="21691"/>
                </a:lnTo>
                <a:lnTo>
                  <a:pt x="4303039" y="29311"/>
                </a:lnTo>
                <a:lnTo>
                  <a:pt x="4311675" y="29311"/>
                </a:lnTo>
                <a:lnTo>
                  <a:pt x="4311675" y="25501"/>
                </a:lnTo>
                <a:close/>
              </a:path>
              <a:path w="5473700" h="225425">
                <a:moveTo>
                  <a:pt x="4385068" y="43281"/>
                </a:moveTo>
                <a:lnTo>
                  <a:pt x="4367796" y="43281"/>
                </a:lnTo>
                <a:lnTo>
                  <a:pt x="4367796" y="47091"/>
                </a:lnTo>
                <a:lnTo>
                  <a:pt x="4376432" y="47091"/>
                </a:lnTo>
                <a:lnTo>
                  <a:pt x="4376432" y="50901"/>
                </a:lnTo>
                <a:lnTo>
                  <a:pt x="4385068" y="50901"/>
                </a:lnTo>
                <a:lnTo>
                  <a:pt x="4385068" y="43281"/>
                </a:lnTo>
                <a:close/>
              </a:path>
              <a:path w="5473700" h="225425">
                <a:moveTo>
                  <a:pt x="4406658" y="38201"/>
                </a:moveTo>
                <a:lnTo>
                  <a:pt x="4398022" y="38201"/>
                </a:lnTo>
                <a:lnTo>
                  <a:pt x="4398022" y="55981"/>
                </a:lnTo>
                <a:lnTo>
                  <a:pt x="4406658" y="55981"/>
                </a:lnTo>
                <a:lnTo>
                  <a:pt x="4406658" y="38201"/>
                </a:lnTo>
                <a:close/>
              </a:path>
              <a:path w="5473700" h="225425">
                <a:moveTo>
                  <a:pt x="4475734" y="43281"/>
                </a:moveTo>
                <a:lnTo>
                  <a:pt x="4458462" y="43281"/>
                </a:lnTo>
                <a:lnTo>
                  <a:pt x="4454144" y="47091"/>
                </a:lnTo>
                <a:lnTo>
                  <a:pt x="4454144" y="50901"/>
                </a:lnTo>
                <a:lnTo>
                  <a:pt x="4475734" y="50901"/>
                </a:lnTo>
                <a:lnTo>
                  <a:pt x="4475734" y="43281"/>
                </a:lnTo>
                <a:close/>
              </a:path>
              <a:path w="5473700" h="225425">
                <a:moveTo>
                  <a:pt x="4510278" y="25501"/>
                </a:moveTo>
                <a:lnTo>
                  <a:pt x="4505960" y="25501"/>
                </a:lnTo>
                <a:lnTo>
                  <a:pt x="4505960" y="29311"/>
                </a:lnTo>
                <a:lnTo>
                  <a:pt x="4488688" y="29311"/>
                </a:lnTo>
                <a:lnTo>
                  <a:pt x="4488688" y="38201"/>
                </a:lnTo>
                <a:lnTo>
                  <a:pt x="4510278" y="38201"/>
                </a:lnTo>
                <a:lnTo>
                  <a:pt x="4510278" y="25501"/>
                </a:lnTo>
                <a:close/>
              </a:path>
              <a:path w="5473700" h="225425">
                <a:moveTo>
                  <a:pt x="4674349" y="13017"/>
                </a:moveTo>
                <a:lnTo>
                  <a:pt x="4670031" y="13017"/>
                </a:lnTo>
                <a:lnTo>
                  <a:pt x="4665713" y="17360"/>
                </a:lnTo>
                <a:lnTo>
                  <a:pt x="4665713" y="21691"/>
                </a:lnTo>
                <a:lnTo>
                  <a:pt x="4674349" y="21691"/>
                </a:lnTo>
                <a:lnTo>
                  <a:pt x="4674349" y="13017"/>
                </a:lnTo>
                <a:close/>
              </a:path>
              <a:path w="5473700" h="225425">
                <a:moveTo>
                  <a:pt x="4717516" y="95440"/>
                </a:moveTo>
                <a:lnTo>
                  <a:pt x="4704575" y="95440"/>
                </a:lnTo>
                <a:lnTo>
                  <a:pt x="4700257" y="99783"/>
                </a:lnTo>
                <a:lnTo>
                  <a:pt x="4695939" y="99783"/>
                </a:lnTo>
                <a:lnTo>
                  <a:pt x="4695939" y="108458"/>
                </a:lnTo>
                <a:lnTo>
                  <a:pt x="4717516" y="108458"/>
                </a:lnTo>
                <a:lnTo>
                  <a:pt x="4717516" y="95440"/>
                </a:lnTo>
                <a:close/>
              </a:path>
              <a:path w="5473700" h="225425">
                <a:moveTo>
                  <a:pt x="4985207" y="95440"/>
                </a:moveTo>
                <a:lnTo>
                  <a:pt x="4976584" y="95440"/>
                </a:lnTo>
                <a:lnTo>
                  <a:pt x="4976584" y="117132"/>
                </a:lnTo>
                <a:lnTo>
                  <a:pt x="4985207" y="117132"/>
                </a:lnTo>
                <a:lnTo>
                  <a:pt x="4985207" y="95440"/>
                </a:lnTo>
                <a:close/>
              </a:path>
              <a:path w="5473700" h="225425">
                <a:moveTo>
                  <a:pt x="5006797" y="104114"/>
                </a:moveTo>
                <a:lnTo>
                  <a:pt x="4998161" y="104114"/>
                </a:lnTo>
                <a:lnTo>
                  <a:pt x="4998161" y="112801"/>
                </a:lnTo>
                <a:lnTo>
                  <a:pt x="5006797" y="112801"/>
                </a:lnTo>
                <a:lnTo>
                  <a:pt x="5006797" y="104114"/>
                </a:lnTo>
                <a:close/>
              </a:path>
              <a:path w="5473700" h="225425">
                <a:moveTo>
                  <a:pt x="5045659" y="30378"/>
                </a:moveTo>
                <a:lnTo>
                  <a:pt x="5041341" y="30378"/>
                </a:lnTo>
                <a:lnTo>
                  <a:pt x="5041341" y="39052"/>
                </a:lnTo>
                <a:lnTo>
                  <a:pt x="5045659" y="39052"/>
                </a:lnTo>
                <a:lnTo>
                  <a:pt x="5045659" y="30378"/>
                </a:lnTo>
                <a:close/>
              </a:path>
              <a:path w="5473700" h="225425">
                <a:moveTo>
                  <a:pt x="5170868" y="95440"/>
                </a:moveTo>
                <a:lnTo>
                  <a:pt x="5162232" y="95440"/>
                </a:lnTo>
                <a:lnTo>
                  <a:pt x="5162232" y="82435"/>
                </a:lnTo>
                <a:lnTo>
                  <a:pt x="5140642" y="82435"/>
                </a:lnTo>
                <a:lnTo>
                  <a:pt x="5140642" y="78092"/>
                </a:lnTo>
                <a:lnTo>
                  <a:pt x="5140642" y="60744"/>
                </a:lnTo>
                <a:lnTo>
                  <a:pt x="5149278" y="60744"/>
                </a:lnTo>
                <a:lnTo>
                  <a:pt x="5149278" y="52057"/>
                </a:lnTo>
                <a:lnTo>
                  <a:pt x="5123370" y="52057"/>
                </a:lnTo>
                <a:lnTo>
                  <a:pt x="5123370" y="69418"/>
                </a:lnTo>
                <a:lnTo>
                  <a:pt x="5136324" y="69418"/>
                </a:lnTo>
                <a:lnTo>
                  <a:pt x="5136324" y="78092"/>
                </a:lnTo>
                <a:lnTo>
                  <a:pt x="5132006" y="78092"/>
                </a:lnTo>
                <a:lnTo>
                  <a:pt x="5132006" y="86766"/>
                </a:lnTo>
                <a:lnTo>
                  <a:pt x="5132006" y="104114"/>
                </a:lnTo>
                <a:lnTo>
                  <a:pt x="5114734" y="104114"/>
                </a:lnTo>
                <a:lnTo>
                  <a:pt x="5114734" y="82435"/>
                </a:lnTo>
                <a:lnTo>
                  <a:pt x="5127688" y="82435"/>
                </a:lnTo>
                <a:lnTo>
                  <a:pt x="5132006" y="86766"/>
                </a:lnTo>
                <a:lnTo>
                  <a:pt x="5132006" y="78092"/>
                </a:lnTo>
                <a:lnTo>
                  <a:pt x="5097475" y="78092"/>
                </a:lnTo>
                <a:lnTo>
                  <a:pt x="5097475" y="69418"/>
                </a:lnTo>
                <a:lnTo>
                  <a:pt x="5119052" y="69418"/>
                </a:lnTo>
                <a:lnTo>
                  <a:pt x="5119052" y="60744"/>
                </a:lnTo>
                <a:lnTo>
                  <a:pt x="5110429" y="60744"/>
                </a:lnTo>
                <a:lnTo>
                  <a:pt x="5106111" y="56400"/>
                </a:lnTo>
                <a:lnTo>
                  <a:pt x="5106111" y="52057"/>
                </a:lnTo>
                <a:lnTo>
                  <a:pt x="5101793" y="47726"/>
                </a:lnTo>
                <a:lnTo>
                  <a:pt x="5097475" y="47726"/>
                </a:lnTo>
                <a:lnTo>
                  <a:pt x="5097475" y="52057"/>
                </a:lnTo>
                <a:lnTo>
                  <a:pt x="5093157" y="52057"/>
                </a:lnTo>
                <a:lnTo>
                  <a:pt x="5093157" y="56400"/>
                </a:lnTo>
                <a:lnTo>
                  <a:pt x="5088839" y="56400"/>
                </a:lnTo>
                <a:lnTo>
                  <a:pt x="5088839" y="82435"/>
                </a:lnTo>
                <a:lnTo>
                  <a:pt x="5088839" y="95440"/>
                </a:lnTo>
                <a:lnTo>
                  <a:pt x="5075885" y="95440"/>
                </a:lnTo>
                <a:lnTo>
                  <a:pt x="5075885" y="86766"/>
                </a:lnTo>
                <a:lnTo>
                  <a:pt x="5071567" y="86766"/>
                </a:lnTo>
                <a:lnTo>
                  <a:pt x="5067249" y="82435"/>
                </a:lnTo>
                <a:lnTo>
                  <a:pt x="5065090" y="78092"/>
                </a:lnTo>
                <a:lnTo>
                  <a:pt x="5062931" y="73748"/>
                </a:lnTo>
                <a:lnTo>
                  <a:pt x="5062931" y="65074"/>
                </a:lnTo>
                <a:lnTo>
                  <a:pt x="5062931" y="60744"/>
                </a:lnTo>
                <a:lnTo>
                  <a:pt x="5075885" y="60744"/>
                </a:lnTo>
                <a:lnTo>
                  <a:pt x="5075885" y="82435"/>
                </a:lnTo>
                <a:lnTo>
                  <a:pt x="5088839" y="82435"/>
                </a:lnTo>
                <a:lnTo>
                  <a:pt x="5088839" y="56400"/>
                </a:lnTo>
                <a:lnTo>
                  <a:pt x="5084521" y="56400"/>
                </a:lnTo>
                <a:lnTo>
                  <a:pt x="5084521" y="47726"/>
                </a:lnTo>
                <a:lnTo>
                  <a:pt x="5067249" y="47726"/>
                </a:lnTo>
                <a:lnTo>
                  <a:pt x="5062931" y="52057"/>
                </a:lnTo>
                <a:lnTo>
                  <a:pt x="5062931" y="56400"/>
                </a:lnTo>
                <a:lnTo>
                  <a:pt x="5041341" y="56400"/>
                </a:lnTo>
                <a:lnTo>
                  <a:pt x="5041341" y="52057"/>
                </a:lnTo>
                <a:lnTo>
                  <a:pt x="5037023" y="47726"/>
                </a:lnTo>
                <a:lnTo>
                  <a:pt x="5041341" y="43383"/>
                </a:lnTo>
                <a:lnTo>
                  <a:pt x="5024069" y="43383"/>
                </a:lnTo>
                <a:lnTo>
                  <a:pt x="5019751" y="47726"/>
                </a:lnTo>
                <a:lnTo>
                  <a:pt x="5019751" y="56400"/>
                </a:lnTo>
                <a:lnTo>
                  <a:pt x="4998161" y="56400"/>
                </a:lnTo>
                <a:lnTo>
                  <a:pt x="4998161" y="47726"/>
                </a:lnTo>
                <a:lnTo>
                  <a:pt x="4993843" y="43383"/>
                </a:lnTo>
                <a:lnTo>
                  <a:pt x="4989525" y="43383"/>
                </a:lnTo>
                <a:lnTo>
                  <a:pt x="4989525" y="65074"/>
                </a:lnTo>
                <a:lnTo>
                  <a:pt x="4989525" y="78092"/>
                </a:lnTo>
                <a:lnTo>
                  <a:pt x="4954994" y="78092"/>
                </a:lnTo>
                <a:lnTo>
                  <a:pt x="4954994" y="69418"/>
                </a:lnTo>
                <a:lnTo>
                  <a:pt x="4959312" y="65074"/>
                </a:lnTo>
                <a:lnTo>
                  <a:pt x="4989525" y="65074"/>
                </a:lnTo>
                <a:lnTo>
                  <a:pt x="4989525" y="43383"/>
                </a:lnTo>
                <a:lnTo>
                  <a:pt x="4989525" y="34709"/>
                </a:lnTo>
                <a:lnTo>
                  <a:pt x="4963630" y="34709"/>
                </a:lnTo>
                <a:lnTo>
                  <a:pt x="4963630" y="52057"/>
                </a:lnTo>
                <a:lnTo>
                  <a:pt x="4950676" y="52057"/>
                </a:lnTo>
                <a:lnTo>
                  <a:pt x="4950676" y="82435"/>
                </a:lnTo>
                <a:lnTo>
                  <a:pt x="4937722" y="82435"/>
                </a:lnTo>
                <a:lnTo>
                  <a:pt x="4937722" y="69418"/>
                </a:lnTo>
                <a:lnTo>
                  <a:pt x="4929086" y="69418"/>
                </a:lnTo>
                <a:lnTo>
                  <a:pt x="4929086" y="56400"/>
                </a:lnTo>
                <a:lnTo>
                  <a:pt x="4929086" y="52057"/>
                </a:lnTo>
                <a:lnTo>
                  <a:pt x="4929086" y="43383"/>
                </a:lnTo>
                <a:lnTo>
                  <a:pt x="4924768" y="39052"/>
                </a:lnTo>
                <a:lnTo>
                  <a:pt x="4924768" y="26035"/>
                </a:lnTo>
                <a:lnTo>
                  <a:pt x="4920450" y="26035"/>
                </a:lnTo>
                <a:lnTo>
                  <a:pt x="4920450" y="60744"/>
                </a:lnTo>
                <a:lnTo>
                  <a:pt x="4920450" y="82435"/>
                </a:lnTo>
                <a:lnTo>
                  <a:pt x="4903178" y="82435"/>
                </a:lnTo>
                <a:lnTo>
                  <a:pt x="4903178" y="73748"/>
                </a:lnTo>
                <a:lnTo>
                  <a:pt x="4907496" y="69418"/>
                </a:lnTo>
                <a:lnTo>
                  <a:pt x="4907496" y="65074"/>
                </a:lnTo>
                <a:lnTo>
                  <a:pt x="4907496" y="60744"/>
                </a:lnTo>
                <a:lnTo>
                  <a:pt x="4920450" y="60744"/>
                </a:lnTo>
                <a:lnTo>
                  <a:pt x="4920450" y="26035"/>
                </a:lnTo>
                <a:lnTo>
                  <a:pt x="4903178" y="26035"/>
                </a:lnTo>
                <a:lnTo>
                  <a:pt x="4898860" y="23863"/>
                </a:lnTo>
                <a:lnTo>
                  <a:pt x="4898860" y="17360"/>
                </a:lnTo>
                <a:lnTo>
                  <a:pt x="4890224" y="17360"/>
                </a:lnTo>
                <a:lnTo>
                  <a:pt x="4890224" y="34709"/>
                </a:lnTo>
                <a:lnTo>
                  <a:pt x="4881588" y="34709"/>
                </a:lnTo>
                <a:lnTo>
                  <a:pt x="4881588" y="43383"/>
                </a:lnTo>
                <a:lnTo>
                  <a:pt x="4872952" y="43383"/>
                </a:lnTo>
                <a:lnTo>
                  <a:pt x="4872952" y="34709"/>
                </a:lnTo>
                <a:lnTo>
                  <a:pt x="4875111" y="30378"/>
                </a:lnTo>
                <a:lnTo>
                  <a:pt x="4877270" y="26035"/>
                </a:lnTo>
                <a:lnTo>
                  <a:pt x="4872952" y="21691"/>
                </a:lnTo>
                <a:lnTo>
                  <a:pt x="4872952" y="13017"/>
                </a:lnTo>
                <a:lnTo>
                  <a:pt x="4855680" y="13017"/>
                </a:lnTo>
                <a:lnTo>
                  <a:pt x="4855680" y="4343"/>
                </a:lnTo>
                <a:lnTo>
                  <a:pt x="4834102" y="4343"/>
                </a:lnTo>
                <a:lnTo>
                  <a:pt x="4834102" y="13017"/>
                </a:lnTo>
                <a:lnTo>
                  <a:pt x="4834102" y="21691"/>
                </a:lnTo>
                <a:lnTo>
                  <a:pt x="4834102" y="30378"/>
                </a:lnTo>
                <a:lnTo>
                  <a:pt x="4829784" y="30378"/>
                </a:lnTo>
                <a:lnTo>
                  <a:pt x="4829784" y="69418"/>
                </a:lnTo>
                <a:lnTo>
                  <a:pt x="4825466" y="73748"/>
                </a:lnTo>
                <a:lnTo>
                  <a:pt x="4821148" y="69418"/>
                </a:lnTo>
                <a:lnTo>
                  <a:pt x="4821148" y="65074"/>
                </a:lnTo>
                <a:lnTo>
                  <a:pt x="4829784" y="69418"/>
                </a:lnTo>
                <a:lnTo>
                  <a:pt x="4829784" y="30378"/>
                </a:lnTo>
                <a:lnTo>
                  <a:pt x="4825466" y="26035"/>
                </a:lnTo>
                <a:lnTo>
                  <a:pt x="4825466" y="21691"/>
                </a:lnTo>
                <a:lnTo>
                  <a:pt x="4834102" y="21691"/>
                </a:lnTo>
                <a:lnTo>
                  <a:pt x="4834102" y="13017"/>
                </a:lnTo>
                <a:lnTo>
                  <a:pt x="4825466" y="13017"/>
                </a:lnTo>
                <a:lnTo>
                  <a:pt x="4825466" y="17360"/>
                </a:lnTo>
                <a:lnTo>
                  <a:pt x="4803876" y="17360"/>
                </a:lnTo>
                <a:lnTo>
                  <a:pt x="4803876" y="0"/>
                </a:lnTo>
                <a:lnTo>
                  <a:pt x="4782286" y="0"/>
                </a:lnTo>
                <a:lnTo>
                  <a:pt x="4782286" y="4343"/>
                </a:lnTo>
                <a:lnTo>
                  <a:pt x="4786604" y="8686"/>
                </a:lnTo>
                <a:lnTo>
                  <a:pt x="4790922" y="8686"/>
                </a:lnTo>
                <a:lnTo>
                  <a:pt x="4790922" y="21691"/>
                </a:lnTo>
                <a:lnTo>
                  <a:pt x="4790922" y="47726"/>
                </a:lnTo>
                <a:lnTo>
                  <a:pt x="4790922" y="52057"/>
                </a:lnTo>
                <a:lnTo>
                  <a:pt x="4790922" y="65074"/>
                </a:lnTo>
                <a:lnTo>
                  <a:pt x="4786604" y="73748"/>
                </a:lnTo>
                <a:lnTo>
                  <a:pt x="4777968" y="73748"/>
                </a:lnTo>
                <a:lnTo>
                  <a:pt x="4777968" y="65074"/>
                </a:lnTo>
                <a:lnTo>
                  <a:pt x="4790922" y="65074"/>
                </a:lnTo>
                <a:lnTo>
                  <a:pt x="4790922" y="52057"/>
                </a:lnTo>
                <a:lnTo>
                  <a:pt x="4786604" y="52057"/>
                </a:lnTo>
                <a:lnTo>
                  <a:pt x="4786604" y="47726"/>
                </a:lnTo>
                <a:lnTo>
                  <a:pt x="4790922" y="47726"/>
                </a:lnTo>
                <a:lnTo>
                  <a:pt x="4790922" y="21691"/>
                </a:lnTo>
                <a:lnTo>
                  <a:pt x="4782286" y="21691"/>
                </a:lnTo>
                <a:lnTo>
                  <a:pt x="4782286" y="17360"/>
                </a:lnTo>
                <a:lnTo>
                  <a:pt x="4773650" y="17360"/>
                </a:lnTo>
                <a:lnTo>
                  <a:pt x="4773650" y="8686"/>
                </a:lnTo>
                <a:lnTo>
                  <a:pt x="4734788" y="8686"/>
                </a:lnTo>
                <a:lnTo>
                  <a:pt x="4734788" y="17360"/>
                </a:lnTo>
                <a:lnTo>
                  <a:pt x="4734788" y="65074"/>
                </a:lnTo>
                <a:lnTo>
                  <a:pt x="4734788" y="73748"/>
                </a:lnTo>
                <a:lnTo>
                  <a:pt x="4726152" y="73748"/>
                </a:lnTo>
                <a:lnTo>
                  <a:pt x="4726152" y="69418"/>
                </a:lnTo>
                <a:lnTo>
                  <a:pt x="4726152" y="65074"/>
                </a:lnTo>
                <a:lnTo>
                  <a:pt x="4734788" y="65074"/>
                </a:lnTo>
                <a:lnTo>
                  <a:pt x="4734788" y="17360"/>
                </a:lnTo>
                <a:lnTo>
                  <a:pt x="4730470" y="21691"/>
                </a:lnTo>
                <a:lnTo>
                  <a:pt x="4721834" y="21691"/>
                </a:lnTo>
                <a:lnTo>
                  <a:pt x="4721834" y="30378"/>
                </a:lnTo>
                <a:lnTo>
                  <a:pt x="4717516" y="34709"/>
                </a:lnTo>
                <a:lnTo>
                  <a:pt x="4717516" y="43383"/>
                </a:lnTo>
                <a:lnTo>
                  <a:pt x="4708893" y="43383"/>
                </a:lnTo>
                <a:lnTo>
                  <a:pt x="4708893" y="34709"/>
                </a:lnTo>
                <a:lnTo>
                  <a:pt x="4704575" y="34709"/>
                </a:lnTo>
                <a:lnTo>
                  <a:pt x="4704575" y="30378"/>
                </a:lnTo>
                <a:lnTo>
                  <a:pt x="4708893" y="26035"/>
                </a:lnTo>
                <a:lnTo>
                  <a:pt x="4713211" y="26035"/>
                </a:lnTo>
                <a:lnTo>
                  <a:pt x="4717516" y="21691"/>
                </a:lnTo>
                <a:lnTo>
                  <a:pt x="4721834" y="21691"/>
                </a:lnTo>
                <a:lnTo>
                  <a:pt x="4721834" y="13017"/>
                </a:lnTo>
                <a:lnTo>
                  <a:pt x="4691621" y="13017"/>
                </a:lnTo>
                <a:lnTo>
                  <a:pt x="4691621" y="8686"/>
                </a:lnTo>
                <a:lnTo>
                  <a:pt x="4682985" y="8686"/>
                </a:lnTo>
                <a:lnTo>
                  <a:pt x="4682985" y="30378"/>
                </a:lnTo>
                <a:lnTo>
                  <a:pt x="4674349" y="30378"/>
                </a:lnTo>
                <a:lnTo>
                  <a:pt x="4674349" y="39052"/>
                </a:lnTo>
                <a:lnTo>
                  <a:pt x="4678667" y="43383"/>
                </a:lnTo>
                <a:lnTo>
                  <a:pt x="4682985" y="34709"/>
                </a:lnTo>
                <a:lnTo>
                  <a:pt x="4687303" y="39052"/>
                </a:lnTo>
                <a:lnTo>
                  <a:pt x="4687303" y="47726"/>
                </a:lnTo>
                <a:lnTo>
                  <a:pt x="4700257" y="47726"/>
                </a:lnTo>
                <a:lnTo>
                  <a:pt x="4700257" y="56400"/>
                </a:lnTo>
                <a:lnTo>
                  <a:pt x="4682985" y="56400"/>
                </a:lnTo>
                <a:lnTo>
                  <a:pt x="4682985" y="52057"/>
                </a:lnTo>
                <a:lnTo>
                  <a:pt x="4674349" y="52057"/>
                </a:lnTo>
                <a:lnTo>
                  <a:pt x="4674349" y="60744"/>
                </a:lnTo>
                <a:lnTo>
                  <a:pt x="4674349" y="78092"/>
                </a:lnTo>
                <a:lnTo>
                  <a:pt x="4674349" y="91109"/>
                </a:lnTo>
                <a:lnTo>
                  <a:pt x="4665713" y="91109"/>
                </a:lnTo>
                <a:lnTo>
                  <a:pt x="4665713" y="82435"/>
                </a:lnTo>
                <a:lnTo>
                  <a:pt x="4657077" y="82435"/>
                </a:lnTo>
                <a:lnTo>
                  <a:pt x="4657077" y="73748"/>
                </a:lnTo>
                <a:lnTo>
                  <a:pt x="4661395" y="73748"/>
                </a:lnTo>
                <a:lnTo>
                  <a:pt x="4665713" y="69418"/>
                </a:lnTo>
                <a:lnTo>
                  <a:pt x="4665713" y="73748"/>
                </a:lnTo>
                <a:lnTo>
                  <a:pt x="4670031" y="73748"/>
                </a:lnTo>
                <a:lnTo>
                  <a:pt x="4670031" y="78092"/>
                </a:lnTo>
                <a:lnTo>
                  <a:pt x="4674349" y="78092"/>
                </a:lnTo>
                <a:lnTo>
                  <a:pt x="4674349" y="60744"/>
                </a:lnTo>
                <a:lnTo>
                  <a:pt x="4652759" y="60744"/>
                </a:lnTo>
                <a:lnTo>
                  <a:pt x="4652759" y="56400"/>
                </a:lnTo>
                <a:lnTo>
                  <a:pt x="4657077" y="52057"/>
                </a:lnTo>
                <a:lnTo>
                  <a:pt x="4674349" y="52057"/>
                </a:lnTo>
                <a:lnTo>
                  <a:pt x="4674349" y="47726"/>
                </a:lnTo>
                <a:lnTo>
                  <a:pt x="4674349" y="43383"/>
                </a:lnTo>
                <a:lnTo>
                  <a:pt x="4670031" y="43383"/>
                </a:lnTo>
                <a:lnTo>
                  <a:pt x="4657077" y="47726"/>
                </a:lnTo>
                <a:lnTo>
                  <a:pt x="4652759" y="47726"/>
                </a:lnTo>
                <a:lnTo>
                  <a:pt x="4652759" y="43383"/>
                </a:lnTo>
                <a:lnTo>
                  <a:pt x="4652759" y="26035"/>
                </a:lnTo>
                <a:lnTo>
                  <a:pt x="4639805" y="26035"/>
                </a:lnTo>
                <a:lnTo>
                  <a:pt x="4639805" y="17360"/>
                </a:lnTo>
                <a:lnTo>
                  <a:pt x="4622533" y="17360"/>
                </a:lnTo>
                <a:lnTo>
                  <a:pt x="4622533" y="26035"/>
                </a:lnTo>
                <a:lnTo>
                  <a:pt x="4613897" y="26035"/>
                </a:lnTo>
                <a:lnTo>
                  <a:pt x="4613897" y="73748"/>
                </a:lnTo>
                <a:lnTo>
                  <a:pt x="4613897" y="82435"/>
                </a:lnTo>
                <a:lnTo>
                  <a:pt x="4605261" y="82435"/>
                </a:lnTo>
                <a:lnTo>
                  <a:pt x="4605261" y="73748"/>
                </a:lnTo>
                <a:lnTo>
                  <a:pt x="4613897" y="73748"/>
                </a:lnTo>
                <a:lnTo>
                  <a:pt x="4613897" y="26035"/>
                </a:lnTo>
                <a:lnTo>
                  <a:pt x="4609579" y="26035"/>
                </a:lnTo>
                <a:lnTo>
                  <a:pt x="4609579" y="13017"/>
                </a:lnTo>
                <a:lnTo>
                  <a:pt x="4605261" y="13017"/>
                </a:lnTo>
                <a:lnTo>
                  <a:pt x="4600943" y="17360"/>
                </a:lnTo>
                <a:lnTo>
                  <a:pt x="4600943" y="26035"/>
                </a:lnTo>
                <a:lnTo>
                  <a:pt x="4592307" y="26035"/>
                </a:lnTo>
                <a:lnTo>
                  <a:pt x="4592307" y="34709"/>
                </a:lnTo>
                <a:lnTo>
                  <a:pt x="4600943" y="34709"/>
                </a:lnTo>
                <a:lnTo>
                  <a:pt x="4600943" y="43383"/>
                </a:lnTo>
                <a:lnTo>
                  <a:pt x="4592307" y="43383"/>
                </a:lnTo>
                <a:lnTo>
                  <a:pt x="4592307" y="34709"/>
                </a:lnTo>
                <a:lnTo>
                  <a:pt x="4579366" y="34709"/>
                </a:lnTo>
                <a:lnTo>
                  <a:pt x="4579366" y="21691"/>
                </a:lnTo>
                <a:lnTo>
                  <a:pt x="4587989" y="21691"/>
                </a:lnTo>
                <a:lnTo>
                  <a:pt x="4587989" y="13017"/>
                </a:lnTo>
                <a:lnTo>
                  <a:pt x="4557776" y="13017"/>
                </a:lnTo>
                <a:lnTo>
                  <a:pt x="4557776" y="52057"/>
                </a:lnTo>
                <a:lnTo>
                  <a:pt x="4549140" y="52057"/>
                </a:lnTo>
                <a:lnTo>
                  <a:pt x="4549140" y="72491"/>
                </a:lnTo>
                <a:lnTo>
                  <a:pt x="4536186" y="72491"/>
                </a:lnTo>
                <a:lnTo>
                  <a:pt x="4536186" y="64871"/>
                </a:lnTo>
                <a:lnTo>
                  <a:pt x="4523232" y="64871"/>
                </a:lnTo>
                <a:lnTo>
                  <a:pt x="4523232" y="59791"/>
                </a:lnTo>
                <a:lnTo>
                  <a:pt x="4523232" y="50901"/>
                </a:lnTo>
                <a:lnTo>
                  <a:pt x="4527550" y="50901"/>
                </a:lnTo>
                <a:lnTo>
                  <a:pt x="4527550" y="43281"/>
                </a:lnTo>
                <a:lnTo>
                  <a:pt x="4523232" y="43281"/>
                </a:lnTo>
                <a:lnTo>
                  <a:pt x="4518914" y="47091"/>
                </a:lnTo>
                <a:lnTo>
                  <a:pt x="4518914" y="50901"/>
                </a:lnTo>
                <a:lnTo>
                  <a:pt x="4514596" y="50901"/>
                </a:lnTo>
                <a:lnTo>
                  <a:pt x="4510278" y="55981"/>
                </a:lnTo>
                <a:lnTo>
                  <a:pt x="4505960" y="55981"/>
                </a:lnTo>
                <a:lnTo>
                  <a:pt x="4505960" y="59791"/>
                </a:lnTo>
                <a:lnTo>
                  <a:pt x="4497324" y="59791"/>
                </a:lnTo>
                <a:lnTo>
                  <a:pt x="4497324" y="64871"/>
                </a:lnTo>
                <a:lnTo>
                  <a:pt x="4497324" y="72491"/>
                </a:lnTo>
                <a:lnTo>
                  <a:pt x="4488688" y="72491"/>
                </a:lnTo>
                <a:lnTo>
                  <a:pt x="4488688" y="64871"/>
                </a:lnTo>
                <a:lnTo>
                  <a:pt x="4497324" y="64871"/>
                </a:lnTo>
                <a:lnTo>
                  <a:pt x="4497324" y="59791"/>
                </a:lnTo>
                <a:lnTo>
                  <a:pt x="4493006" y="59791"/>
                </a:lnTo>
                <a:lnTo>
                  <a:pt x="4493006" y="55981"/>
                </a:lnTo>
                <a:lnTo>
                  <a:pt x="4484370" y="55981"/>
                </a:lnTo>
                <a:lnTo>
                  <a:pt x="4484370" y="64871"/>
                </a:lnTo>
                <a:lnTo>
                  <a:pt x="4480052" y="64871"/>
                </a:lnTo>
                <a:lnTo>
                  <a:pt x="4475734" y="59791"/>
                </a:lnTo>
                <a:lnTo>
                  <a:pt x="4475734" y="55981"/>
                </a:lnTo>
                <a:lnTo>
                  <a:pt x="4441202" y="55981"/>
                </a:lnTo>
                <a:lnTo>
                  <a:pt x="4441202" y="59791"/>
                </a:lnTo>
                <a:lnTo>
                  <a:pt x="4436884" y="59791"/>
                </a:lnTo>
                <a:lnTo>
                  <a:pt x="4432566" y="55981"/>
                </a:lnTo>
                <a:lnTo>
                  <a:pt x="4432566" y="50901"/>
                </a:lnTo>
                <a:lnTo>
                  <a:pt x="4419612" y="50901"/>
                </a:lnTo>
                <a:lnTo>
                  <a:pt x="4419612" y="64871"/>
                </a:lnTo>
                <a:lnTo>
                  <a:pt x="4406658" y="64871"/>
                </a:lnTo>
                <a:lnTo>
                  <a:pt x="4406658" y="59791"/>
                </a:lnTo>
                <a:lnTo>
                  <a:pt x="4398022" y="59791"/>
                </a:lnTo>
                <a:lnTo>
                  <a:pt x="4398022" y="55981"/>
                </a:lnTo>
                <a:lnTo>
                  <a:pt x="4385068" y="55981"/>
                </a:lnTo>
                <a:lnTo>
                  <a:pt x="4385068" y="59791"/>
                </a:lnTo>
                <a:lnTo>
                  <a:pt x="4376432" y="59791"/>
                </a:lnTo>
                <a:lnTo>
                  <a:pt x="4376432" y="55981"/>
                </a:lnTo>
                <a:lnTo>
                  <a:pt x="4376432" y="50901"/>
                </a:lnTo>
                <a:lnTo>
                  <a:pt x="4367796" y="50901"/>
                </a:lnTo>
                <a:lnTo>
                  <a:pt x="4367796" y="47091"/>
                </a:lnTo>
                <a:lnTo>
                  <a:pt x="4359160" y="43281"/>
                </a:lnTo>
                <a:lnTo>
                  <a:pt x="4354842" y="47091"/>
                </a:lnTo>
                <a:lnTo>
                  <a:pt x="4346206" y="47091"/>
                </a:lnTo>
                <a:lnTo>
                  <a:pt x="4346206" y="55981"/>
                </a:lnTo>
                <a:lnTo>
                  <a:pt x="4341888" y="55981"/>
                </a:lnTo>
                <a:lnTo>
                  <a:pt x="4341888" y="47091"/>
                </a:lnTo>
                <a:lnTo>
                  <a:pt x="4328934" y="47091"/>
                </a:lnTo>
                <a:lnTo>
                  <a:pt x="4328934" y="43281"/>
                </a:lnTo>
                <a:lnTo>
                  <a:pt x="4341888" y="43281"/>
                </a:lnTo>
                <a:lnTo>
                  <a:pt x="4341888" y="29311"/>
                </a:lnTo>
                <a:lnTo>
                  <a:pt x="4328934" y="29311"/>
                </a:lnTo>
                <a:lnTo>
                  <a:pt x="4328934" y="38201"/>
                </a:lnTo>
                <a:lnTo>
                  <a:pt x="4311675" y="38201"/>
                </a:lnTo>
                <a:lnTo>
                  <a:pt x="4311675" y="43281"/>
                </a:lnTo>
                <a:lnTo>
                  <a:pt x="4307357" y="47091"/>
                </a:lnTo>
                <a:lnTo>
                  <a:pt x="4290085" y="47091"/>
                </a:lnTo>
                <a:lnTo>
                  <a:pt x="4290085" y="50901"/>
                </a:lnTo>
                <a:lnTo>
                  <a:pt x="4294403" y="50901"/>
                </a:lnTo>
                <a:lnTo>
                  <a:pt x="4294403" y="59791"/>
                </a:lnTo>
                <a:lnTo>
                  <a:pt x="4290085" y="64871"/>
                </a:lnTo>
                <a:lnTo>
                  <a:pt x="4290085" y="68681"/>
                </a:lnTo>
                <a:lnTo>
                  <a:pt x="4277131" y="68681"/>
                </a:lnTo>
                <a:lnTo>
                  <a:pt x="4277131" y="77571"/>
                </a:lnTo>
                <a:lnTo>
                  <a:pt x="4268495" y="77571"/>
                </a:lnTo>
                <a:lnTo>
                  <a:pt x="4268495" y="72491"/>
                </a:lnTo>
                <a:lnTo>
                  <a:pt x="4268495" y="68681"/>
                </a:lnTo>
                <a:lnTo>
                  <a:pt x="4264177" y="72491"/>
                </a:lnTo>
                <a:lnTo>
                  <a:pt x="4255541" y="72491"/>
                </a:lnTo>
                <a:lnTo>
                  <a:pt x="4255541" y="64871"/>
                </a:lnTo>
                <a:lnTo>
                  <a:pt x="4259859" y="64871"/>
                </a:lnTo>
                <a:lnTo>
                  <a:pt x="4259859" y="68681"/>
                </a:lnTo>
                <a:lnTo>
                  <a:pt x="4264177" y="64871"/>
                </a:lnTo>
                <a:lnTo>
                  <a:pt x="4268495" y="64871"/>
                </a:lnTo>
                <a:lnTo>
                  <a:pt x="4277131" y="64871"/>
                </a:lnTo>
                <a:lnTo>
                  <a:pt x="4277131" y="59791"/>
                </a:lnTo>
                <a:lnTo>
                  <a:pt x="4277131" y="43281"/>
                </a:lnTo>
                <a:lnTo>
                  <a:pt x="4277131" y="34391"/>
                </a:lnTo>
                <a:lnTo>
                  <a:pt x="4272813" y="29311"/>
                </a:lnTo>
                <a:lnTo>
                  <a:pt x="4268495" y="29311"/>
                </a:lnTo>
                <a:lnTo>
                  <a:pt x="4268495" y="43281"/>
                </a:lnTo>
                <a:lnTo>
                  <a:pt x="4255541" y="43281"/>
                </a:lnTo>
                <a:lnTo>
                  <a:pt x="4255541" y="38201"/>
                </a:lnTo>
                <a:lnTo>
                  <a:pt x="4251223" y="38201"/>
                </a:lnTo>
                <a:lnTo>
                  <a:pt x="4246905" y="43281"/>
                </a:lnTo>
                <a:lnTo>
                  <a:pt x="4246905" y="64871"/>
                </a:lnTo>
                <a:lnTo>
                  <a:pt x="4233951" y="64871"/>
                </a:lnTo>
                <a:lnTo>
                  <a:pt x="4233951" y="50901"/>
                </a:lnTo>
                <a:lnTo>
                  <a:pt x="4229633" y="47091"/>
                </a:lnTo>
                <a:lnTo>
                  <a:pt x="4212361" y="47091"/>
                </a:lnTo>
                <a:lnTo>
                  <a:pt x="4212361" y="59791"/>
                </a:lnTo>
                <a:lnTo>
                  <a:pt x="4225315" y="59791"/>
                </a:lnTo>
                <a:lnTo>
                  <a:pt x="4225315" y="72491"/>
                </a:lnTo>
                <a:lnTo>
                  <a:pt x="4216679" y="72491"/>
                </a:lnTo>
                <a:lnTo>
                  <a:pt x="4216679" y="68681"/>
                </a:lnTo>
                <a:lnTo>
                  <a:pt x="4195089" y="68681"/>
                </a:lnTo>
                <a:lnTo>
                  <a:pt x="4195089" y="59791"/>
                </a:lnTo>
                <a:lnTo>
                  <a:pt x="4199407" y="59791"/>
                </a:lnTo>
                <a:lnTo>
                  <a:pt x="4199407" y="50901"/>
                </a:lnTo>
                <a:lnTo>
                  <a:pt x="4190771" y="50901"/>
                </a:lnTo>
                <a:lnTo>
                  <a:pt x="4190771" y="59791"/>
                </a:lnTo>
                <a:lnTo>
                  <a:pt x="4177830" y="59791"/>
                </a:lnTo>
                <a:lnTo>
                  <a:pt x="4177830" y="43281"/>
                </a:lnTo>
                <a:lnTo>
                  <a:pt x="4169194" y="43281"/>
                </a:lnTo>
                <a:lnTo>
                  <a:pt x="4169194" y="68681"/>
                </a:lnTo>
                <a:lnTo>
                  <a:pt x="4160558" y="68681"/>
                </a:lnTo>
                <a:lnTo>
                  <a:pt x="4156240" y="64871"/>
                </a:lnTo>
                <a:lnTo>
                  <a:pt x="4156240" y="55981"/>
                </a:lnTo>
                <a:lnTo>
                  <a:pt x="4160558" y="50901"/>
                </a:lnTo>
                <a:lnTo>
                  <a:pt x="4160558" y="47091"/>
                </a:lnTo>
                <a:lnTo>
                  <a:pt x="4134650" y="47091"/>
                </a:lnTo>
                <a:lnTo>
                  <a:pt x="4134650" y="59791"/>
                </a:lnTo>
                <a:lnTo>
                  <a:pt x="4143286" y="59791"/>
                </a:lnTo>
                <a:lnTo>
                  <a:pt x="4143286" y="50901"/>
                </a:lnTo>
                <a:lnTo>
                  <a:pt x="4151922" y="50901"/>
                </a:lnTo>
                <a:lnTo>
                  <a:pt x="4151922" y="59791"/>
                </a:lnTo>
                <a:lnTo>
                  <a:pt x="4143286" y="59791"/>
                </a:lnTo>
                <a:lnTo>
                  <a:pt x="4143286" y="81381"/>
                </a:lnTo>
                <a:lnTo>
                  <a:pt x="4134650" y="81381"/>
                </a:lnTo>
                <a:lnTo>
                  <a:pt x="4134650" y="102971"/>
                </a:lnTo>
                <a:lnTo>
                  <a:pt x="4151922" y="102971"/>
                </a:lnTo>
                <a:lnTo>
                  <a:pt x="4156240" y="99161"/>
                </a:lnTo>
                <a:lnTo>
                  <a:pt x="4156240" y="90271"/>
                </a:lnTo>
                <a:lnTo>
                  <a:pt x="4169194" y="90271"/>
                </a:lnTo>
                <a:lnTo>
                  <a:pt x="4169194" y="81381"/>
                </a:lnTo>
                <a:lnTo>
                  <a:pt x="4177830" y="81381"/>
                </a:lnTo>
                <a:lnTo>
                  <a:pt x="4177830" y="72491"/>
                </a:lnTo>
                <a:lnTo>
                  <a:pt x="4173512" y="72491"/>
                </a:lnTo>
                <a:lnTo>
                  <a:pt x="4173512" y="68681"/>
                </a:lnTo>
                <a:lnTo>
                  <a:pt x="4177830" y="68681"/>
                </a:lnTo>
                <a:lnTo>
                  <a:pt x="4177830" y="72491"/>
                </a:lnTo>
                <a:lnTo>
                  <a:pt x="4180865" y="73761"/>
                </a:lnTo>
                <a:lnTo>
                  <a:pt x="4182681" y="80111"/>
                </a:lnTo>
                <a:lnTo>
                  <a:pt x="4182072" y="99161"/>
                </a:lnTo>
                <a:lnTo>
                  <a:pt x="4177830" y="133451"/>
                </a:lnTo>
                <a:lnTo>
                  <a:pt x="4203725" y="133451"/>
                </a:lnTo>
                <a:lnTo>
                  <a:pt x="4203725" y="120751"/>
                </a:lnTo>
                <a:lnTo>
                  <a:pt x="4216679" y="120751"/>
                </a:lnTo>
                <a:lnTo>
                  <a:pt x="4216679" y="155041"/>
                </a:lnTo>
                <a:lnTo>
                  <a:pt x="4229633" y="155041"/>
                </a:lnTo>
                <a:lnTo>
                  <a:pt x="4229633" y="160121"/>
                </a:lnTo>
                <a:lnTo>
                  <a:pt x="4220997" y="160121"/>
                </a:lnTo>
                <a:lnTo>
                  <a:pt x="4216679" y="163931"/>
                </a:lnTo>
                <a:lnTo>
                  <a:pt x="4216679" y="172821"/>
                </a:lnTo>
                <a:lnTo>
                  <a:pt x="4238269" y="172821"/>
                </a:lnTo>
                <a:lnTo>
                  <a:pt x="4238269" y="163931"/>
                </a:lnTo>
                <a:lnTo>
                  <a:pt x="4259859" y="163931"/>
                </a:lnTo>
                <a:lnTo>
                  <a:pt x="4259859" y="155041"/>
                </a:lnTo>
                <a:lnTo>
                  <a:pt x="4277131" y="155041"/>
                </a:lnTo>
                <a:lnTo>
                  <a:pt x="4277131" y="142341"/>
                </a:lnTo>
                <a:lnTo>
                  <a:pt x="4285767" y="142341"/>
                </a:lnTo>
                <a:lnTo>
                  <a:pt x="4285767" y="147421"/>
                </a:lnTo>
                <a:lnTo>
                  <a:pt x="4290085" y="151231"/>
                </a:lnTo>
                <a:lnTo>
                  <a:pt x="4290085" y="163931"/>
                </a:lnTo>
                <a:lnTo>
                  <a:pt x="4311675" y="163931"/>
                </a:lnTo>
                <a:lnTo>
                  <a:pt x="4311675" y="151231"/>
                </a:lnTo>
                <a:lnTo>
                  <a:pt x="4324616" y="151231"/>
                </a:lnTo>
                <a:lnTo>
                  <a:pt x="4324616" y="142341"/>
                </a:lnTo>
                <a:lnTo>
                  <a:pt x="4324616" y="124561"/>
                </a:lnTo>
                <a:lnTo>
                  <a:pt x="4320311" y="124561"/>
                </a:lnTo>
                <a:lnTo>
                  <a:pt x="4320311" y="120751"/>
                </a:lnTo>
                <a:lnTo>
                  <a:pt x="4320311" y="116941"/>
                </a:lnTo>
                <a:lnTo>
                  <a:pt x="4328934" y="116941"/>
                </a:lnTo>
                <a:lnTo>
                  <a:pt x="4328934" y="108051"/>
                </a:lnTo>
                <a:lnTo>
                  <a:pt x="4333252" y="108051"/>
                </a:lnTo>
                <a:lnTo>
                  <a:pt x="4333252" y="124561"/>
                </a:lnTo>
                <a:lnTo>
                  <a:pt x="4337570" y="129641"/>
                </a:lnTo>
                <a:lnTo>
                  <a:pt x="4346206" y="129641"/>
                </a:lnTo>
                <a:lnTo>
                  <a:pt x="4346206" y="138531"/>
                </a:lnTo>
                <a:lnTo>
                  <a:pt x="4354842" y="138531"/>
                </a:lnTo>
                <a:lnTo>
                  <a:pt x="4354842" y="142341"/>
                </a:lnTo>
                <a:lnTo>
                  <a:pt x="4359160" y="147421"/>
                </a:lnTo>
                <a:lnTo>
                  <a:pt x="4376432" y="147421"/>
                </a:lnTo>
                <a:lnTo>
                  <a:pt x="4376432" y="155041"/>
                </a:lnTo>
                <a:lnTo>
                  <a:pt x="4385068" y="155041"/>
                </a:lnTo>
                <a:lnTo>
                  <a:pt x="4385068" y="147421"/>
                </a:lnTo>
                <a:lnTo>
                  <a:pt x="4398022" y="147421"/>
                </a:lnTo>
                <a:lnTo>
                  <a:pt x="4398022" y="155041"/>
                </a:lnTo>
                <a:lnTo>
                  <a:pt x="4402340" y="155041"/>
                </a:lnTo>
                <a:lnTo>
                  <a:pt x="4406658" y="151231"/>
                </a:lnTo>
                <a:lnTo>
                  <a:pt x="4406658" y="138531"/>
                </a:lnTo>
                <a:lnTo>
                  <a:pt x="4419612" y="138531"/>
                </a:lnTo>
                <a:lnTo>
                  <a:pt x="4419612" y="160121"/>
                </a:lnTo>
                <a:lnTo>
                  <a:pt x="4428248" y="160121"/>
                </a:lnTo>
                <a:lnTo>
                  <a:pt x="4428248" y="138531"/>
                </a:lnTo>
                <a:lnTo>
                  <a:pt x="4436884" y="138531"/>
                </a:lnTo>
                <a:lnTo>
                  <a:pt x="4436884" y="151231"/>
                </a:lnTo>
                <a:lnTo>
                  <a:pt x="4462780" y="151231"/>
                </a:lnTo>
                <a:lnTo>
                  <a:pt x="4467098" y="147421"/>
                </a:lnTo>
                <a:lnTo>
                  <a:pt x="4467098" y="138531"/>
                </a:lnTo>
                <a:lnTo>
                  <a:pt x="4458462" y="138531"/>
                </a:lnTo>
                <a:lnTo>
                  <a:pt x="4458462" y="124561"/>
                </a:lnTo>
                <a:lnTo>
                  <a:pt x="4445520" y="124561"/>
                </a:lnTo>
                <a:lnTo>
                  <a:pt x="4445520" y="116941"/>
                </a:lnTo>
                <a:lnTo>
                  <a:pt x="4454144" y="116941"/>
                </a:lnTo>
                <a:lnTo>
                  <a:pt x="4458462" y="120751"/>
                </a:lnTo>
                <a:lnTo>
                  <a:pt x="4458462" y="124561"/>
                </a:lnTo>
                <a:lnTo>
                  <a:pt x="4467098" y="124561"/>
                </a:lnTo>
                <a:lnTo>
                  <a:pt x="4467098" y="133451"/>
                </a:lnTo>
                <a:lnTo>
                  <a:pt x="4475734" y="133451"/>
                </a:lnTo>
                <a:lnTo>
                  <a:pt x="4475734" y="147421"/>
                </a:lnTo>
                <a:lnTo>
                  <a:pt x="4505960" y="147421"/>
                </a:lnTo>
                <a:lnTo>
                  <a:pt x="4505960" y="133451"/>
                </a:lnTo>
                <a:lnTo>
                  <a:pt x="4514596" y="133451"/>
                </a:lnTo>
                <a:lnTo>
                  <a:pt x="4518914" y="129641"/>
                </a:lnTo>
                <a:lnTo>
                  <a:pt x="4518914" y="120751"/>
                </a:lnTo>
                <a:lnTo>
                  <a:pt x="4531868" y="120751"/>
                </a:lnTo>
                <a:lnTo>
                  <a:pt x="4531868" y="116941"/>
                </a:lnTo>
                <a:lnTo>
                  <a:pt x="4531868" y="108051"/>
                </a:lnTo>
                <a:lnTo>
                  <a:pt x="4536186" y="108051"/>
                </a:lnTo>
                <a:lnTo>
                  <a:pt x="4540504" y="102971"/>
                </a:lnTo>
                <a:lnTo>
                  <a:pt x="4540504" y="95351"/>
                </a:lnTo>
                <a:lnTo>
                  <a:pt x="4531868" y="95351"/>
                </a:lnTo>
                <a:lnTo>
                  <a:pt x="4531868" y="86461"/>
                </a:lnTo>
                <a:lnTo>
                  <a:pt x="4536186" y="86461"/>
                </a:lnTo>
                <a:lnTo>
                  <a:pt x="4540504" y="90271"/>
                </a:lnTo>
                <a:lnTo>
                  <a:pt x="4540504" y="91109"/>
                </a:lnTo>
                <a:lnTo>
                  <a:pt x="4540504" y="95351"/>
                </a:lnTo>
                <a:lnTo>
                  <a:pt x="4553458" y="95351"/>
                </a:lnTo>
                <a:lnTo>
                  <a:pt x="4557776" y="90271"/>
                </a:lnTo>
                <a:lnTo>
                  <a:pt x="4553458" y="86461"/>
                </a:lnTo>
                <a:lnTo>
                  <a:pt x="4553458" y="77571"/>
                </a:lnTo>
                <a:lnTo>
                  <a:pt x="4553458" y="73748"/>
                </a:lnTo>
                <a:lnTo>
                  <a:pt x="4557776" y="73748"/>
                </a:lnTo>
                <a:lnTo>
                  <a:pt x="4562094" y="78092"/>
                </a:lnTo>
                <a:lnTo>
                  <a:pt x="4562094" y="95440"/>
                </a:lnTo>
                <a:lnTo>
                  <a:pt x="4583684" y="95440"/>
                </a:lnTo>
                <a:lnTo>
                  <a:pt x="4583684" y="104114"/>
                </a:lnTo>
                <a:lnTo>
                  <a:pt x="4609579" y="104114"/>
                </a:lnTo>
                <a:lnTo>
                  <a:pt x="4613897" y="99783"/>
                </a:lnTo>
                <a:lnTo>
                  <a:pt x="4613897" y="95440"/>
                </a:lnTo>
                <a:lnTo>
                  <a:pt x="4622533" y="95440"/>
                </a:lnTo>
                <a:lnTo>
                  <a:pt x="4622533" y="82435"/>
                </a:lnTo>
                <a:lnTo>
                  <a:pt x="4622533" y="78092"/>
                </a:lnTo>
                <a:lnTo>
                  <a:pt x="4626851" y="73748"/>
                </a:lnTo>
                <a:lnTo>
                  <a:pt x="4639805" y="73748"/>
                </a:lnTo>
                <a:lnTo>
                  <a:pt x="4639805" y="65074"/>
                </a:lnTo>
                <a:lnTo>
                  <a:pt x="4648441" y="65074"/>
                </a:lnTo>
                <a:lnTo>
                  <a:pt x="4648441" y="117132"/>
                </a:lnTo>
                <a:lnTo>
                  <a:pt x="4652759" y="117132"/>
                </a:lnTo>
                <a:lnTo>
                  <a:pt x="4657077" y="112801"/>
                </a:lnTo>
                <a:lnTo>
                  <a:pt x="4657077" y="104114"/>
                </a:lnTo>
                <a:lnTo>
                  <a:pt x="4678667" y="104114"/>
                </a:lnTo>
                <a:lnTo>
                  <a:pt x="4678667" y="95440"/>
                </a:lnTo>
                <a:lnTo>
                  <a:pt x="4682985" y="95440"/>
                </a:lnTo>
                <a:lnTo>
                  <a:pt x="4682985" y="91109"/>
                </a:lnTo>
                <a:lnTo>
                  <a:pt x="4687303" y="86766"/>
                </a:lnTo>
                <a:lnTo>
                  <a:pt x="4687303" y="73748"/>
                </a:lnTo>
                <a:lnTo>
                  <a:pt x="4695939" y="73748"/>
                </a:lnTo>
                <a:lnTo>
                  <a:pt x="4695939" y="82435"/>
                </a:lnTo>
                <a:lnTo>
                  <a:pt x="4717516" y="82435"/>
                </a:lnTo>
                <a:lnTo>
                  <a:pt x="4717516" y="95440"/>
                </a:lnTo>
                <a:lnTo>
                  <a:pt x="4730470" y="95440"/>
                </a:lnTo>
                <a:lnTo>
                  <a:pt x="4730470" y="117132"/>
                </a:lnTo>
                <a:lnTo>
                  <a:pt x="4734788" y="121475"/>
                </a:lnTo>
                <a:lnTo>
                  <a:pt x="4739106" y="121475"/>
                </a:lnTo>
                <a:lnTo>
                  <a:pt x="4739106" y="112801"/>
                </a:lnTo>
                <a:lnTo>
                  <a:pt x="4756378" y="112801"/>
                </a:lnTo>
                <a:lnTo>
                  <a:pt x="4756378" y="99783"/>
                </a:lnTo>
                <a:lnTo>
                  <a:pt x="4747742" y="99783"/>
                </a:lnTo>
                <a:lnTo>
                  <a:pt x="4747742" y="86766"/>
                </a:lnTo>
                <a:lnTo>
                  <a:pt x="4752060" y="86766"/>
                </a:lnTo>
                <a:lnTo>
                  <a:pt x="4756378" y="91109"/>
                </a:lnTo>
                <a:lnTo>
                  <a:pt x="4756378" y="99783"/>
                </a:lnTo>
                <a:lnTo>
                  <a:pt x="4777968" y="99783"/>
                </a:lnTo>
                <a:lnTo>
                  <a:pt x="4777968" y="108458"/>
                </a:lnTo>
                <a:lnTo>
                  <a:pt x="4790922" y="108458"/>
                </a:lnTo>
                <a:lnTo>
                  <a:pt x="4790922" y="117132"/>
                </a:lnTo>
                <a:lnTo>
                  <a:pt x="4799558" y="117132"/>
                </a:lnTo>
                <a:lnTo>
                  <a:pt x="4799558" y="95440"/>
                </a:lnTo>
                <a:lnTo>
                  <a:pt x="4808194" y="95440"/>
                </a:lnTo>
                <a:lnTo>
                  <a:pt x="4808194" y="108458"/>
                </a:lnTo>
                <a:lnTo>
                  <a:pt x="4834102" y="108458"/>
                </a:lnTo>
                <a:lnTo>
                  <a:pt x="4834102" y="95440"/>
                </a:lnTo>
                <a:lnTo>
                  <a:pt x="4834102" y="86766"/>
                </a:lnTo>
                <a:lnTo>
                  <a:pt x="4842738" y="86766"/>
                </a:lnTo>
                <a:lnTo>
                  <a:pt x="4842738" y="108458"/>
                </a:lnTo>
                <a:lnTo>
                  <a:pt x="4834102" y="108458"/>
                </a:lnTo>
                <a:lnTo>
                  <a:pt x="4838420" y="112801"/>
                </a:lnTo>
                <a:lnTo>
                  <a:pt x="4864316" y="112801"/>
                </a:lnTo>
                <a:lnTo>
                  <a:pt x="4864316" y="91109"/>
                </a:lnTo>
                <a:lnTo>
                  <a:pt x="4877270" y="91109"/>
                </a:lnTo>
                <a:lnTo>
                  <a:pt x="4877270" y="104114"/>
                </a:lnTo>
                <a:lnTo>
                  <a:pt x="4898860" y="104114"/>
                </a:lnTo>
                <a:lnTo>
                  <a:pt x="4898860" y="91109"/>
                </a:lnTo>
                <a:lnTo>
                  <a:pt x="4911814" y="91109"/>
                </a:lnTo>
                <a:lnTo>
                  <a:pt x="4911814" y="95440"/>
                </a:lnTo>
                <a:lnTo>
                  <a:pt x="4924768" y="95440"/>
                </a:lnTo>
                <a:lnTo>
                  <a:pt x="4924768" y="91109"/>
                </a:lnTo>
                <a:lnTo>
                  <a:pt x="4924768" y="86766"/>
                </a:lnTo>
                <a:lnTo>
                  <a:pt x="4924768" y="82435"/>
                </a:lnTo>
                <a:lnTo>
                  <a:pt x="4929086" y="82435"/>
                </a:lnTo>
                <a:lnTo>
                  <a:pt x="4933404" y="86766"/>
                </a:lnTo>
                <a:lnTo>
                  <a:pt x="4933404" y="91109"/>
                </a:lnTo>
                <a:lnTo>
                  <a:pt x="4937722" y="91109"/>
                </a:lnTo>
                <a:lnTo>
                  <a:pt x="4937722" y="95440"/>
                </a:lnTo>
                <a:lnTo>
                  <a:pt x="4959312" y="95440"/>
                </a:lnTo>
                <a:lnTo>
                  <a:pt x="4959312" y="82435"/>
                </a:lnTo>
                <a:lnTo>
                  <a:pt x="4972266" y="82435"/>
                </a:lnTo>
                <a:lnTo>
                  <a:pt x="4972266" y="91109"/>
                </a:lnTo>
                <a:lnTo>
                  <a:pt x="4980889" y="91109"/>
                </a:lnTo>
                <a:lnTo>
                  <a:pt x="4980889" y="82435"/>
                </a:lnTo>
                <a:lnTo>
                  <a:pt x="4989525" y="82435"/>
                </a:lnTo>
                <a:lnTo>
                  <a:pt x="4989525" y="91109"/>
                </a:lnTo>
                <a:lnTo>
                  <a:pt x="4998161" y="91109"/>
                </a:lnTo>
                <a:lnTo>
                  <a:pt x="4998161" y="82435"/>
                </a:lnTo>
                <a:lnTo>
                  <a:pt x="5006797" y="82435"/>
                </a:lnTo>
                <a:lnTo>
                  <a:pt x="5006797" y="104114"/>
                </a:lnTo>
                <a:lnTo>
                  <a:pt x="5015433" y="104114"/>
                </a:lnTo>
                <a:lnTo>
                  <a:pt x="5015433" y="112801"/>
                </a:lnTo>
                <a:lnTo>
                  <a:pt x="5045659" y="112801"/>
                </a:lnTo>
                <a:lnTo>
                  <a:pt x="5045659" y="104114"/>
                </a:lnTo>
                <a:lnTo>
                  <a:pt x="5037023" y="104114"/>
                </a:lnTo>
                <a:lnTo>
                  <a:pt x="5032705" y="99783"/>
                </a:lnTo>
                <a:lnTo>
                  <a:pt x="5028387" y="99783"/>
                </a:lnTo>
                <a:lnTo>
                  <a:pt x="5028387" y="95440"/>
                </a:lnTo>
                <a:lnTo>
                  <a:pt x="5032705" y="95440"/>
                </a:lnTo>
                <a:lnTo>
                  <a:pt x="5032705" y="82435"/>
                </a:lnTo>
                <a:lnTo>
                  <a:pt x="5041341" y="82435"/>
                </a:lnTo>
                <a:lnTo>
                  <a:pt x="5045659" y="86766"/>
                </a:lnTo>
                <a:lnTo>
                  <a:pt x="5045659" y="95440"/>
                </a:lnTo>
                <a:lnTo>
                  <a:pt x="5049977" y="99783"/>
                </a:lnTo>
                <a:lnTo>
                  <a:pt x="5075885" y="99783"/>
                </a:lnTo>
                <a:lnTo>
                  <a:pt x="5075885" y="104114"/>
                </a:lnTo>
                <a:lnTo>
                  <a:pt x="5080203" y="104114"/>
                </a:lnTo>
                <a:lnTo>
                  <a:pt x="5084521" y="108458"/>
                </a:lnTo>
                <a:lnTo>
                  <a:pt x="5097475" y="108458"/>
                </a:lnTo>
                <a:lnTo>
                  <a:pt x="5097475" y="121475"/>
                </a:lnTo>
                <a:lnTo>
                  <a:pt x="5127688" y="121475"/>
                </a:lnTo>
                <a:lnTo>
                  <a:pt x="5132006" y="125806"/>
                </a:lnTo>
                <a:lnTo>
                  <a:pt x="5136324" y="125806"/>
                </a:lnTo>
                <a:lnTo>
                  <a:pt x="5136324" y="130149"/>
                </a:lnTo>
                <a:lnTo>
                  <a:pt x="5144960" y="130149"/>
                </a:lnTo>
                <a:lnTo>
                  <a:pt x="5144960" y="125806"/>
                </a:lnTo>
                <a:lnTo>
                  <a:pt x="5149278" y="121475"/>
                </a:lnTo>
                <a:lnTo>
                  <a:pt x="5149278" y="108458"/>
                </a:lnTo>
                <a:lnTo>
                  <a:pt x="5153596" y="108458"/>
                </a:lnTo>
                <a:lnTo>
                  <a:pt x="5157914" y="104114"/>
                </a:lnTo>
                <a:lnTo>
                  <a:pt x="5170868" y="104114"/>
                </a:lnTo>
                <a:lnTo>
                  <a:pt x="5170868" y="95440"/>
                </a:lnTo>
                <a:close/>
              </a:path>
              <a:path w="5473700" h="225425">
                <a:moveTo>
                  <a:pt x="5179504" y="69418"/>
                </a:moveTo>
                <a:lnTo>
                  <a:pt x="5170868" y="69418"/>
                </a:lnTo>
                <a:lnTo>
                  <a:pt x="5170868" y="60744"/>
                </a:lnTo>
                <a:lnTo>
                  <a:pt x="5162232" y="60744"/>
                </a:lnTo>
                <a:lnTo>
                  <a:pt x="5162232" y="73748"/>
                </a:lnTo>
                <a:lnTo>
                  <a:pt x="5170868" y="73748"/>
                </a:lnTo>
                <a:lnTo>
                  <a:pt x="5170868" y="78092"/>
                </a:lnTo>
                <a:lnTo>
                  <a:pt x="5179504" y="69418"/>
                </a:lnTo>
                <a:close/>
              </a:path>
              <a:path w="5473700" h="225425">
                <a:moveTo>
                  <a:pt x="5179504" y="52057"/>
                </a:moveTo>
                <a:lnTo>
                  <a:pt x="5175186" y="52057"/>
                </a:lnTo>
                <a:lnTo>
                  <a:pt x="5175186" y="60744"/>
                </a:lnTo>
                <a:lnTo>
                  <a:pt x="5179504" y="56400"/>
                </a:lnTo>
                <a:lnTo>
                  <a:pt x="5179504" y="52057"/>
                </a:lnTo>
                <a:close/>
              </a:path>
              <a:path w="5473700" h="225425">
                <a:moveTo>
                  <a:pt x="5192458" y="104114"/>
                </a:moveTo>
                <a:lnTo>
                  <a:pt x="5188140" y="104114"/>
                </a:lnTo>
                <a:lnTo>
                  <a:pt x="5183822" y="112801"/>
                </a:lnTo>
                <a:lnTo>
                  <a:pt x="5188140" y="112801"/>
                </a:lnTo>
                <a:lnTo>
                  <a:pt x="5192458" y="108458"/>
                </a:lnTo>
                <a:lnTo>
                  <a:pt x="5192458" y="104114"/>
                </a:lnTo>
                <a:close/>
              </a:path>
              <a:path w="5473700" h="225425">
                <a:moveTo>
                  <a:pt x="5222684" y="91109"/>
                </a:moveTo>
                <a:lnTo>
                  <a:pt x="5209730" y="91109"/>
                </a:lnTo>
                <a:lnTo>
                  <a:pt x="5209730" y="78092"/>
                </a:lnTo>
                <a:lnTo>
                  <a:pt x="5218366" y="78092"/>
                </a:lnTo>
                <a:lnTo>
                  <a:pt x="5218366" y="56400"/>
                </a:lnTo>
                <a:lnTo>
                  <a:pt x="5196776" y="56400"/>
                </a:lnTo>
                <a:lnTo>
                  <a:pt x="5196776" y="78092"/>
                </a:lnTo>
                <a:lnTo>
                  <a:pt x="5183822" y="78092"/>
                </a:lnTo>
                <a:lnTo>
                  <a:pt x="5183822" y="73748"/>
                </a:lnTo>
                <a:lnTo>
                  <a:pt x="5179504" y="69418"/>
                </a:lnTo>
                <a:lnTo>
                  <a:pt x="5179504" y="82435"/>
                </a:lnTo>
                <a:lnTo>
                  <a:pt x="5205412" y="82435"/>
                </a:lnTo>
                <a:lnTo>
                  <a:pt x="5205412" y="95440"/>
                </a:lnTo>
                <a:lnTo>
                  <a:pt x="5218366" y="95440"/>
                </a:lnTo>
                <a:lnTo>
                  <a:pt x="5218366" y="104114"/>
                </a:lnTo>
                <a:lnTo>
                  <a:pt x="5222684" y="104114"/>
                </a:lnTo>
                <a:lnTo>
                  <a:pt x="5222684" y="91109"/>
                </a:lnTo>
                <a:close/>
              </a:path>
              <a:path w="5473700" h="225425">
                <a:moveTo>
                  <a:pt x="5235638" y="104114"/>
                </a:moveTo>
                <a:lnTo>
                  <a:pt x="5231320" y="104114"/>
                </a:lnTo>
                <a:lnTo>
                  <a:pt x="5227002" y="108458"/>
                </a:lnTo>
                <a:lnTo>
                  <a:pt x="5227002" y="112801"/>
                </a:lnTo>
                <a:lnTo>
                  <a:pt x="5231320" y="117132"/>
                </a:lnTo>
                <a:lnTo>
                  <a:pt x="5235638" y="117132"/>
                </a:lnTo>
                <a:lnTo>
                  <a:pt x="5235638" y="104114"/>
                </a:lnTo>
                <a:close/>
              </a:path>
              <a:path w="5473700" h="225425">
                <a:moveTo>
                  <a:pt x="5244262" y="82435"/>
                </a:moveTo>
                <a:lnTo>
                  <a:pt x="5235638" y="82435"/>
                </a:lnTo>
                <a:lnTo>
                  <a:pt x="5235638" y="95440"/>
                </a:lnTo>
                <a:lnTo>
                  <a:pt x="5244262" y="95440"/>
                </a:lnTo>
                <a:lnTo>
                  <a:pt x="5244262" y="82435"/>
                </a:lnTo>
                <a:close/>
              </a:path>
              <a:path w="5473700" h="225425">
                <a:moveTo>
                  <a:pt x="5265852" y="47726"/>
                </a:moveTo>
                <a:lnTo>
                  <a:pt x="5257216" y="43383"/>
                </a:lnTo>
                <a:lnTo>
                  <a:pt x="5257216" y="47726"/>
                </a:lnTo>
                <a:lnTo>
                  <a:pt x="5261534" y="52057"/>
                </a:lnTo>
                <a:lnTo>
                  <a:pt x="5265852" y="52057"/>
                </a:lnTo>
                <a:lnTo>
                  <a:pt x="5265852" y="47726"/>
                </a:lnTo>
                <a:close/>
              </a:path>
              <a:path w="5473700" h="225425">
                <a:moveTo>
                  <a:pt x="5265852" y="43383"/>
                </a:moveTo>
                <a:lnTo>
                  <a:pt x="5261534" y="43383"/>
                </a:lnTo>
                <a:lnTo>
                  <a:pt x="5265852" y="47726"/>
                </a:lnTo>
                <a:lnTo>
                  <a:pt x="5265852" y="43383"/>
                </a:lnTo>
                <a:close/>
              </a:path>
              <a:path w="5473700" h="225425">
                <a:moveTo>
                  <a:pt x="5300396" y="73748"/>
                </a:moveTo>
                <a:lnTo>
                  <a:pt x="5291760" y="73748"/>
                </a:lnTo>
                <a:lnTo>
                  <a:pt x="5287442" y="78092"/>
                </a:lnTo>
                <a:lnTo>
                  <a:pt x="5287442" y="82435"/>
                </a:lnTo>
                <a:lnTo>
                  <a:pt x="5296078" y="82435"/>
                </a:lnTo>
                <a:lnTo>
                  <a:pt x="5300396" y="78092"/>
                </a:lnTo>
                <a:lnTo>
                  <a:pt x="5300396" y="73748"/>
                </a:lnTo>
                <a:close/>
              </a:path>
              <a:path w="5473700" h="225425">
                <a:moveTo>
                  <a:pt x="5326304" y="73748"/>
                </a:moveTo>
                <a:lnTo>
                  <a:pt x="5317668" y="73748"/>
                </a:lnTo>
                <a:lnTo>
                  <a:pt x="5317668" y="82435"/>
                </a:lnTo>
                <a:lnTo>
                  <a:pt x="5326304" y="82435"/>
                </a:lnTo>
                <a:lnTo>
                  <a:pt x="5326304" y="73748"/>
                </a:lnTo>
                <a:close/>
              </a:path>
              <a:path w="5473700" h="225425">
                <a:moveTo>
                  <a:pt x="5330622" y="52057"/>
                </a:moveTo>
                <a:lnTo>
                  <a:pt x="5304714" y="52057"/>
                </a:lnTo>
                <a:lnTo>
                  <a:pt x="5304714" y="56400"/>
                </a:lnTo>
                <a:lnTo>
                  <a:pt x="5309032" y="60744"/>
                </a:lnTo>
                <a:lnTo>
                  <a:pt x="5330622" y="60744"/>
                </a:lnTo>
                <a:lnTo>
                  <a:pt x="5330622" y="52057"/>
                </a:lnTo>
                <a:close/>
              </a:path>
              <a:path w="5473700" h="225425">
                <a:moveTo>
                  <a:pt x="5369484" y="73748"/>
                </a:moveTo>
                <a:lnTo>
                  <a:pt x="5347894" y="73748"/>
                </a:lnTo>
                <a:lnTo>
                  <a:pt x="5347894" y="95440"/>
                </a:lnTo>
                <a:lnTo>
                  <a:pt x="5352212" y="104114"/>
                </a:lnTo>
                <a:lnTo>
                  <a:pt x="5352212" y="108458"/>
                </a:lnTo>
                <a:lnTo>
                  <a:pt x="5360848" y="108458"/>
                </a:lnTo>
                <a:lnTo>
                  <a:pt x="5360848" y="99783"/>
                </a:lnTo>
                <a:lnTo>
                  <a:pt x="5365166" y="99783"/>
                </a:lnTo>
                <a:lnTo>
                  <a:pt x="5369484" y="95440"/>
                </a:lnTo>
                <a:lnTo>
                  <a:pt x="5369484" y="73748"/>
                </a:lnTo>
                <a:close/>
              </a:path>
              <a:path w="5473700" h="225425">
                <a:moveTo>
                  <a:pt x="5391061" y="47726"/>
                </a:moveTo>
                <a:lnTo>
                  <a:pt x="5386743" y="52057"/>
                </a:lnTo>
                <a:lnTo>
                  <a:pt x="5386743" y="47726"/>
                </a:lnTo>
                <a:lnTo>
                  <a:pt x="5378107" y="47726"/>
                </a:lnTo>
                <a:lnTo>
                  <a:pt x="5378107" y="65074"/>
                </a:lnTo>
                <a:lnTo>
                  <a:pt x="5391061" y="65074"/>
                </a:lnTo>
                <a:lnTo>
                  <a:pt x="5391061" y="52057"/>
                </a:lnTo>
                <a:lnTo>
                  <a:pt x="5391061" y="47726"/>
                </a:lnTo>
                <a:close/>
              </a:path>
              <a:path w="5473700" h="225425">
                <a:moveTo>
                  <a:pt x="5429923" y="78092"/>
                </a:moveTo>
                <a:lnTo>
                  <a:pt x="5425605" y="73748"/>
                </a:lnTo>
                <a:lnTo>
                  <a:pt x="5421287" y="78092"/>
                </a:lnTo>
                <a:lnTo>
                  <a:pt x="5425605" y="82435"/>
                </a:lnTo>
                <a:lnTo>
                  <a:pt x="5429923" y="78092"/>
                </a:lnTo>
                <a:close/>
              </a:path>
              <a:path w="5473700" h="225425">
                <a:moveTo>
                  <a:pt x="5438559" y="52057"/>
                </a:moveTo>
                <a:lnTo>
                  <a:pt x="5434241" y="52057"/>
                </a:lnTo>
                <a:lnTo>
                  <a:pt x="5434241" y="56400"/>
                </a:lnTo>
                <a:lnTo>
                  <a:pt x="5438559" y="52057"/>
                </a:lnTo>
                <a:close/>
              </a:path>
              <a:path w="5473700" h="225425">
                <a:moveTo>
                  <a:pt x="5442877" y="60744"/>
                </a:moveTo>
                <a:lnTo>
                  <a:pt x="5438559" y="52057"/>
                </a:lnTo>
                <a:lnTo>
                  <a:pt x="5434241" y="60744"/>
                </a:lnTo>
                <a:lnTo>
                  <a:pt x="5442877" y="60744"/>
                </a:lnTo>
                <a:close/>
              </a:path>
              <a:path w="5473700" h="225425">
                <a:moveTo>
                  <a:pt x="5473103" y="73748"/>
                </a:moveTo>
                <a:lnTo>
                  <a:pt x="5451513" y="73748"/>
                </a:lnTo>
                <a:lnTo>
                  <a:pt x="5451513" y="82435"/>
                </a:lnTo>
                <a:lnTo>
                  <a:pt x="5468785" y="82435"/>
                </a:lnTo>
                <a:lnTo>
                  <a:pt x="5468785" y="78092"/>
                </a:lnTo>
                <a:lnTo>
                  <a:pt x="5473103" y="78092"/>
                </a:lnTo>
                <a:lnTo>
                  <a:pt x="5473103" y="73748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8700" y="1028702"/>
            <a:ext cx="514350" cy="1838325"/>
          </a:xfrm>
          <a:custGeom>
            <a:avLst/>
            <a:gdLst/>
            <a:ahLst/>
            <a:cxnLst/>
            <a:rect l="l" t="t" r="r" b="b"/>
            <a:pathLst>
              <a:path w="514350" h="1838325">
                <a:moveTo>
                  <a:pt x="514350" y="1838325"/>
                </a:moveTo>
                <a:lnTo>
                  <a:pt x="0" y="1838325"/>
                </a:lnTo>
                <a:lnTo>
                  <a:pt x="0" y="0"/>
                </a:lnTo>
                <a:lnTo>
                  <a:pt x="514350" y="0"/>
                </a:lnTo>
                <a:lnTo>
                  <a:pt x="514350" y="1838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2948589"/>
            <a:ext cx="10307320" cy="7338695"/>
            <a:chOff x="0" y="2948589"/>
            <a:chExt cx="10307320" cy="7338695"/>
          </a:xfrm>
        </p:grpSpPr>
        <p:sp>
          <p:nvSpPr>
            <p:cNvPr id="7" name="object 7"/>
            <p:cNvSpPr/>
            <p:nvPr/>
          </p:nvSpPr>
          <p:spPr>
            <a:xfrm>
              <a:off x="0" y="2948589"/>
              <a:ext cx="3669455" cy="4963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89863" y="5017926"/>
              <a:ext cx="5189145" cy="4775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5969599"/>
              <a:ext cx="4323732" cy="4317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69751" y="3035972"/>
              <a:ext cx="5238115" cy="7247255"/>
            </a:xfrm>
            <a:custGeom>
              <a:avLst/>
              <a:gdLst/>
              <a:ahLst/>
              <a:cxnLst/>
              <a:rect l="l" t="t" r="r" b="b"/>
              <a:pathLst>
                <a:path w="5238115" h="7247255">
                  <a:moveTo>
                    <a:pt x="1438033" y="4446625"/>
                  </a:moveTo>
                  <a:lnTo>
                    <a:pt x="1437932" y="4369638"/>
                  </a:lnTo>
                  <a:lnTo>
                    <a:pt x="1410690" y="4241177"/>
                  </a:lnTo>
                  <a:lnTo>
                    <a:pt x="1349552" y="4096359"/>
                  </a:lnTo>
                  <a:lnTo>
                    <a:pt x="1321371" y="4044315"/>
                  </a:lnTo>
                  <a:lnTo>
                    <a:pt x="1095273" y="4536275"/>
                  </a:lnTo>
                  <a:lnTo>
                    <a:pt x="1015339" y="4656836"/>
                  </a:lnTo>
                  <a:lnTo>
                    <a:pt x="946162" y="4727232"/>
                  </a:lnTo>
                  <a:lnTo>
                    <a:pt x="905510" y="4758664"/>
                  </a:lnTo>
                  <a:lnTo>
                    <a:pt x="732167" y="4952009"/>
                  </a:lnTo>
                  <a:lnTo>
                    <a:pt x="281851" y="5356530"/>
                  </a:lnTo>
                  <a:lnTo>
                    <a:pt x="116420" y="5556110"/>
                  </a:lnTo>
                  <a:lnTo>
                    <a:pt x="0" y="5751423"/>
                  </a:lnTo>
                  <a:lnTo>
                    <a:pt x="468261" y="5478754"/>
                  </a:lnTo>
                  <a:lnTo>
                    <a:pt x="688682" y="5302212"/>
                  </a:lnTo>
                  <a:lnTo>
                    <a:pt x="808189" y="5169230"/>
                  </a:lnTo>
                  <a:lnTo>
                    <a:pt x="904481" y="5018494"/>
                  </a:lnTo>
                  <a:lnTo>
                    <a:pt x="976490" y="4845240"/>
                  </a:lnTo>
                  <a:lnTo>
                    <a:pt x="1162494" y="4778210"/>
                  </a:lnTo>
                  <a:lnTo>
                    <a:pt x="1272921" y="4714672"/>
                  </a:lnTo>
                  <a:lnTo>
                    <a:pt x="1356677" y="4638802"/>
                  </a:lnTo>
                  <a:lnTo>
                    <a:pt x="1396949" y="4580941"/>
                  </a:lnTo>
                  <a:lnTo>
                    <a:pt x="1424216" y="4516971"/>
                  </a:lnTo>
                  <a:lnTo>
                    <a:pt x="1438033" y="4446625"/>
                  </a:lnTo>
                  <a:close/>
                </a:path>
                <a:path w="5238115" h="7247255">
                  <a:moveTo>
                    <a:pt x="3991470" y="2727439"/>
                  </a:moveTo>
                  <a:lnTo>
                    <a:pt x="3969308" y="2719819"/>
                  </a:lnTo>
                  <a:lnTo>
                    <a:pt x="3939235" y="2655544"/>
                  </a:lnTo>
                  <a:lnTo>
                    <a:pt x="3918064" y="2634297"/>
                  </a:lnTo>
                  <a:lnTo>
                    <a:pt x="3889883" y="2622308"/>
                  </a:lnTo>
                  <a:lnTo>
                    <a:pt x="3852354" y="2618930"/>
                  </a:lnTo>
                  <a:lnTo>
                    <a:pt x="3815219" y="2623921"/>
                  </a:lnTo>
                  <a:lnTo>
                    <a:pt x="3782326" y="2642260"/>
                  </a:lnTo>
                  <a:lnTo>
                    <a:pt x="3775405" y="2652649"/>
                  </a:lnTo>
                  <a:lnTo>
                    <a:pt x="3248812" y="2443327"/>
                  </a:lnTo>
                  <a:lnTo>
                    <a:pt x="2963735" y="2396756"/>
                  </a:lnTo>
                  <a:lnTo>
                    <a:pt x="2791993" y="2409914"/>
                  </a:lnTo>
                  <a:lnTo>
                    <a:pt x="2659837" y="2444724"/>
                  </a:lnTo>
                  <a:lnTo>
                    <a:pt x="2614701" y="2462199"/>
                  </a:lnTo>
                  <a:lnTo>
                    <a:pt x="2500922" y="1930895"/>
                  </a:lnTo>
                  <a:lnTo>
                    <a:pt x="2491587" y="1772373"/>
                  </a:lnTo>
                  <a:lnTo>
                    <a:pt x="2504122" y="1656727"/>
                  </a:lnTo>
                  <a:lnTo>
                    <a:pt x="2538361" y="1544586"/>
                  </a:lnTo>
                  <a:lnTo>
                    <a:pt x="2598788" y="1436611"/>
                  </a:lnTo>
                  <a:lnTo>
                    <a:pt x="2689885" y="1333449"/>
                  </a:lnTo>
                  <a:lnTo>
                    <a:pt x="2816123" y="1235773"/>
                  </a:lnTo>
                  <a:lnTo>
                    <a:pt x="2891828" y="1186916"/>
                  </a:lnTo>
                  <a:lnTo>
                    <a:pt x="2941917" y="1133132"/>
                  </a:lnTo>
                  <a:lnTo>
                    <a:pt x="2986341" y="1060018"/>
                  </a:lnTo>
                  <a:lnTo>
                    <a:pt x="3018256" y="973975"/>
                  </a:lnTo>
                  <a:lnTo>
                    <a:pt x="3030842" y="881418"/>
                  </a:lnTo>
                  <a:lnTo>
                    <a:pt x="3027743" y="834707"/>
                  </a:lnTo>
                  <a:lnTo>
                    <a:pt x="3017253" y="788771"/>
                  </a:lnTo>
                  <a:lnTo>
                    <a:pt x="2998508" y="744423"/>
                  </a:lnTo>
                  <a:lnTo>
                    <a:pt x="2913164" y="615022"/>
                  </a:lnTo>
                  <a:lnTo>
                    <a:pt x="2878607" y="526707"/>
                  </a:lnTo>
                  <a:lnTo>
                    <a:pt x="2862834" y="437108"/>
                  </a:lnTo>
                  <a:lnTo>
                    <a:pt x="2865259" y="299402"/>
                  </a:lnTo>
                  <a:lnTo>
                    <a:pt x="2912491" y="7137"/>
                  </a:lnTo>
                  <a:lnTo>
                    <a:pt x="2694851" y="46253"/>
                  </a:lnTo>
                  <a:lnTo>
                    <a:pt x="2603614" y="46964"/>
                  </a:lnTo>
                  <a:lnTo>
                    <a:pt x="2158339" y="0"/>
                  </a:lnTo>
                  <a:lnTo>
                    <a:pt x="2021611" y="12395"/>
                  </a:lnTo>
                  <a:lnTo>
                    <a:pt x="1948103" y="44411"/>
                  </a:lnTo>
                  <a:lnTo>
                    <a:pt x="1894586" y="99898"/>
                  </a:lnTo>
                  <a:lnTo>
                    <a:pt x="1856651" y="182486"/>
                  </a:lnTo>
                  <a:lnTo>
                    <a:pt x="1809965" y="443407"/>
                  </a:lnTo>
                  <a:lnTo>
                    <a:pt x="1780286" y="789470"/>
                  </a:lnTo>
                  <a:lnTo>
                    <a:pt x="1868106" y="1069289"/>
                  </a:lnTo>
                  <a:lnTo>
                    <a:pt x="1875777" y="1151940"/>
                  </a:lnTo>
                  <a:lnTo>
                    <a:pt x="1866188" y="1199959"/>
                  </a:lnTo>
                  <a:lnTo>
                    <a:pt x="1841042" y="1239291"/>
                  </a:lnTo>
                  <a:lnTo>
                    <a:pt x="1797075" y="1267358"/>
                  </a:lnTo>
                  <a:lnTo>
                    <a:pt x="1731048" y="1281595"/>
                  </a:lnTo>
                  <a:lnTo>
                    <a:pt x="1639697" y="1279398"/>
                  </a:lnTo>
                  <a:lnTo>
                    <a:pt x="1519783" y="1258214"/>
                  </a:lnTo>
                  <a:lnTo>
                    <a:pt x="1495031" y="1303274"/>
                  </a:lnTo>
                  <a:lnTo>
                    <a:pt x="1481124" y="1343571"/>
                  </a:lnTo>
                  <a:lnTo>
                    <a:pt x="1476502" y="1379753"/>
                  </a:lnTo>
                  <a:lnTo>
                    <a:pt x="1519453" y="1627987"/>
                  </a:lnTo>
                  <a:lnTo>
                    <a:pt x="1613192" y="1905330"/>
                  </a:lnTo>
                  <a:lnTo>
                    <a:pt x="1795284" y="2247392"/>
                  </a:lnTo>
                  <a:lnTo>
                    <a:pt x="2116759" y="2683472"/>
                  </a:lnTo>
                  <a:lnTo>
                    <a:pt x="2109940" y="2727756"/>
                  </a:lnTo>
                  <a:lnTo>
                    <a:pt x="2096833" y="2759481"/>
                  </a:lnTo>
                  <a:lnTo>
                    <a:pt x="2078393" y="2780652"/>
                  </a:lnTo>
                  <a:lnTo>
                    <a:pt x="2055596" y="2793212"/>
                  </a:lnTo>
                  <a:lnTo>
                    <a:pt x="1881301" y="2799003"/>
                  </a:lnTo>
                  <a:lnTo>
                    <a:pt x="1855000" y="2806839"/>
                  </a:lnTo>
                  <a:lnTo>
                    <a:pt x="1832051" y="2821914"/>
                  </a:lnTo>
                  <a:lnTo>
                    <a:pt x="1813433" y="2846209"/>
                  </a:lnTo>
                  <a:lnTo>
                    <a:pt x="2014867" y="3232607"/>
                  </a:lnTo>
                  <a:lnTo>
                    <a:pt x="2076665" y="3337255"/>
                  </a:lnTo>
                  <a:lnTo>
                    <a:pt x="2143506" y="3480016"/>
                  </a:lnTo>
                  <a:lnTo>
                    <a:pt x="2188248" y="3533775"/>
                  </a:lnTo>
                  <a:lnTo>
                    <a:pt x="2216200" y="3550729"/>
                  </a:lnTo>
                  <a:lnTo>
                    <a:pt x="2248916" y="3558959"/>
                  </a:lnTo>
                  <a:lnTo>
                    <a:pt x="2287181" y="3556876"/>
                  </a:lnTo>
                  <a:lnTo>
                    <a:pt x="2331796" y="3542906"/>
                  </a:lnTo>
                  <a:lnTo>
                    <a:pt x="2375217" y="3520186"/>
                  </a:lnTo>
                  <a:lnTo>
                    <a:pt x="2411158" y="3492233"/>
                  </a:lnTo>
                  <a:lnTo>
                    <a:pt x="2440140" y="3459632"/>
                  </a:lnTo>
                  <a:lnTo>
                    <a:pt x="2479471" y="3382949"/>
                  </a:lnTo>
                  <a:lnTo>
                    <a:pt x="2497582" y="3294888"/>
                  </a:lnTo>
                  <a:lnTo>
                    <a:pt x="2494483" y="3151949"/>
                  </a:lnTo>
                  <a:lnTo>
                    <a:pt x="2478608" y="3056394"/>
                  </a:lnTo>
                  <a:lnTo>
                    <a:pt x="2454186" y="3003816"/>
                  </a:lnTo>
                  <a:lnTo>
                    <a:pt x="2353970" y="2880080"/>
                  </a:lnTo>
                  <a:lnTo>
                    <a:pt x="2336292" y="2826855"/>
                  </a:lnTo>
                  <a:lnTo>
                    <a:pt x="2339505" y="2798140"/>
                  </a:lnTo>
                  <a:lnTo>
                    <a:pt x="2353157" y="2767609"/>
                  </a:lnTo>
                  <a:lnTo>
                    <a:pt x="2379065" y="2734907"/>
                  </a:lnTo>
                  <a:lnTo>
                    <a:pt x="2505964" y="2637409"/>
                  </a:lnTo>
                  <a:lnTo>
                    <a:pt x="2620353" y="2710078"/>
                  </a:lnTo>
                  <a:lnTo>
                    <a:pt x="3263011" y="2937167"/>
                  </a:lnTo>
                  <a:lnTo>
                    <a:pt x="3383419" y="3001365"/>
                  </a:lnTo>
                  <a:lnTo>
                    <a:pt x="3493693" y="3087154"/>
                  </a:lnTo>
                  <a:lnTo>
                    <a:pt x="3623018" y="3239681"/>
                  </a:lnTo>
                  <a:lnTo>
                    <a:pt x="3679266" y="3283712"/>
                  </a:lnTo>
                  <a:lnTo>
                    <a:pt x="3712146" y="3296742"/>
                  </a:lnTo>
                  <a:lnTo>
                    <a:pt x="3747655" y="3299968"/>
                  </a:lnTo>
                  <a:lnTo>
                    <a:pt x="3785362" y="3290532"/>
                  </a:lnTo>
                  <a:lnTo>
                    <a:pt x="3824871" y="3265576"/>
                  </a:lnTo>
                  <a:lnTo>
                    <a:pt x="3865778" y="3222269"/>
                  </a:lnTo>
                  <a:lnTo>
                    <a:pt x="3894188" y="3177171"/>
                  </a:lnTo>
                  <a:lnTo>
                    <a:pt x="3905021" y="3139833"/>
                  </a:lnTo>
                  <a:lnTo>
                    <a:pt x="3901630" y="3108769"/>
                  </a:lnTo>
                  <a:lnTo>
                    <a:pt x="3887406" y="3082531"/>
                  </a:lnTo>
                  <a:lnTo>
                    <a:pt x="3789705" y="2996577"/>
                  </a:lnTo>
                  <a:lnTo>
                    <a:pt x="3771950" y="2972536"/>
                  </a:lnTo>
                  <a:lnTo>
                    <a:pt x="3763632" y="2944558"/>
                  </a:lnTo>
                  <a:lnTo>
                    <a:pt x="3929723" y="2820263"/>
                  </a:lnTo>
                  <a:lnTo>
                    <a:pt x="3991470" y="2727439"/>
                  </a:lnTo>
                  <a:close/>
                </a:path>
                <a:path w="5238115" h="7247255">
                  <a:moveTo>
                    <a:pt x="4804511" y="4163085"/>
                  </a:moveTo>
                  <a:lnTo>
                    <a:pt x="4706810" y="3883901"/>
                  </a:lnTo>
                  <a:lnTo>
                    <a:pt x="4686935" y="3787546"/>
                  </a:lnTo>
                  <a:lnTo>
                    <a:pt x="4682350" y="3684320"/>
                  </a:lnTo>
                  <a:lnTo>
                    <a:pt x="4689767" y="3582314"/>
                  </a:lnTo>
                  <a:lnTo>
                    <a:pt x="4683849" y="3538258"/>
                  </a:lnTo>
                  <a:lnTo>
                    <a:pt x="4670349" y="3497326"/>
                  </a:lnTo>
                  <a:lnTo>
                    <a:pt x="4649889" y="3459886"/>
                  </a:lnTo>
                  <a:lnTo>
                    <a:pt x="4623105" y="3426295"/>
                  </a:lnTo>
                  <a:lnTo>
                    <a:pt x="4553064" y="3372180"/>
                  </a:lnTo>
                  <a:lnTo>
                    <a:pt x="4465269" y="3337928"/>
                  </a:lnTo>
                  <a:lnTo>
                    <a:pt x="4161104" y="3307181"/>
                  </a:lnTo>
                  <a:lnTo>
                    <a:pt x="4121899" y="3309912"/>
                  </a:lnTo>
                  <a:lnTo>
                    <a:pt x="4052862" y="3337572"/>
                  </a:lnTo>
                  <a:lnTo>
                    <a:pt x="4025011" y="3366414"/>
                  </a:lnTo>
                  <a:lnTo>
                    <a:pt x="4002900" y="3407867"/>
                  </a:lnTo>
                  <a:lnTo>
                    <a:pt x="3990962" y="3455911"/>
                  </a:lnTo>
                  <a:lnTo>
                    <a:pt x="3993210" y="3498621"/>
                  </a:lnTo>
                  <a:lnTo>
                    <a:pt x="4007167" y="3536886"/>
                  </a:lnTo>
                  <a:lnTo>
                    <a:pt x="4030395" y="3571583"/>
                  </a:lnTo>
                  <a:lnTo>
                    <a:pt x="4199229" y="3722967"/>
                  </a:lnTo>
                  <a:lnTo>
                    <a:pt x="4328071" y="3873931"/>
                  </a:lnTo>
                  <a:lnTo>
                    <a:pt x="4355541" y="3927691"/>
                  </a:lnTo>
                  <a:lnTo>
                    <a:pt x="4356316" y="3966146"/>
                  </a:lnTo>
                  <a:lnTo>
                    <a:pt x="4346206" y="3979430"/>
                  </a:lnTo>
                  <a:lnTo>
                    <a:pt x="4304068" y="3993731"/>
                  </a:lnTo>
                  <a:lnTo>
                    <a:pt x="4231398" y="3991152"/>
                  </a:lnTo>
                  <a:lnTo>
                    <a:pt x="4061764" y="3954284"/>
                  </a:lnTo>
                  <a:lnTo>
                    <a:pt x="4028275" y="3957447"/>
                  </a:lnTo>
                  <a:lnTo>
                    <a:pt x="4012603" y="3985234"/>
                  </a:lnTo>
                  <a:lnTo>
                    <a:pt x="4004983" y="4117022"/>
                  </a:lnTo>
                  <a:lnTo>
                    <a:pt x="3962997" y="4112958"/>
                  </a:lnTo>
                  <a:lnTo>
                    <a:pt x="3922560" y="4124998"/>
                  </a:lnTo>
                  <a:lnTo>
                    <a:pt x="3651415" y="4290225"/>
                  </a:lnTo>
                  <a:lnTo>
                    <a:pt x="3585057" y="4317390"/>
                  </a:lnTo>
                  <a:lnTo>
                    <a:pt x="3525215" y="4324312"/>
                  </a:lnTo>
                  <a:lnTo>
                    <a:pt x="3498659" y="4317911"/>
                  </a:lnTo>
                  <a:lnTo>
                    <a:pt x="3474859" y="4303725"/>
                  </a:lnTo>
                  <a:lnTo>
                    <a:pt x="3454158" y="4280840"/>
                  </a:lnTo>
                  <a:lnTo>
                    <a:pt x="3436950" y="4248340"/>
                  </a:lnTo>
                  <a:lnTo>
                    <a:pt x="3392043" y="4106761"/>
                  </a:lnTo>
                  <a:lnTo>
                    <a:pt x="3350133" y="4029786"/>
                  </a:lnTo>
                  <a:lnTo>
                    <a:pt x="3299523" y="3970794"/>
                  </a:lnTo>
                  <a:lnTo>
                    <a:pt x="3210979" y="3908234"/>
                  </a:lnTo>
                  <a:lnTo>
                    <a:pt x="2874378" y="3778770"/>
                  </a:lnTo>
                  <a:lnTo>
                    <a:pt x="2782760" y="3717086"/>
                  </a:lnTo>
                  <a:lnTo>
                    <a:pt x="2729319" y="3658908"/>
                  </a:lnTo>
                  <a:lnTo>
                    <a:pt x="2681528" y="4488573"/>
                  </a:lnTo>
                  <a:lnTo>
                    <a:pt x="2713317" y="4505223"/>
                  </a:lnTo>
                  <a:lnTo>
                    <a:pt x="2744774" y="4513135"/>
                  </a:lnTo>
                  <a:lnTo>
                    <a:pt x="2806611" y="4508462"/>
                  </a:lnTo>
                  <a:lnTo>
                    <a:pt x="2982074" y="4433684"/>
                  </a:lnTo>
                  <a:lnTo>
                    <a:pt x="3036659" y="4426686"/>
                  </a:lnTo>
                  <a:lnTo>
                    <a:pt x="3089008" y="4447743"/>
                  </a:lnTo>
                  <a:lnTo>
                    <a:pt x="3138957" y="4508309"/>
                  </a:lnTo>
                  <a:lnTo>
                    <a:pt x="3154578" y="4547108"/>
                  </a:lnTo>
                  <a:lnTo>
                    <a:pt x="3158655" y="4589462"/>
                  </a:lnTo>
                  <a:lnTo>
                    <a:pt x="3150895" y="4633887"/>
                  </a:lnTo>
                  <a:lnTo>
                    <a:pt x="3131032" y="4678908"/>
                  </a:lnTo>
                  <a:lnTo>
                    <a:pt x="3098749" y="4723079"/>
                  </a:lnTo>
                  <a:lnTo>
                    <a:pt x="2967952" y="4843843"/>
                  </a:lnTo>
                  <a:lnTo>
                    <a:pt x="2919806" y="4913719"/>
                  </a:lnTo>
                  <a:lnTo>
                    <a:pt x="2903601" y="4975466"/>
                  </a:lnTo>
                  <a:lnTo>
                    <a:pt x="2913634" y="5030051"/>
                  </a:lnTo>
                  <a:lnTo>
                    <a:pt x="2944177" y="5078425"/>
                  </a:lnTo>
                  <a:lnTo>
                    <a:pt x="3304756" y="5334813"/>
                  </a:lnTo>
                  <a:lnTo>
                    <a:pt x="3337788" y="5347005"/>
                  </a:lnTo>
                  <a:lnTo>
                    <a:pt x="3366439" y="5349341"/>
                  </a:lnTo>
                  <a:lnTo>
                    <a:pt x="3391243" y="5343042"/>
                  </a:lnTo>
                  <a:lnTo>
                    <a:pt x="3431375" y="5309413"/>
                  </a:lnTo>
                  <a:lnTo>
                    <a:pt x="3542703" y="5073078"/>
                  </a:lnTo>
                  <a:lnTo>
                    <a:pt x="3704412" y="4824806"/>
                  </a:lnTo>
                  <a:lnTo>
                    <a:pt x="3766731" y="4813782"/>
                  </a:lnTo>
                  <a:lnTo>
                    <a:pt x="4032364" y="4873066"/>
                  </a:lnTo>
                  <a:lnTo>
                    <a:pt x="4096093" y="4870843"/>
                  </a:lnTo>
                  <a:lnTo>
                    <a:pt x="4156049" y="4844669"/>
                  </a:lnTo>
                  <a:lnTo>
                    <a:pt x="4184192" y="4819904"/>
                  </a:lnTo>
                  <a:lnTo>
                    <a:pt x="4210875" y="4785944"/>
                  </a:lnTo>
                  <a:lnTo>
                    <a:pt x="4235945" y="4741697"/>
                  </a:lnTo>
                  <a:lnTo>
                    <a:pt x="4332160" y="4754664"/>
                  </a:lnTo>
                  <a:lnTo>
                    <a:pt x="4416476" y="4746853"/>
                  </a:lnTo>
                  <a:lnTo>
                    <a:pt x="4484001" y="4719675"/>
                  </a:lnTo>
                  <a:lnTo>
                    <a:pt x="4529810" y="4674540"/>
                  </a:lnTo>
                  <a:lnTo>
                    <a:pt x="4548987" y="4612856"/>
                  </a:lnTo>
                  <a:lnTo>
                    <a:pt x="4547070" y="4576254"/>
                  </a:lnTo>
                  <a:lnTo>
                    <a:pt x="4536643" y="4536033"/>
                  </a:lnTo>
                  <a:lnTo>
                    <a:pt x="4470324" y="4391774"/>
                  </a:lnTo>
                  <a:lnTo>
                    <a:pt x="4451426" y="4318343"/>
                  </a:lnTo>
                  <a:lnTo>
                    <a:pt x="4455947" y="4267835"/>
                  </a:lnTo>
                  <a:lnTo>
                    <a:pt x="4479379" y="4235996"/>
                  </a:lnTo>
                  <a:lnTo>
                    <a:pt x="4517237" y="4218584"/>
                  </a:lnTo>
                  <a:lnTo>
                    <a:pt x="4745583" y="4204601"/>
                  </a:lnTo>
                  <a:lnTo>
                    <a:pt x="4782439" y="4190454"/>
                  </a:lnTo>
                  <a:lnTo>
                    <a:pt x="4804511" y="4163085"/>
                  </a:lnTo>
                  <a:close/>
                </a:path>
                <a:path w="5238115" h="7247255">
                  <a:moveTo>
                    <a:pt x="5237543" y="5988050"/>
                  </a:moveTo>
                  <a:lnTo>
                    <a:pt x="5222875" y="5777776"/>
                  </a:lnTo>
                  <a:lnTo>
                    <a:pt x="5172443" y="5579478"/>
                  </a:lnTo>
                  <a:lnTo>
                    <a:pt x="5085880" y="5394731"/>
                  </a:lnTo>
                  <a:lnTo>
                    <a:pt x="4962830" y="5225110"/>
                  </a:lnTo>
                  <a:lnTo>
                    <a:pt x="4802911" y="5072202"/>
                  </a:lnTo>
                  <a:lnTo>
                    <a:pt x="4605782" y="4937582"/>
                  </a:lnTo>
                  <a:lnTo>
                    <a:pt x="4516425" y="4889208"/>
                  </a:lnTo>
                  <a:lnTo>
                    <a:pt x="4588929" y="5006657"/>
                  </a:lnTo>
                  <a:lnTo>
                    <a:pt x="4630255" y="5101031"/>
                  </a:lnTo>
                  <a:lnTo>
                    <a:pt x="4643399" y="5175555"/>
                  </a:lnTo>
                  <a:lnTo>
                    <a:pt x="4631321" y="5233416"/>
                  </a:lnTo>
                  <a:lnTo>
                    <a:pt x="4597019" y="5277815"/>
                  </a:lnTo>
                  <a:lnTo>
                    <a:pt x="4543476" y="5311940"/>
                  </a:lnTo>
                  <a:lnTo>
                    <a:pt x="4301922" y="5387086"/>
                  </a:lnTo>
                  <a:lnTo>
                    <a:pt x="4219854" y="5431510"/>
                  </a:lnTo>
                  <a:lnTo>
                    <a:pt x="3876167" y="5745200"/>
                  </a:lnTo>
                  <a:lnTo>
                    <a:pt x="3797909" y="5690832"/>
                  </a:lnTo>
                  <a:lnTo>
                    <a:pt x="3676142" y="5651424"/>
                  </a:lnTo>
                  <a:lnTo>
                    <a:pt x="3546157" y="5637809"/>
                  </a:lnTo>
                  <a:lnTo>
                    <a:pt x="3412223" y="5648033"/>
                  </a:lnTo>
                  <a:lnTo>
                    <a:pt x="3234829" y="5695264"/>
                  </a:lnTo>
                  <a:lnTo>
                    <a:pt x="3068028" y="5776569"/>
                  </a:lnTo>
                  <a:lnTo>
                    <a:pt x="2955950" y="5857087"/>
                  </a:lnTo>
                  <a:lnTo>
                    <a:pt x="2859773" y="5952134"/>
                  </a:lnTo>
                  <a:lnTo>
                    <a:pt x="2783725" y="6059729"/>
                  </a:lnTo>
                  <a:lnTo>
                    <a:pt x="2732062" y="6177864"/>
                  </a:lnTo>
                  <a:lnTo>
                    <a:pt x="2710192" y="6248260"/>
                  </a:lnTo>
                  <a:lnTo>
                    <a:pt x="2660713" y="6346838"/>
                  </a:lnTo>
                  <a:lnTo>
                    <a:pt x="2662910" y="6410312"/>
                  </a:lnTo>
                  <a:lnTo>
                    <a:pt x="2689390" y="6437820"/>
                  </a:lnTo>
                  <a:lnTo>
                    <a:pt x="2739352" y="6460934"/>
                  </a:lnTo>
                  <a:lnTo>
                    <a:pt x="2789199" y="6467767"/>
                  </a:lnTo>
                  <a:lnTo>
                    <a:pt x="2830538" y="6455169"/>
                  </a:lnTo>
                  <a:lnTo>
                    <a:pt x="2864980" y="6426479"/>
                  </a:lnTo>
                  <a:lnTo>
                    <a:pt x="2894190" y="6385052"/>
                  </a:lnTo>
                  <a:lnTo>
                    <a:pt x="2965043" y="6253721"/>
                  </a:lnTo>
                  <a:lnTo>
                    <a:pt x="3016580" y="6197739"/>
                  </a:lnTo>
                  <a:lnTo>
                    <a:pt x="3073476" y="6162611"/>
                  </a:lnTo>
                  <a:lnTo>
                    <a:pt x="3134817" y="6144692"/>
                  </a:lnTo>
                  <a:lnTo>
                    <a:pt x="3233216" y="6142088"/>
                  </a:lnTo>
                  <a:lnTo>
                    <a:pt x="3546144" y="6193980"/>
                  </a:lnTo>
                  <a:lnTo>
                    <a:pt x="3646271" y="6190107"/>
                  </a:lnTo>
                  <a:lnTo>
                    <a:pt x="3709238" y="6170993"/>
                  </a:lnTo>
                  <a:lnTo>
                    <a:pt x="3768128" y="6134405"/>
                  </a:lnTo>
                  <a:lnTo>
                    <a:pt x="3783660" y="6136818"/>
                  </a:lnTo>
                  <a:lnTo>
                    <a:pt x="3808882" y="6155690"/>
                  </a:lnTo>
                  <a:lnTo>
                    <a:pt x="3836733" y="6187681"/>
                  </a:lnTo>
                  <a:lnTo>
                    <a:pt x="3860101" y="6229464"/>
                  </a:lnTo>
                  <a:lnTo>
                    <a:pt x="3871925" y="6277686"/>
                  </a:lnTo>
                  <a:lnTo>
                    <a:pt x="3865080" y="6329007"/>
                  </a:lnTo>
                  <a:lnTo>
                    <a:pt x="3821798" y="6490767"/>
                  </a:lnTo>
                  <a:lnTo>
                    <a:pt x="3812184" y="6631152"/>
                  </a:lnTo>
                  <a:lnTo>
                    <a:pt x="3823246" y="6713537"/>
                  </a:lnTo>
                  <a:lnTo>
                    <a:pt x="3847414" y="6787439"/>
                  </a:lnTo>
                  <a:lnTo>
                    <a:pt x="3883964" y="6853263"/>
                  </a:lnTo>
                  <a:lnTo>
                    <a:pt x="3960368" y="6937705"/>
                  </a:lnTo>
                  <a:lnTo>
                    <a:pt x="4060456" y="7006247"/>
                  </a:lnTo>
                  <a:lnTo>
                    <a:pt x="4226407" y="7075221"/>
                  </a:lnTo>
                  <a:lnTo>
                    <a:pt x="4401998" y="7123189"/>
                  </a:lnTo>
                  <a:lnTo>
                    <a:pt x="4531741" y="7233666"/>
                  </a:lnTo>
                  <a:lnTo>
                    <a:pt x="4560240" y="7245451"/>
                  </a:lnTo>
                  <a:lnTo>
                    <a:pt x="4591774" y="7246734"/>
                  </a:lnTo>
                  <a:lnTo>
                    <a:pt x="4627296" y="7234517"/>
                  </a:lnTo>
                  <a:lnTo>
                    <a:pt x="4667745" y="7205764"/>
                  </a:lnTo>
                  <a:lnTo>
                    <a:pt x="4704258" y="7168896"/>
                  </a:lnTo>
                  <a:lnTo>
                    <a:pt x="4733264" y="7129983"/>
                  </a:lnTo>
                  <a:lnTo>
                    <a:pt x="4770158" y="7047458"/>
                  </a:lnTo>
                  <a:lnTo>
                    <a:pt x="4781397" y="6960984"/>
                  </a:lnTo>
                  <a:lnTo>
                    <a:pt x="4769942" y="6873392"/>
                  </a:lnTo>
                  <a:lnTo>
                    <a:pt x="4687201" y="6661747"/>
                  </a:lnTo>
                  <a:lnTo>
                    <a:pt x="4674362" y="6587299"/>
                  </a:lnTo>
                  <a:lnTo>
                    <a:pt x="4687938" y="6520904"/>
                  </a:lnTo>
                  <a:lnTo>
                    <a:pt x="4735842" y="6463043"/>
                  </a:lnTo>
                  <a:lnTo>
                    <a:pt x="4775136" y="6437465"/>
                  </a:lnTo>
                  <a:lnTo>
                    <a:pt x="4825987" y="6414186"/>
                  </a:lnTo>
                  <a:lnTo>
                    <a:pt x="4863782" y="6445669"/>
                  </a:lnTo>
                  <a:lnTo>
                    <a:pt x="4892497" y="6481064"/>
                  </a:lnTo>
                  <a:lnTo>
                    <a:pt x="4929505" y="6560706"/>
                  </a:lnTo>
                  <a:lnTo>
                    <a:pt x="4982400" y="6778561"/>
                  </a:lnTo>
                  <a:lnTo>
                    <a:pt x="4999812" y="6819671"/>
                  </a:lnTo>
                  <a:lnTo>
                    <a:pt x="5128984" y="6532067"/>
                  </a:lnTo>
                  <a:lnTo>
                    <a:pt x="5208435" y="6253937"/>
                  </a:lnTo>
                  <a:lnTo>
                    <a:pt x="5237543" y="59880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069751" y="5590526"/>
              <a:ext cx="5238115" cy="4675505"/>
            </a:xfrm>
            <a:custGeom>
              <a:avLst/>
              <a:gdLst/>
              <a:ahLst/>
              <a:cxnLst/>
              <a:rect l="l" t="t" r="r" b="b"/>
              <a:pathLst>
                <a:path w="5238115" h="4675505">
                  <a:moveTo>
                    <a:pt x="1438033" y="1875256"/>
                  </a:moveTo>
                  <a:lnTo>
                    <a:pt x="1437932" y="1798269"/>
                  </a:lnTo>
                  <a:lnTo>
                    <a:pt x="1410690" y="1669821"/>
                  </a:lnTo>
                  <a:lnTo>
                    <a:pt x="1349552" y="1525003"/>
                  </a:lnTo>
                  <a:lnTo>
                    <a:pt x="1321371" y="1472946"/>
                  </a:lnTo>
                  <a:lnTo>
                    <a:pt x="1095273" y="1964905"/>
                  </a:lnTo>
                  <a:lnTo>
                    <a:pt x="1015339" y="2085467"/>
                  </a:lnTo>
                  <a:lnTo>
                    <a:pt x="946162" y="2155863"/>
                  </a:lnTo>
                  <a:lnTo>
                    <a:pt x="905510" y="2187308"/>
                  </a:lnTo>
                  <a:lnTo>
                    <a:pt x="732167" y="2380640"/>
                  </a:lnTo>
                  <a:lnTo>
                    <a:pt x="281851" y="2785173"/>
                  </a:lnTo>
                  <a:lnTo>
                    <a:pt x="116420" y="2984754"/>
                  </a:lnTo>
                  <a:lnTo>
                    <a:pt x="0" y="3180067"/>
                  </a:lnTo>
                  <a:lnTo>
                    <a:pt x="468261" y="2907385"/>
                  </a:lnTo>
                  <a:lnTo>
                    <a:pt x="688682" y="2730843"/>
                  </a:lnTo>
                  <a:lnTo>
                    <a:pt x="808189" y="2597874"/>
                  </a:lnTo>
                  <a:lnTo>
                    <a:pt x="904481" y="2447125"/>
                  </a:lnTo>
                  <a:lnTo>
                    <a:pt x="976490" y="2273871"/>
                  </a:lnTo>
                  <a:lnTo>
                    <a:pt x="1162494" y="2206853"/>
                  </a:lnTo>
                  <a:lnTo>
                    <a:pt x="1272921" y="2143315"/>
                  </a:lnTo>
                  <a:lnTo>
                    <a:pt x="1356677" y="2067445"/>
                  </a:lnTo>
                  <a:lnTo>
                    <a:pt x="1396949" y="2009584"/>
                  </a:lnTo>
                  <a:lnTo>
                    <a:pt x="1424216" y="1945601"/>
                  </a:lnTo>
                  <a:lnTo>
                    <a:pt x="1438033" y="1875256"/>
                  </a:lnTo>
                  <a:close/>
                </a:path>
                <a:path w="5238115" h="4675505">
                  <a:moveTo>
                    <a:pt x="3991470" y="156083"/>
                  </a:moveTo>
                  <a:lnTo>
                    <a:pt x="3983850" y="154343"/>
                  </a:lnTo>
                  <a:lnTo>
                    <a:pt x="3976586" y="150533"/>
                  </a:lnTo>
                  <a:lnTo>
                    <a:pt x="3969308" y="148463"/>
                  </a:lnTo>
                  <a:lnTo>
                    <a:pt x="3954424" y="105181"/>
                  </a:lnTo>
                  <a:lnTo>
                    <a:pt x="3929342" y="73571"/>
                  </a:lnTo>
                  <a:lnTo>
                    <a:pt x="3889883" y="50952"/>
                  </a:lnTo>
                  <a:lnTo>
                    <a:pt x="3852354" y="47561"/>
                  </a:lnTo>
                  <a:lnTo>
                    <a:pt x="3815219" y="52565"/>
                  </a:lnTo>
                  <a:lnTo>
                    <a:pt x="3788206" y="65697"/>
                  </a:lnTo>
                  <a:lnTo>
                    <a:pt x="3782326" y="70891"/>
                  </a:lnTo>
                  <a:lnTo>
                    <a:pt x="3780599" y="76441"/>
                  </a:lnTo>
                  <a:lnTo>
                    <a:pt x="3775405" y="81280"/>
                  </a:lnTo>
                  <a:lnTo>
                    <a:pt x="3738359" y="66052"/>
                  </a:lnTo>
                  <a:lnTo>
                    <a:pt x="3726281" y="61087"/>
                  </a:lnTo>
                  <a:lnTo>
                    <a:pt x="3583597" y="0"/>
                  </a:lnTo>
                  <a:lnTo>
                    <a:pt x="2026831" y="0"/>
                  </a:lnTo>
                  <a:lnTo>
                    <a:pt x="2054275" y="34747"/>
                  </a:lnTo>
                  <a:lnTo>
                    <a:pt x="2085352" y="73494"/>
                  </a:lnTo>
                  <a:lnTo>
                    <a:pt x="2116759" y="112102"/>
                  </a:lnTo>
                  <a:lnTo>
                    <a:pt x="2109940" y="156387"/>
                  </a:lnTo>
                  <a:lnTo>
                    <a:pt x="2078393" y="209283"/>
                  </a:lnTo>
                  <a:lnTo>
                    <a:pt x="2029409" y="227812"/>
                  </a:lnTo>
                  <a:lnTo>
                    <a:pt x="2000796" y="229120"/>
                  </a:lnTo>
                  <a:lnTo>
                    <a:pt x="1970709" y="227787"/>
                  </a:lnTo>
                  <a:lnTo>
                    <a:pt x="1940115" y="225780"/>
                  </a:lnTo>
                  <a:lnTo>
                    <a:pt x="1909991" y="225069"/>
                  </a:lnTo>
                  <a:lnTo>
                    <a:pt x="1881301" y="227647"/>
                  </a:lnTo>
                  <a:lnTo>
                    <a:pt x="1855000" y="235483"/>
                  </a:lnTo>
                  <a:lnTo>
                    <a:pt x="1832051" y="250558"/>
                  </a:lnTo>
                  <a:lnTo>
                    <a:pt x="1813433" y="274853"/>
                  </a:lnTo>
                  <a:lnTo>
                    <a:pt x="1834730" y="316509"/>
                  </a:lnTo>
                  <a:lnTo>
                    <a:pt x="1855774" y="359041"/>
                  </a:lnTo>
                  <a:lnTo>
                    <a:pt x="1898015" y="445808"/>
                  </a:lnTo>
                  <a:lnTo>
                    <a:pt x="1919643" y="489534"/>
                  </a:lnTo>
                  <a:lnTo>
                    <a:pt x="1941918" y="533184"/>
                  </a:lnTo>
                  <a:lnTo>
                    <a:pt x="1965071" y="576516"/>
                  </a:lnTo>
                  <a:lnTo>
                    <a:pt x="1989315" y="619277"/>
                  </a:lnTo>
                  <a:lnTo>
                    <a:pt x="2014867" y="661238"/>
                  </a:lnTo>
                  <a:lnTo>
                    <a:pt x="2041969" y="702144"/>
                  </a:lnTo>
                  <a:lnTo>
                    <a:pt x="2060079" y="732066"/>
                  </a:lnTo>
                  <a:lnTo>
                    <a:pt x="2076665" y="765898"/>
                  </a:lnTo>
                  <a:lnTo>
                    <a:pt x="2092515" y="802043"/>
                  </a:lnTo>
                  <a:lnTo>
                    <a:pt x="2108416" y="838936"/>
                  </a:lnTo>
                  <a:lnTo>
                    <a:pt x="2125154" y="875004"/>
                  </a:lnTo>
                  <a:lnTo>
                    <a:pt x="2143506" y="908659"/>
                  </a:lnTo>
                  <a:lnTo>
                    <a:pt x="2188248" y="962418"/>
                  </a:lnTo>
                  <a:lnTo>
                    <a:pt x="2248916" y="987590"/>
                  </a:lnTo>
                  <a:lnTo>
                    <a:pt x="2287181" y="985507"/>
                  </a:lnTo>
                  <a:lnTo>
                    <a:pt x="2331796" y="971550"/>
                  </a:lnTo>
                  <a:lnTo>
                    <a:pt x="2375217" y="948817"/>
                  </a:lnTo>
                  <a:lnTo>
                    <a:pt x="2411158" y="920864"/>
                  </a:lnTo>
                  <a:lnTo>
                    <a:pt x="2440140" y="888276"/>
                  </a:lnTo>
                  <a:lnTo>
                    <a:pt x="2462733" y="851649"/>
                  </a:lnTo>
                  <a:lnTo>
                    <a:pt x="2479471" y="811580"/>
                  </a:lnTo>
                  <a:lnTo>
                    <a:pt x="2490901" y="768680"/>
                  </a:lnTo>
                  <a:lnTo>
                    <a:pt x="2497582" y="723531"/>
                  </a:lnTo>
                  <a:lnTo>
                    <a:pt x="2500033" y="676732"/>
                  </a:lnTo>
                  <a:lnTo>
                    <a:pt x="2498814" y="628891"/>
                  </a:lnTo>
                  <a:lnTo>
                    <a:pt x="2494483" y="580593"/>
                  </a:lnTo>
                  <a:lnTo>
                    <a:pt x="2487561" y="532434"/>
                  </a:lnTo>
                  <a:lnTo>
                    <a:pt x="2478608" y="485038"/>
                  </a:lnTo>
                  <a:lnTo>
                    <a:pt x="2454186" y="432460"/>
                  </a:lnTo>
                  <a:lnTo>
                    <a:pt x="2413558" y="382930"/>
                  </a:lnTo>
                  <a:lnTo>
                    <a:pt x="2391702" y="358508"/>
                  </a:lnTo>
                  <a:lnTo>
                    <a:pt x="2371242" y="333870"/>
                  </a:lnTo>
                  <a:lnTo>
                    <a:pt x="2353970" y="308711"/>
                  </a:lnTo>
                  <a:lnTo>
                    <a:pt x="2341727" y="282689"/>
                  </a:lnTo>
                  <a:lnTo>
                    <a:pt x="2336292" y="255485"/>
                  </a:lnTo>
                  <a:lnTo>
                    <a:pt x="2339238" y="229120"/>
                  </a:lnTo>
                  <a:lnTo>
                    <a:pt x="2379065" y="163550"/>
                  </a:lnTo>
                  <a:lnTo>
                    <a:pt x="2419058" y="128371"/>
                  </a:lnTo>
                  <a:lnTo>
                    <a:pt x="2495435" y="73571"/>
                  </a:lnTo>
                  <a:lnTo>
                    <a:pt x="2505964" y="66052"/>
                  </a:lnTo>
                  <a:lnTo>
                    <a:pt x="2542908" y="92659"/>
                  </a:lnTo>
                  <a:lnTo>
                    <a:pt x="2581071" y="116801"/>
                  </a:lnTo>
                  <a:lnTo>
                    <a:pt x="2620353" y="138722"/>
                  </a:lnTo>
                  <a:lnTo>
                    <a:pt x="2660624" y="158648"/>
                  </a:lnTo>
                  <a:lnTo>
                    <a:pt x="2701772" y="176834"/>
                  </a:lnTo>
                  <a:lnTo>
                    <a:pt x="2743682" y="193535"/>
                  </a:lnTo>
                  <a:lnTo>
                    <a:pt x="2786240" y="208978"/>
                  </a:lnTo>
                  <a:lnTo>
                    <a:pt x="2829318" y="223405"/>
                  </a:lnTo>
                  <a:lnTo>
                    <a:pt x="2872803" y="237083"/>
                  </a:lnTo>
                  <a:lnTo>
                    <a:pt x="3048444" y="288963"/>
                  </a:lnTo>
                  <a:lnTo>
                    <a:pt x="3092196" y="302450"/>
                  </a:lnTo>
                  <a:lnTo>
                    <a:pt x="3135642" y="316636"/>
                  </a:lnTo>
                  <a:lnTo>
                    <a:pt x="3178670" y="331762"/>
                  </a:lnTo>
                  <a:lnTo>
                    <a:pt x="3221164" y="348068"/>
                  </a:lnTo>
                  <a:lnTo>
                    <a:pt x="3263011" y="365810"/>
                  </a:lnTo>
                  <a:lnTo>
                    <a:pt x="3304070" y="385203"/>
                  </a:lnTo>
                  <a:lnTo>
                    <a:pt x="3344253" y="406527"/>
                  </a:lnTo>
                  <a:lnTo>
                    <a:pt x="3383419" y="429996"/>
                  </a:lnTo>
                  <a:lnTo>
                    <a:pt x="3421456" y="455866"/>
                  </a:lnTo>
                  <a:lnTo>
                    <a:pt x="3458260" y="484378"/>
                  </a:lnTo>
                  <a:lnTo>
                    <a:pt x="3493693" y="515785"/>
                  </a:lnTo>
                  <a:lnTo>
                    <a:pt x="3527653" y="550316"/>
                  </a:lnTo>
                  <a:lnTo>
                    <a:pt x="3560013" y="588225"/>
                  </a:lnTo>
                  <a:lnTo>
                    <a:pt x="3582136" y="619277"/>
                  </a:lnTo>
                  <a:lnTo>
                    <a:pt x="3600462" y="643013"/>
                  </a:lnTo>
                  <a:lnTo>
                    <a:pt x="3649421" y="692378"/>
                  </a:lnTo>
                  <a:lnTo>
                    <a:pt x="3712146" y="725373"/>
                  </a:lnTo>
                  <a:lnTo>
                    <a:pt x="3747655" y="728599"/>
                  </a:lnTo>
                  <a:lnTo>
                    <a:pt x="3785362" y="719162"/>
                  </a:lnTo>
                  <a:lnTo>
                    <a:pt x="3824871" y="694220"/>
                  </a:lnTo>
                  <a:lnTo>
                    <a:pt x="3865778" y="650900"/>
                  </a:lnTo>
                  <a:lnTo>
                    <a:pt x="3894188" y="605815"/>
                  </a:lnTo>
                  <a:lnTo>
                    <a:pt x="3905021" y="568464"/>
                  </a:lnTo>
                  <a:lnTo>
                    <a:pt x="3901630" y="537400"/>
                  </a:lnTo>
                  <a:lnTo>
                    <a:pt x="3887406" y="511162"/>
                  </a:lnTo>
                  <a:lnTo>
                    <a:pt x="3865727" y="488276"/>
                  </a:lnTo>
                  <a:lnTo>
                    <a:pt x="3839972" y="467309"/>
                  </a:lnTo>
                  <a:lnTo>
                    <a:pt x="3813505" y="446773"/>
                  </a:lnTo>
                  <a:lnTo>
                    <a:pt x="3789705" y="425208"/>
                  </a:lnTo>
                  <a:lnTo>
                    <a:pt x="3771950" y="401167"/>
                  </a:lnTo>
                  <a:lnTo>
                    <a:pt x="3763632" y="373189"/>
                  </a:lnTo>
                  <a:lnTo>
                    <a:pt x="3910444" y="266534"/>
                  </a:lnTo>
                  <a:lnTo>
                    <a:pt x="3910787" y="266534"/>
                  </a:lnTo>
                  <a:lnTo>
                    <a:pt x="3929723" y="248894"/>
                  </a:lnTo>
                  <a:lnTo>
                    <a:pt x="3944340" y="230835"/>
                  </a:lnTo>
                  <a:lnTo>
                    <a:pt x="3955250" y="212445"/>
                  </a:lnTo>
                  <a:lnTo>
                    <a:pt x="3963073" y="193827"/>
                  </a:lnTo>
                  <a:lnTo>
                    <a:pt x="3976890" y="175336"/>
                  </a:lnTo>
                  <a:lnTo>
                    <a:pt x="3991470" y="156083"/>
                  </a:lnTo>
                  <a:close/>
                </a:path>
                <a:path w="5238115" h="4675505">
                  <a:moveTo>
                    <a:pt x="4804511" y="1591716"/>
                  </a:moveTo>
                  <a:lnTo>
                    <a:pt x="4706810" y="1312532"/>
                  </a:lnTo>
                  <a:lnTo>
                    <a:pt x="4686935" y="1216190"/>
                  </a:lnTo>
                  <a:lnTo>
                    <a:pt x="4682350" y="1112951"/>
                  </a:lnTo>
                  <a:lnTo>
                    <a:pt x="4689767" y="1010958"/>
                  </a:lnTo>
                  <a:lnTo>
                    <a:pt x="4683849" y="966901"/>
                  </a:lnTo>
                  <a:lnTo>
                    <a:pt x="4670349" y="925957"/>
                  </a:lnTo>
                  <a:lnTo>
                    <a:pt x="4649889" y="888517"/>
                  </a:lnTo>
                  <a:lnTo>
                    <a:pt x="4623105" y="854938"/>
                  </a:lnTo>
                  <a:lnTo>
                    <a:pt x="4553064" y="800823"/>
                  </a:lnTo>
                  <a:lnTo>
                    <a:pt x="4465269" y="766572"/>
                  </a:lnTo>
                  <a:lnTo>
                    <a:pt x="4161104" y="735825"/>
                  </a:lnTo>
                  <a:lnTo>
                    <a:pt x="4121899" y="738543"/>
                  </a:lnTo>
                  <a:lnTo>
                    <a:pt x="4052862" y="766203"/>
                  </a:lnTo>
                  <a:lnTo>
                    <a:pt x="4025011" y="795045"/>
                  </a:lnTo>
                  <a:lnTo>
                    <a:pt x="4002900" y="836498"/>
                  </a:lnTo>
                  <a:lnTo>
                    <a:pt x="3990962" y="884555"/>
                  </a:lnTo>
                  <a:lnTo>
                    <a:pt x="3993210" y="927265"/>
                  </a:lnTo>
                  <a:lnTo>
                    <a:pt x="4007167" y="965517"/>
                  </a:lnTo>
                  <a:lnTo>
                    <a:pt x="4030395" y="1000226"/>
                  </a:lnTo>
                  <a:lnTo>
                    <a:pt x="4199229" y="1151610"/>
                  </a:lnTo>
                  <a:lnTo>
                    <a:pt x="4328071" y="1302575"/>
                  </a:lnTo>
                  <a:lnTo>
                    <a:pt x="4355541" y="1356334"/>
                  </a:lnTo>
                  <a:lnTo>
                    <a:pt x="4356316" y="1394777"/>
                  </a:lnTo>
                  <a:lnTo>
                    <a:pt x="4346206" y="1408061"/>
                  </a:lnTo>
                  <a:lnTo>
                    <a:pt x="4304068" y="1422361"/>
                  </a:lnTo>
                  <a:lnTo>
                    <a:pt x="4231398" y="1419783"/>
                  </a:lnTo>
                  <a:lnTo>
                    <a:pt x="4061764" y="1382915"/>
                  </a:lnTo>
                  <a:lnTo>
                    <a:pt x="4028275" y="1386078"/>
                  </a:lnTo>
                  <a:lnTo>
                    <a:pt x="4012603" y="1413878"/>
                  </a:lnTo>
                  <a:lnTo>
                    <a:pt x="4004983" y="1545666"/>
                  </a:lnTo>
                  <a:lnTo>
                    <a:pt x="3962997" y="1541602"/>
                  </a:lnTo>
                  <a:lnTo>
                    <a:pt x="3922560" y="1553629"/>
                  </a:lnTo>
                  <a:lnTo>
                    <a:pt x="3651415" y="1718868"/>
                  </a:lnTo>
                  <a:lnTo>
                    <a:pt x="3585057" y="1746021"/>
                  </a:lnTo>
                  <a:lnTo>
                    <a:pt x="3525215" y="1752955"/>
                  </a:lnTo>
                  <a:lnTo>
                    <a:pt x="3498659" y="1746554"/>
                  </a:lnTo>
                  <a:lnTo>
                    <a:pt x="3474859" y="1732368"/>
                  </a:lnTo>
                  <a:lnTo>
                    <a:pt x="3454158" y="1709470"/>
                  </a:lnTo>
                  <a:lnTo>
                    <a:pt x="3436950" y="1676984"/>
                  </a:lnTo>
                  <a:lnTo>
                    <a:pt x="3392043" y="1535404"/>
                  </a:lnTo>
                  <a:lnTo>
                    <a:pt x="3350133" y="1458417"/>
                  </a:lnTo>
                  <a:lnTo>
                    <a:pt x="3299523" y="1399438"/>
                  </a:lnTo>
                  <a:lnTo>
                    <a:pt x="3210979" y="1336878"/>
                  </a:lnTo>
                  <a:lnTo>
                    <a:pt x="2874378" y="1207401"/>
                  </a:lnTo>
                  <a:lnTo>
                    <a:pt x="2782760" y="1145717"/>
                  </a:lnTo>
                  <a:lnTo>
                    <a:pt x="2729319" y="1087551"/>
                  </a:lnTo>
                  <a:lnTo>
                    <a:pt x="2681528" y="1917217"/>
                  </a:lnTo>
                  <a:lnTo>
                    <a:pt x="2713317" y="1933854"/>
                  </a:lnTo>
                  <a:lnTo>
                    <a:pt x="2744774" y="1941766"/>
                  </a:lnTo>
                  <a:lnTo>
                    <a:pt x="2806611" y="1937092"/>
                  </a:lnTo>
                  <a:lnTo>
                    <a:pt x="2982074" y="1862315"/>
                  </a:lnTo>
                  <a:lnTo>
                    <a:pt x="3036659" y="1855317"/>
                  </a:lnTo>
                  <a:lnTo>
                    <a:pt x="3089008" y="1876386"/>
                  </a:lnTo>
                  <a:lnTo>
                    <a:pt x="3138957" y="1936953"/>
                  </a:lnTo>
                  <a:lnTo>
                    <a:pt x="3154578" y="1975751"/>
                  </a:lnTo>
                  <a:lnTo>
                    <a:pt x="3158655" y="2018093"/>
                  </a:lnTo>
                  <a:lnTo>
                    <a:pt x="3150895" y="2062518"/>
                  </a:lnTo>
                  <a:lnTo>
                    <a:pt x="3131032" y="2107552"/>
                  </a:lnTo>
                  <a:lnTo>
                    <a:pt x="3098749" y="2151710"/>
                  </a:lnTo>
                  <a:lnTo>
                    <a:pt x="2967952" y="2272487"/>
                  </a:lnTo>
                  <a:lnTo>
                    <a:pt x="2919806" y="2342350"/>
                  </a:lnTo>
                  <a:lnTo>
                    <a:pt x="2903601" y="2404110"/>
                  </a:lnTo>
                  <a:lnTo>
                    <a:pt x="2913634" y="2458694"/>
                  </a:lnTo>
                  <a:lnTo>
                    <a:pt x="2944177" y="2507069"/>
                  </a:lnTo>
                  <a:lnTo>
                    <a:pt x="3304756" y="2763456"/>
                  </a:lnTo>
                  <a:lnTo>
                    <a:pt x="3337788" y="2775648"/>
                  </a:lnTo>
                  <a:lnTo>
                    <a:pt x="3366439" y="2777985"/>
                  </a:lnTo>
                  <a:lnTo>
                    <a:pt x="3391243" y="2771686"/>
                  </a:lnTo>
                  <a:lnTo>
                    <a:pt x="3431375" y="2738043"/>
                  </a:lnTo>
                  <a:lnTo>
                    <a:pt x="3542703" y="2501722"/>
                  </a:lnTo>
                  <a:lnTo>
                    <a:pt x="3704412" y="2253437"/>
                  </a:lnTo>
                  <a:lnTo>
                    <a:pt x="3766731" y="2242413"/>
                  </a:lnTo>
                  <a:lnTo>
                    <a:pt x="4032364" y="2301697"/>
                  </a:lnTo>
                  <a:lnTo>
                    <a:pt x="4096093" y="2299487"/>
                  </a:lnTo>
                  <a:lnTo>
                    <a:pt x="4156049" y="2273300"/>
                  </a:lnTo>
                  <a:lnTo>
                    <a:pt x="4184192" y="2248547"/>
                  </a:lnTo>
                  <a:lnTo>
                    <a:pt x="4210875" y="2214588"/>
                  </a:lnTo>
                  <a:lnTo>
                    <a:pt x="4235945" y="2170341"/>
                  </a:lnTo>
                  <a:lnTo>
                    <a:pt x="4332160" y="2183295"/>
                  </a:lnTo>
                  <a:lnTo>
                    <a:pt x="4416476" y="2175484"/>
                  </a:lnTo>
                  <a:lnTo>
                    <a:pt x="4484001" y="2148306"/>
                  </a:lnTo>
                  <a:lnTo>
                    <a:pt x="4529810" y="2103170"/>
                  </a:lnTo>
                  <a:lnTo>
                    <a:pt x="4548987" y="2041499"/>
                  </a:lnTo>
                  <a:lnTo>
                    <a:pt x="4547070" y="2004885"/>
                  </a:lnTo>
                  <a:lnTo>
                    <a:pt x="4536643" y="1964677"/>
                  </a:lnTo>
                  <a:lnTo>
                    <a:pt x="4470324" y="1820405"/>
                  </a:lnTo>
                  <a:lnTo>
                    <a:pt x="4451426" y="1746973"/>
                  </a:lnTo>
                  <a:lnTo>
                    <a:pt x="4455947" y="1696466"/>
                  </a:lnTo>
                  <a:lnTo>
                    <a:pt x="4479379" y="1664627"/>
                  </a:lnTo>
                  <a:lnTo>
                    <a:pt x="4517237" y="1647215"/>
                  </a:lnTo>
                  <a:lnTo>
                    <a:pt x="4745583" y="1633245"/>
                  </a:lnTo>
                  <a:lnTo>
                    <a:pt x="4782439" y="1619097"/>
                  </a:lnTo>
                  <a:lnTo>
                    <a:pt x="4804511" y="1591716"/>
                  </a:lnTo>
                  <a:close/>
                </a:path>
                <a:path w="5238115" h="4675505">
                  <a:moveTo>
                    <a:pt x="5237543" y="3416681"/>
                  </a:moveTo>
                  <a:lnTo>
                    <a:pt x="5222875" y="3206419"/>
                  </a:lnTo>
                  <a:lnTo>
                    <a:pt x="5172443" y="3008109"/>
                  </a:lnTo>
                  <a:lnTo>
                    <a:pt x="5085880" y="2823362"/>
                  </a:lnTo>
                  <a:lnTo>
                    <a:pt x="4962830" y="2653741"/>
                  </a:lnTo>
                  <a:lnTo>
                    <a:pt x="4802911" y="2500833"/>
                  </a:lnTo>
                  <a:lnTo>
                    <a:pt x="4605782" y="2366226"/>
                  </a:lnTo>
                  <a:lnTo>
                    <a:pt x="4516425" y="2317851"/>
                  </a:lnTo>
                  <a:lnTo>
                    <a:pt x="4588929" y="2435288"/>
                  </a:lnTo>
                  <a:lnTo>
                    <a:pt x="4630255" y="2529675"/>
                  </a:lnTo>
                  <a:lnTo>
                    <a:pt x="4643399" y="2604198"/>
                  </a:lnTo>
                  <a:lnTo>
                    <a:pt x="4631321" y="2662059"/>
                  </a:lnTo>
                  <a:lnTo>
                    <a:pt x="4597019" y="2706446"/>
                  </a:lnTo>
                  <a:lnTo>
                    <a:pt x="4543476" y="2740571"/>
                  </a:lnTo>
                  <a:lnTo>
                    <a:pt x="4301922" y="2815717"/>
                  </a:lnTo>
                  <a:lnTo>
                    <a:pt x="4219854" y="2860141"/>
                  </a:lnTo>
                  <a:lnTo>
                    <a:pt x="3876167" y="3173831"/>
                  </a:lnTo>
                  <a:lnTo>
                    <a:pt x="3797909" y="3119463"/>
                  </a:lnTo>
                  <a:lnTo>
                    <a:pt x="3676142" y="3080054"/>
                  </a:lnTo>
                  <a:lnTo>
                    <a:pt x="3546157" y="3066453"/>
                  </a:lnTo>
                  <a:lnTo>
                    <a:pt x="3412223" y="3076664"/>
                  </a:lnTo>
                  <a:lnTo>
                    <a:pt x="3234829" y="3123895"/>
                  </a:lnTo>
                  <a:lnTo>
                    <a:pt x="3068028" y="3205213"/>
                  </a:lnTo>
                  <a:lnTo>
                    <a:pt x="2955950" y="3285731"/>
                  </a:lnTo>
                  <a:lnTo>
                    <a:pt x="2859773" y="3380778"/>
                  </a:lnTo>
                  <a:lnTo>
                    <a:pt x="2783725" y="3488359"/>
                  </a:lnTo>
                  <a:lnTo>
                    <a:pt x="2732062" y="3606495"/>
                  </a:lnTo>
                  <a:lnTo>
                    <a:pt x="2710192" y="3676891"/>
                  </a:lnTo>
                  <a:lnTo>
                    <a:pt x="2660713" y="3775481"/>
                  </a:lnTo>
                  <a:lnTo>
                    <a:pt x="2662910" y="3838956"/>
                  </a:lnTo>
                  <a:lnTo>
                    <a:pt x="2689390" y="3866464"/>
                  </a:lnTo>
                  <a:lnTo>
                    <a:pt x="2739352" y="3889578"/>
                  </a:lnTo>
                  <a:lnTo>
                    <a:pt x="2789199" y="3896410"/>
                  </a:lnTo>
                  <a:lnTo>
                    <a:pt x="2830538" y="3883812"/>
                  </a:lnTo>
                  <a:lnTo>
                    <a:pt x="2864980" y="3855123"/>
                  </a:lnTo>
                  <a:lnTo>
                    <a:pt x="2894190" y="3813683"/>
                  </a:lnTo>
                  <a:lnTo>
                    <a:pt x="2965043" y="3682352"/>
                  </a:lnTo>
                  <a:lnTo>
                    <a:pt x="3016580" y="3626370"/>
                  </a:lnTo>
                  <a:lnTo>
                    <a:pt x="3073476" y="3591255"/>
                  </a:lnTo>
                  <a:lnTo>
                    <a:pt x="3134817" y="3573335"/>
                  </a:lnTo>
                  <a:lnTo>
                    <a:pt x="3233216" y="3570719"/>
                  </a:lnTo>
                  <a:lnTo>
                    <a:pt x="3546144" y="3622611"/>
                  </a:lnTo>
                  <a:lnTo>
                    <a:pt x="3646271" y="3618750"/>
                  </a:lnTo>
                  <a:lnTo>
                    <a:pt x="3709238" y="3599637"/>
                  </a:lnTo>
                  <a:lnTo>
                    <a:pt x="3768128" y="3563035"/>
                  </a:lnTo>
                  <a:lnTo>
                    <a:pt x="3783660" y="3565461"/>
                  </a:lnTo>
                  <a:lnTo>
                    <a:pt x="3808882" y="3584333"/>
                  </a:lnTo>
                  <a:lnTo>
                    <a:pt x="3836733" y="3616325"/>
                  </a:lnTo>
                  <a:lnTo>
                    <a:pt x="3860101" y="3658095"/>
                  </a:lnTo>
                  <a:lnTo>
                    <a:pt x="3871925" y="3706317"/>
                  </a:lnTo>
                  <a:lnTo>
                    <a:pt x="3865080" y="3757650"/>
                  </a:lnTo>
                  <a:lnTo>
                    <a:pt x="3821798" y="3919397"/>
                  </a:lnTo>
                  <a:lnTo>
                    <a:pt x="3812184" y="4059783"/>
                  </a:lnTo>
                  <a:lnTo>
                    <a:pt x="3823246" y="4142181"/>
                  </a:lnTo>
                  <a:lnTo>
                    <a:pt x="3847414" y="4216082"/>
                  </a:lnTo>
                  <a:lnTo>
                    <a:pt x="3883964" y="4281894"/>
                  </a:lnTo>
                  <a:lnTo>
                    <a:pt x="3960368" y="4366349"/>
                  </a:lnTo>
                  <a:lnTo>
                    <a:pt x="4060456" y="4434878"/>
                  </a:lnTo>
                  <a:lnTo>
                    <a:pt x="4226407" y="4503864"/>
                  </a:lnTo>
                  <a:lnTo>
                    <a:pt x="4401998" y="4551832"/>
                  </a:lnTo>
                  <a:lnTo>
                    <a:pt x="4531741" y="4662309"/>
                  </a:lnTo>
                  <a:lnTo>
                    <a:pt x="4560240" y="4674082"/>
                  </a:lnTo>
                  <a:lnTo>
                    <a:pt x="4591774" y="4675365"/>
                  </a:lnTo>
                  <a:lnTo>
                    <a:pt x="4627296" y="4663148"/>
                  </a:lnTo>
                  <a:lnTo>
                    <a:pt x="4667745" y="4634408"/>
                  </a:lnTo>
                  <a:lnTo>
                    <a:pt x="4704258" y="4597527"/>
                  </a:lnTo>
                  <a:lnTo>
                    <a:pt x="4733264" y="4558627"/>
                  </a:lnTo>
                  <a:lnTo>
                    <a:pt x="4770158" y="4476089"/>
                  </a:lnTo>
                  <a:lnTo>
                    <a:pt x="4781397" y="4389628"/>
                  </a:lnTo>
                  <a:lnTo>
                    <a:pt x="4769942" y="4302023"/>
                  </a:lnTo>
                  <a:lnTo>
                    <a:pt x="4687201" y="4090378"/>
                  </a:lnTo>
                  <a:lnTo>
                    <a:pt x="4674362" y="4015930"/>
                  </a:lnTo>
                  <a:lnTo>
                    <a:pt x="4687938" y="3949547"/>
                  </a:lnTo>
                  <a:lnTo>
                    <a:pt x="4735842" y="3891686"/>
                  </a:lnTo>
                  <a:lnTo>
                    <a:pt x="4775136" y="3866096"/>
                  </a:lnTo>
                  <a:lnTo>
                    <a:pt x="4825987" y="3842829"/>
                  </a:lnTo>
                  <a:lnTo>
                    <a:pt x="4863782" y="3874312"/>
                  </a:lnTo>
                  <a:lnTo>
                    <a:pt x="4892497" y="3909695"/>
                  </a:lnTo>
                  <a:lnTo>
                    <a:pt x="4929505" y="3989349"/>
                  </a:lnTo>
                  <a:lnTo>
                    <a:pt x="4982400" y="4207192"/>
                  </a:lnTo>
                  <a:lnTo>
                    <a:pt x="4999812" y="4248315"/>
                  </a:lnTo>
                  <a:lnTo>
                    <a:pt x="5128984" y="3960698"/>
                  </a:lnTo>
                  <a:lnTo>
                    <a:pt x="5208435" y="3682581"/>
                  </a:lnTo>
                  <a:lnTo>
                    <a:pt x="5237543" y="3416681"/>
                  </a:lnTo>
                  <a:close/>
                </a:path>
              </a:pathLst>
            </a:custGeom>
            <a:solidFill>
              <a:srgbClr val="75C7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717889" y="6810957"/>
            <a:ext cx="9423400" cy="1024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50" spc="38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640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550" spc="140">
                <a:solidFill>
                  <a:srgbClr val="FFFFFF"/>
                </a:solidFill>
                <a:latin typeface="Arial"/>
                <a:cs typeface="Arial"/>
              </a:rPr>
              <a:t>he </a:t>
            </a:r>
            <a:r>
              <a:rPr dirty="0" sz="6400" spc="1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550" spc="16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6400" spc="1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550" spc="16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dirty="0" sz="6550" spc="-9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50" spc="260">
                <a:solidFill>
                  <a:srgbClr val="FFFFFF"/>
                </a:solidFill>
                <a:latin typeface="Arial"/>
                <a:cs typeface="Arial"/>
              </a:rPr>
              <a:t>aq</a:t>
            </a:r>
            <a:r>
              <a:rPr dirty="0" sz="6400" spc="2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6550" spc="26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6400" spc="2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6550" spc="26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6400" spc="26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6550" spc="26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65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330"/>
              <a:t>BARMM</a:t>
            </a:r>
            <a:r>
              <a:rPr dirty="0" spc="-250"/>
              <a:t> </a:t>
            </a:r>
            <a:r>
              <a:rPr dirty="0" spc="315"/>
              <a:t>cap</a:t>
            </a:r>
            <a:r>
              <a:rPr dirty="0" sz="8400" spc="315">
                <a:latin typeface="Trebuchet MS"/>
                <a:cs typeface="Trebuchet MS"/>
              </a:rPr>
              <a:t>tur</a:t>
            </a:r>
            <a:r>
              <a:rPr dirty="0" spc="315"/>
              <a:t>e</a:t>
            </a:r>
            <a:r>
              <a:rPr dirty="0" sz="8400" spc="315">
                <a:latin typeface="Trebuchet MS"/>
                <a:cs typeface="Trebuchet MS"/>
              </a:rPr>
              <a:t>s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905"/>
              <a:t>63</a:t>
            </a:r>
            <a:r>
              <a:rPr dirty="0" sz="26000" spc="1905">
                <a:latin typeface="Arial"/>
                <a:cs typeface="Arial"/>
              </a:rPr>
              <a:t>.</a:t>
            </a:r>
            <a:r>
              <a:rPr dirty="0" spc="1905"/>
              <a:t>8</a:t>
            </a:r>
            <a:r>
              <a:rPr dirty="0" sz="26000" spc="1905">
                <a:latin typeface="Arial"/>
                <a:cs typeface="Arial"/>
              </a:rPr>
              <a:t>%</a:t>
            </a:r>
            <a:endParaRPr sz="26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7240" y="7514711"/>
            <a:ext cx="10443845" cy="2196465"/>
          </a:xfrm>
          <a:prstGeom prst="rect">
            <a:avLst/>
          </a:prstGeom>
        </p:spPr>
        <p:txBody>
          <a:bodyPr wrap="square" lIns="0" tIns="368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dirty="0" sz="6550" spc="29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6400" spc="29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550" spc="29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6400" spc="29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6550" spc="29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6400" spc="2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550" spc="29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dirty="0" sz="6550" spc="35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6400" spc="14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550" spc="14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6550" spc="-10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50" spc="3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6400" spc="3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6550" spc="3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6400" spc="30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dirty="0" sz="6300" spc="30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6300">
              <a:latin typeface="Arial"/>
              <a:cs typeface="Arial"/>
            </a:endParaRPr>
          </a:p>
          <a:p>
            <a:pPr algn="r" marR="591185">
              <a:lnSpc>
                <a:spcPct val="100000"/>
              </a:lnSpc>
              <a:spcBef>
                <a:spcPts val="1685"/>
              </a:spcBef>
            </a:pPr>
            <a:r>
              <a:rPr dirty="0" sz="3800" spc="-4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950" spc="-45">
                <a:solidFill>
                  <a:srgbClr val="FFFFFF"/>
                </a:solidFill>
                <a:latin typeface="Arial"/>
                <a:cs typeface="Arial"/>
              </a:rPr>
              <a:t>PSA</a:t>
            </a:r>
            <a:r>
              <a:rPr dirty="0" sz="3800" spc="-4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38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50" spc="330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r>
              <a:rPr dirty="0" sz="3800" spc="33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46624" y="5435953"/>
            <a:ext cx="5056505" cy="1049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550" spc="470">
                <a:solidFill>
                  <a:srgbClr val="FFFFFF"/>
                </a:solidFill>
                <a:latin typeface="Trebuchet MS"/>
                <a:cs typeface="Trebuchet MS"/>
              </a:rPr>
              <a:t>49</a:t>
            </a:r>
            <a:r>
              <a:rPr dirty="0" sz="6450" spc="47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6550" spc="47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6450" spc="47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dirty="0" sz="645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50" spc="2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6700" spc="25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6550" spc="25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700" spc="25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6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70275" y="6447624"/>
            <a:ext cx="5473700" cy="225425"/>
          </a:xfrm>
          <a:custGeom>
            <a:avLst/>
            <a:gdLst/>
            <a:ahLst/>
            <a:cxnLst/>
            <a:rect l="l" t="t" r="r" b="b"/>
            <a:pathLst>
              <a:path w="5473700" h="225425">
                <a:moveTo>
                  <a:pt x="19977" y="86677"/>
                </a:moveTo>
                <a:lnTo>
                  <a:pt x="15659" y="81597"/>
                </a:lnTo>
                <a:lnTo>
                  <a:pt x="11341" y="86677"/>
                </a:lnTo>
                <a:lnTo>
                  <a:pt x="15659" y="90487"/>
                </a:lnTo>
                <a:lnTo>
                  <a:pt x="19977" y="90487"/>
                </a:lnTo>
                <a:lnTo>
                  <a:pt x="19977" y="86677"/>
                </a:lnTo>
                <a:close/>
              </a:path>
              <a:path w="5473700" h="225425">
                <a:moveTo>
                  <a:pt x="37249" y="72707"/>
                </a:moveTo>
                <a:lnTo>
                  <a:pt x="24295" y="72707"/>
                </a:lnTo>
                <a:lnTo>
                  <a:pt x="24295" y="81597"/>
                </a:lnTo>
                <a:lnTo>
                  <a:pt x="37249" y="81597"/>
                </a:lnTo>
                <a:lnTo>
                  <a:pt x="37249" y="72707"/>
                </a:lnTo>
                <a:close/>
              </a:path>
              <a:path w="5473700" h="225425">
                <a:moveTo>
                  <a:pt x="71793" y="63817"/>
                </a:moveTo>
                <a:lnTo>
                  <a:pt x="58839" y="63817"/>
                </a:lnTo>
                <a:lnTo>
                  <a:pt x="58839" y="68897"/>
                </a:lnTo>
                <a:lnTo>
                  <a:pt x="63157" y="68897"/>
                </a:lnTo>
                <a:lnTo>
                  <a:pt x="63157" y="86677"/>
                </a:lnTo>
                <a:lnTo>
                  <a:pt x="71793" y="86677"/>
                </a:lnTo>
                <a:lnTo>
                  <a:pt x="71793" y="63817"/>
                </a:lnTo>
                <a:close/>
              </a:path>
              <a:path w="5473700" h="225425">
                <a:moveTo>
                  <a:pt x="93383" y="90487"/>
                </a:moveTo>
                <a:lnTo>
                  <a:pt x="89065" y="86677"/>
                </a:lnTo>
                <a:lnTo>
                  <a:pt x="84747" y="90487"/>
                </a:lnTo>
                <a:lnTo>
                  <a:pt x="93383" y="90487"/>
                </a:lnTo>
                <a:close/>
              </a:path>
              <a:path w="5473700" h="225425">
                <a:moveTo>
                  <a:pt x="628764" y="90487"/>
                </a:moveTo>
                <a:lnTo>
                  <a:pt x="624446" y="90487"/>
                </a:lnTo>
                <a:lnTo>
                  <a:pt x="624446" y="94297"/>
                </a:lnTo>
                <a:lnTo>
                  <a:pt x="628764" y="94297"/>
                </a:lnTo>
                <a:lnTo>
                  <a:pt x="628764" y="90487"/>
                </a:lnTo>
                <a:close/>
              </a:path>
              <a:path w="5473700" h="225425">
                <a:moveTo>
                  <a:pt x="900772" y="190881"/>
                </a:moveTo>
                <a:lnTo>
                  <a:pt x="892136" y="190881"/>
                </a:lnTo>
                <a:lnTo>
                  <a:pt x="892136" y="195224"/>
                </a:lnTo>
                <a:lnTo>
                  <a:pt x="896454" y="195224"/>
                </a:lnTo>
                <a:lnTo>
                  <a:pt x="900772" y="190881"/>
                </a:lnTo>
                <a:close/>
              </a:path>
              <a:path w="5473700" h="225425">
                <a:moveTo>
                  <a:pt x="922350" y="81597"/>
                </a:moveTo>
                <a:lnTo>
                  <a:pt x="913726" y="81597"/>
                </a:lnTo>
                <a:lnTo>
                  <a:pt x="913726" y="90487"/>
                </a:lnTo>
                <a:lnTo>
                  <a:pt x="922350" y="90487"/>
                </a:lnTo>
                <a:lnTo>
                  <a:pt x="922350" y="81597"/>
                </a:lnTo>
                <a:close/>
              </a:path>
              <a:path w="5473700" h="225425">
                <a:moveTo>
                  <a:pt x="1043254" y="90487"/>
                </a:moveTo>
                <a:lnTo>
                  <a:pt x="1034618" y="90487"/>
                </a:lnTo>
                <a:lnTo>
                  <a:pt x="1034618" y="94297"/>
                </a:lnTo>
                <a:lnTo>
                  <a:pt x="1043254" y="94297"/>
                </a:lnTo>
                <a:lnTo>
                  <a:pt x="1043254" y="90487"/>
                </a:lnTo>
                <a:close/>
              </a:path>
              <a:path w="5473700" h="225425">
                <a:moveTo>
                  <a:pt x="1202994" y="203898"/>
                </a:moveTo>
                <a:lnTo>
                  <a:pt x="1194358" y="203898"/>
                </a:lnTo>
                <a:lnTo>
                  <a:pt x="1198676" y="208229"/>
                </a:lnTo>
                <a:lnTo>
                  <a:pt x="1202994" y="208229"/>
                </a:lnTo>
                <a:lnTo>
                  <a:pt x="1202994" y="203898"/>
                </a:lnTo>
                <a:close/>
              </a:path>
              <a:path w="5473700" h="225425">
                <a:moveTo>
                  <a:pt x="1237538" y="203898"/>
                </a:moveTo>
                <a:lnTo>
                  <a:pt x="1233220" y="199555"/>
                </a:lnTo>
                <a:lnTo>
                  <a:pt x="1228902" y="199555"/>
                </a:lnTo>
                <a:lnTo>
                  <a:pt x="1224584" y="203898"/>
                </a:lnTo>
                <a:lnTo>
                  <a:pt x="1224584" y="208229"/>
                </a:lnTo>
                <a:lnTo>
                  <a:pt x="1228902" y="208229"/>
                </a:lnTo>
                <a:lnTo>
                  <a:pt x="1237538" y="203898"/>
                </a:lnTo>
                <a:close/>
              </a:path>
              <a:path w="5473700" h="225425">
                <a:moveTo>
                  <a:pt x="1315262" y="190881"/>
                </a:moveTo>
                <a:lnTo>
                  <a:pt x="1310944" y="190881"/>
                </a:lnTo>
                <a:lnTo>
                  <a:pt x="1310944" y="195224"/>
                </a:lnTo>
                <a:lnTo>
                  <a:pt x="1315262" y="190881"/>
                </a:lnTo>
                <a:close/>
              </a:path>
              <a:path w="5473700" h="225425">
                <a:moveTo>
                  <a:pt x="1587258" y="151447"/>
                </a:moveTo>
                <a:lnTo>
                  <a:pt x="1582940" y="151447"/>
                </a:lnTo>
                <a:lnTo>
                  <a:pt x="1582940" y="155257"/>
                </a:lnTo>
                <a:lnTo>
                  <a:pt x="1587258" y="155257"/>
                </a:lnTo>
                <a:lnTo>
                  <a:pt x="1587258" y="151447"/>
                </a:lnTo>
                <a:close/>
              </a:path>
              <a:path w="5473700" h="225425">
                <a:moveTo>
                  <a:pt x="1790230" y="94297"/>
                </a:moveTo>
                <a:close/>
              </a:path>
              <a:path w="5473700" h="225425">
                <a:moveTo>
                  <a:pt x="1794510" y="99377"/>
                </a:moveTo>
                <a:lnTo>
                  <a:pt x="1790230" y="94348"/>
                </a:lnTo>
                <a:lnTo>
                  <a:pt x="1790230" y="103187"/>
                </a:lnTo>
                <a:lnTo>
                  <a:pt x="1794510" y="103187"/>
                </a:lnTo>
                <a:lnTo>
                  <a:pt x="1794510" y="99377"/>
                </a:lnTo>
                <a:close/>
              </a:path>
              <a:path w="5473700" h="225425">
                <a:moveTo>
                  <a:pt x="1876539" y="99377"/>
                </a:moveTo>
                <a:lnTo>
                  <a:pt x="1872221" y="94297"/>
                </a:lnTo>
                <a:lnTo>
                  <a:pt x="1872221" y="99377"/>
                </a:lnTo>
                <a:lnTo>
                  <a:pt x="1876539" y="99377"/>
                </a:lnTo>
                <a:close/>
              </a:path>
              <a:path w="5473700" h="225425">
                <a:moveTo>
                  <a:pt x="1885175" y="182206"/>
                </a:moveTo>
                <a:lnTo>
                  <a:pt x="1876539" y="182206"/>
                </a:lnTo>
                <a:lnTo>
                  <a:pt x="1880857" y="186550"/>
                </a:lnTo>
                <a:lnTo>
                  <a:pt x="1885175" y="186550"/>
                </a:lnTo>
                <a:lnTo>
                  <a:pt x="1885175" y="182206"/>
                </a:lnTo>
                <a:close/>
              </a:path>
              <a:path w="5473700" h="225425">
                <a:moveTo>
                  <a:pt x="1906765" y="103187"/>
                </a:moveTo>
                <a:lnTo>
                  <a:pt x="1898129" y="103187"/>
                </a:lnTo>
                <a:lnTo>
                  <a:pt x="1898129" y="108267"/>
                </a:lnTo>
                <a:lnTo>
                  <a:pt x="1906765" y="108267"/>
                </a:lnTo>
                <a:lnTo>
                  <a:pt x="1906765" y="103187"/>
                </a:lnTo>
                <a:close/>
              </a:path>
              <a:path w="5473700" h="225425">
                <a:moveTo>
                  <a:pt x="1993163" y="103187"/>
                </a:moveTo>
                <a:close/>
              </a:path>
              <a:path w="5473700" h="225425">
                <a:moveTo>
                  <a:pt x="2001748" y="190881"/>
                </a:moveTo>
                <a:lnTo>
                  <a:pt x="1997430" y="190881"/>
                </a:lnTo>
                <a:lnTo>
                  <a:pt x="1997430" y="186550"/>
                </a:lnTo>
                <a:lnTo>
                  <a:pt x="1993112" y="186550"/>
                </a:lnTo>
                <a:lnTo>
                  <a:pt x="1997430" y="195224"/>
                </a:lnTo>
                <a:lnTo>
                  <a:pt x="2001748" y="190881"/>
                </a:lnTo>
                <a:close/>
              </a:path>
              <a:path w="5473700" h="225425">
                <a:moveTo>
                  <a:pt x="2001748" y="173532"/>
                </a:moveTo>
                <a:lnTo>
                  <a:pt x="1993112" y="169189"/>
                </a:lnTo>
                <a:lnTo>
                  <a:pt x="1993112" y="177863"/>
                </a:lnTo>
                <a:lnTo>
                  <a:pt x="1997430" y="177863"/>
                </a:lnTo>
                <a:lnTo>
                  <a:pt x="2001748" y="173532"/>
                </a:lnTo>
                <a:close/>
              </a:path>
              <a:path w="5473700" h="225425">
                <a:moveTo>
                  <a:pt x="2001748" y="169189"/>
                </a:moveTo>
                <a:lnTo>
                  <a:pt x="1997430" y="169189"/>
                </a:lnTo>
                <a:lnTo>
                  <a:pt x="2001748" y="173532"/>
                </a:lnTo>
                <a:lnTo>
                  <a:pt x="2001748" y="169189"/>
                </a:lnTo>
                <a:close/>
              </a:path>
              <a:path w="5473700" h="225425">
                <a:moveTo>
                  <a:pt x="2031974" y="186550"/>
                </a:moveTo>
                <a:lnTo>
                  <a:pt x="2027656" y="186550"/>
                </a:lnTo>
                <a:lnTo>
                  <a:pt x="2023338" y="190881"/>
                </a:lnTo>
                <a:lnTo>
                  <a:pt x="2023338" y="195224"/>
                </a:lnTo>
                <a:lnTo>
                  <a:pt x="2031974" y="195224"/>
                </a:lnTo>
                <a:lnTo>
                  <a:pt x="2031974" y="190881"/>
                </a:lnTo>
                <a:lnTo>
                  <a:pt x="2031974" y="186550"/>
                </a:lnTo>
                <a:close/>
              </a:path>
              <a:path w="5473700" h="225425">
                <a:moveTo>
                  <a:pt x="2053564" y="190881"/>
                </a:moveTo>
                <a:lnTo>
                  <a:pt x="2049246" y="190881"/>
                </a:lnTo>
                <a:lnTo>
                  <a:pt x="2049246" y="195224"/>
                </a:lnTo>
                <a:lnTo>
                  <a:pt x="2053564" y="195224"/>
                </a:lnTo>
                <a:lnTo>
                  <a:pt x="2053564" y="190881"/>
                </a:lnTo>
                <a:close/>
              </a:path>
              <a:path w="5473700" h="225425">
                <a:moveTo>
                  <a:pt x="2053564" y="86677"/>
                </a:moveTo>
                <a:lnTo>
                  <a:pt x="2049246" y="86677"/>
                </a:lnTo>
                <a:lnTo>
                  <a:pt x="2044928" y="81597"/>
                </a:lnTo>
                <a:lnTo>
                  <a:pt x="2049246" y="94297"/>
                </a:lnTo>
                <a:lnTo>
                  <a:pt x="2053564" y="94297"/>
                </a:lnTo>
                <a:lnTo>
                  <a:pt x="2053564" y="86677"/>
                </a:lnTo>
                <a:close/>
              </a:path>
              <a:path w="5473700" h="225425">
                <a:moveTo>
                  <a:pt x="2070836" y="77787"/>
                </a:moveTo>
                <a:lnTo>
                  <a:pt x="2066518" y="72707"/>
                </a:lnTo>
                <a:lnTo>
                  <a:pt x="2066518" y="81597"/>
                </a:lnTo>
                <a:lnTo>
                  <a:pt x="2070836" y="77787"/>
                </a:lnTo>
                <a:close/>
              </a:path>
              <a:path w="5473700" h="225425">
                <a:moveTo>
                  <a:pt x="2135594" y="56400"/>
                </a:moveTo>
                <a:lnTo>
                  <a:pt x="2126958" y="56400"/>
                </a:lnTo>
                <a:lnTo>
                  <a:pt x="2126958" y="73748"/>
                </a:lnTo>
                <a:lnTo>
                  <a:pt x="2135594" y="73748"/>
                </a:lnTo>
                <a:lnTo>
                  <a:pt x="2135594" y="56400"/>
                </a:lnTo>
                <a:close/>
              </a:path>
              <a:path w="5473700" h="225425">
                <a:moveTo>
                  <a:pt x="2148548" y="94297"/>
                </a:moveTo>
                <a:lnTo>
                  <a:pt x="2126958" y="94297"/>
                </a:lnTo>
                <a:lnTo>
                  <a:pt x="2126958" y="103187"/>
                </a:lnTo>
                <a:lnTo>
                  <a:pt x="2148548" y="103187"/>
                </a:lnTo>
                <a:lnTo>
                  <a:pt x="2148548" y="94297"/>
                </a:lnTo>
                <a:close/>
              </a:path>
              <a:path w="5473700" h="225425">
                <a:moveTo>
                  <a:pt x="2217636" y="72707"/>
                </a:moveTo>
                <a:lnTo>
                  <a:pt x="2209000" y="72707"/>
                </a:lnTo>
                <a:lnTo>
                  <a:pt x="2209000" y="81597"/>
                </a:lnTo>
                <a:lnTo>
                  <a:pt x="2217636" y="81597"/>
                </a:lnTo>
                <a:lnTo>
                  <a:pt x="2217636" y="72707"/>
                </a:lnTo>
                <a:close/>
              </a:path>
              <a:path w="5473700" h="225425">
                <a:moveTo>
                  <a:pt x="2291029" y="81597"/>
                </a:moveTo>
                <a:lnTo>
                  <a:pt x="2286711" y="81597"/>
                </a:lnTo>
                <a:lnTo>
                  <a:pt x="2282393" y="86677"/>
                </a:lnTo>
                <a:lnTo>
                  <a:pt x="2282393" y="90487"/>
                </a:lnTo>
                <a:lnTo>
                  <a:pt x="2286711" y="90487"/>
                </a:lnTo>
                <a:lnTo>
                  <a:pt x="2291029" y="86677"/>
                </a:lnTo>
                <a:lnTo>
                  <a:pt x="2291029" y="81597"/>
                </a:lnTo>
                <a:close/>
              </a:path>
              <a:path w="5473700" h="225425">
                <a:moveTo>
                  <a:pt x="2381694" y="86677"/>
                </a:moveTo>
                <a:lnTo>
                  <a:pt x="2377376" y="81597"/>
                </a:lnTo>
                <a:lnTo>
                  <a:pt x="2377376" y="86677"/>
                </a:lnTo>
                <a:lnTo>
                  <a:pt x="2373058" y="90487"/>
                </a:lnTo>
                <a:lnTo>
                  <a:pt x="2377427" y="90487"/>
                </a:lnTo>
                <a:lnTo>
                  <a:pt x="2377427" y="86677"/>
                </a:lnTo>
                <a:lnTo>
                  <a:pt x="2381694" y="86677"/>
                </a:lnTo>
                <a:close/>
              </a:path>
              <a:path w="5473700" h="225425">
                <a:moveTo>
                  <a:pt x="2606217" y="56197"/>
                </a:moveTo>
                <a:lnTo>
                  <a:pt x="2601899" y="56197"/>
                </a:lnTo>
                <a:lnTo>
                  <a:pt x="2601899" y="63817"/>
                </a:lnTo>
                <a:lnTo>
                  <a:pt x="2606217" y="63817"/>
                </a:lnTo>
                <a:lnTo>
                  <a:pt x="2606217" y="56197"/>
                </a:lnTo>
                <a:close/>
              </a:path>
              <a:path w="5473700" h="225425">
                <a:moveTo>
                  <a:pt x="2683929" y="68897"/>
                </a:moveTo>
                <a:lnTo>
                  <a:pt x="2675293" y="68897"/>
                </a:lnTo>
                <a:lnTo>
                  <a:pt x="2675293" y="77787"/>
                </a:lnTo>
                <a:lnTo>
                  <a:pt x="2675293" y="86677"/>
                </a:lnTo>
                <a:lnTo>
                  <a:pt x="2675344" y="77787"/>
                </a:lnTo>
                <a:lnTo>
                  <a:pt x="2683929" y="77787"/>
                </a:lnTo>
                <a:lnTo>
                  <a:pt x="2683929" y="68897"/>
                </a:lnTo>
                <a:close/>
              </a:path>
              <a:path w="5473700" h="225425">
                <a:moveTo>
                  <a:pt x="2701201" y="63817"/>
                </a:moveTo>
                <a:lnTo>
                  <a:pt x="2696883" y="63817"/>
                </a:lnTo>
                <a:lnTo>
                  <a:pt x="2696883" y="68897"/>
                </a:lnTo>
                <a:lnTo>
                  <a:pt x="2701201" y="63817"/>
                </a:lnTo>
                <a:close/>
              </a:path>
              <a:path w="5473700" h="225425">
                <a:moveTo>
                  <a:pt x="2705519" y="63817"/>
                </a:moveTo>
                <a:lnTo>
                  <a:pt x="2696883" y="68897"/>
                </a:lnTo>
                <a:lnTo>
                  <a:pt x="2705519" y="72707"/>
                </a:lnTo>
                <a:lnTo>
                  <a:pt x="2705519" y="63817"/>
                </a:lnTo>
                <a:close/>
              </a:path>
              <a:path w="5473700" h="225425">
                <a:moveTo>
                  <a:pt x="2770365" y="90487"/>
                </a:moveTo>
                <a:lnTo>
                  <a:pt x="2770276" y="81597"/>
                </a:lnTo>
                <a:lnTo>
                  <a:pt x="2770276" y="90487"/>
                </a:lnTo>
                <a:close/>
              </a:path>
              <a:path w="5473700" h="225425">
                <a:moveTo>
                  <a:pt x="2822092" y="56197"/>
                </a:moveTo>
                <a:lnTo>
                  <a:pt x="2817774" y="51117"/>
                </a:lnTo>
                <a:lnTo>
                  <a:pt x="2813456" y="51117"/>
                </a:lnTo>
                <a:lnTo>
                  <a:pt x="2809138" y="56197"/>
                </a:lnTo>
                <a:lnTo>
                  <a:pt x="2809138" y="60007"/>
                </a:lnTo>
                <a:lnTo>
                  <a:pt x="2822092" y="60007"/>
                </a:lnTo>
                <a:lnTo>
                  <a:pt x="2822092" y="56197"/>
                </a:lnTo>
                <a:close/>
              </a:path>
              <a:path w="5473700" h="225425">
                <a:moveTo>
                  <a:pt x="3184855" y="160337"/>
                </a:moveTo>
                <a:lnTo>
                  <a:pt x="3176219" y="160337"/>
                </a:lnTo>
                <a:lnTo>
                  <a:pt x="3176219" y="167957"/>
                </a:lnTo>
                <a:lnTo>
                  <a:pt x="3184855" y="167957"/>
                </a:lnTo>
                <a:lnTo>
                  <a:pt x="3184855" y="160337"/>
                </a:lnTo>
                <a:close/>
              </a:path>
              <a:path w="5473700" h="225425">
                <a:moveTo>
                  <a:pt x="3214992" y="138823"/>
                </a:moveTo>
                <a:lnTo>
                  <a:pt x="3202038" y="138823"/>
                </a:lnTo>
                <a:lnTo>
                  <a:pt x="3202038" y="147497"/>
                </a:lnTo>
                <a:lnTo>
                  <a:pt x="3206356" y="147497"/>
                </a:lnTo>
                <a:lnTo>
                  <a:pt x="3214992" y="138823"/>
                </a:lnTo>
                <a:close/>
              </a:path>
              <a:path w="5473700" h="225425">
                <a:moveTo>
                  <a:pt x="3223717" y="155257"/>
                </a:moveTo>
                <a:lnTo>
                  <a:pt x="3215081" y="155257"/>
                </a:lnTo>
                <a:lnTo>
                  <a:pt x="3215081" y="164147"/>
                </a:lnTo>
                <a:lnTo>
                  <a:pt x="3219399" y="164147"/>
                </a:lnTo>
                <a:lnTo>
                  <a:pt x="3219399" y="167957"/>
                </a:lnTo>
                <a:lnTo>
                  <a:pt x="3223717" y="164147"/>
                </a:lnTo>
                <a:lnTo>
                  <a:pt x="3223717" y="155257"/>
                </a:lnTo>
                <a:close/>
              </a:path>
              <a:path w="5473700" h="225425">
                <a:moveTo>
                  <a:pt x="3327247" y="25717"/>
                </a:moveTo>
                <a:lnTo>
                  <a:pt x="3322929" y="25717"/>
                </a:lnTo>
                <a:lnTo>
                  <a:pt x="3322929" y="29527"/>
                </a:lnTo>
                <a:lnTo>
                  <a:pt x="3318611" y="34607"/>
                </a:lnTo>
                <a:lnTo>
                  <a:pt x="3318611" y="38417"/>
                </a:lnTo>
                <a:lnTo>
                  <a:pt x="3323018" y="34607"/>
                </a:lnTo>
                <a:lnTo>
                  <a:pt x="3327247" y="34607"/>
                </a:lnTo>
                <a:lnTo>
                  <a:pt x="3327247" y="25717"/>
                </a:lnTo>
                <a:close/>
              </a:path>
              <a:path w="5473700" h="225425">
                <a:moveTo>
                  <a:pt x="3361880" y="103187"/>
                </a:moveTo>
                <a:lnTo>
                  <a:pt x="3361791" y="108267"/>
                </a:lnTo>
                <a:lnTo>
                  <a:pt x="3361880" y="103187"/>
                </a:lnTo>
                <a:close/>
              </a:path>
              <a:path w="5473700" h="225425">
                <a:moveTo>
                  <a:pt x="3439503" y="125806"/>
                </a:moveTo>
                <a:lnTo>
                  <a:pt x="3435185" y="125806"/>
                </a:lnTo>
                <a:lnTo>
                  <a:pt x="3435185" y="134493"/>
                </a:lnTo>
                <a:lnTo>
                  <a:pt x="3439503" y="130149"/>
                </a:lnTo>
                <a:lnTo>
                  <a:pt x="3439503" y="125806"/>
                </a:lnTo>
                <a:close/>
              </a:path>
              <a:path w="5473700" h="225425">
                <a:moveTo>
                  <a:pt x="3474047" y="117132"/>
                </a:moveTo>
                <a:lnTo>
                  <a:pt x="3469729" y="112801"/>
                </a:lnTo>
                <a:lnTo>
                  <a:pt x="3461093" y="112801"/>
                </a:lnTo>
                <a:lnTo>
                  <a:pt x="3461093" y="117132"/>
                </a:lnTo>
                <a:lnTo>
                  <a:pt x="3465411" y="121475"/>
                </a:lnTo>
                <a:lnTo>
                  <a:pt x="3469729" y="121475"/>
                </a:lnTo>
                <a:lnTo>
                  <a:pt x="3474047" y="117132"/>
                </a:lnTo>
                <a:close/>
              </a:path>
              <a:path w="5473700" h="225425">
                <a:moveTo>
                  <a:pt x="3689921" y="95440"/>
                </a:moveTo>
                <a:lnTo>
                  <a:pt x="3685616" y="91109"/>
                </a:lnTo>
                <a:lnTo>
                  <a:pt x="3681298" y="91109"/>
                </a:lnTo>
                <a:lnTo>
                  <a:pt x="3681298" y="104114"/>
                </a:lnTo>
                <a:lnTo>
                  <a:pt x="3689921" y="104114"/>
                </a:lnTo>
                <a:lnTo>
                  <a:pt x="3689921" y="95440"/>
                </a:lnTo>
                <a:close/>
              </a:path>
              <a:path w="5473700" h="225425">
                <a:moveTo>
                  <a:pt x="3927398" y="108458"/>
                </a:moveTo>
                <a:lnTo>
                  <a:pt x="3923080" y="104114"/>
                </a:lnTo>
                <a:lnTo>
                  <a:pt x="3905808" y="104114"/>
                </a:lnTo>
                <a:lnTo>
                  <a:pt x="3905808" y="112801"/>
                </a:lnTo>
                <a:lnTo>
                  <a:pt x="3927398" y="112801"/>
                </a:lnTo>
                <a:lnTo>
                  <a:pt x="3927398" y="108458"/>
                </a:lnTo>
                <a:close/>
              </a:path>
              <a:path w="5473700" h="225425">
                <a:moveTo>
                  <a:pt x="3974884" y="8686"/>
                </a:moveTo>
                <a:lnTo>
                  <a:pt x="3961930" y="8686"/>
                </a:lnTo>
                <a:lnTo>
                  <a:pt x="3961930" y="21691"/>
                </a:lnTo>
                <a:lnTo>
                  <a:pt x="3970566" y="21691"/>
                </a:lnTo>
                <a:lnTo>
                  <a:pt x="3974884" y="17360"/>
                </a:lnTo>
                <a:lnTo>
                  <a:pt x="3974884" y="8686"/>
                </a:lnTo>
                <a:close/>
              </a:path>
              <a:path w="5473700" h="225425">
                <a:moveTo>
                  <a:pt x="3979291" y="51117"/>
                </a:moveTo>
                <a:lnTo>
                  <a:pt x="3962019" y="51117"/>
                </a:lnTo>
                <a:lnTo>
                  <a:pt x="3957701" y="47307"/>
                </a:lnTo>
                <a:lnTo>
                  <a:pt x="3957701" y="42227"/>
                </a:lnTo>
                <a:lnTo>
                  <a:pt x="3957612" y="51117"/>
                </a:lnTo>
                <a:lnTo>
                  <a:pt x="3957612" y="56197"/>
                </a:lnTo>
                <a:lnTo>
                  <a:pt x="3953294" y="51117"/>
                </a:lnTo>
                <a:lnTo>
                  <a:pt x="3957612" y="60007"/>
                </a:lnTo>
                <a:lnTo>
                  <a:pt x="3953294" y="60007"/>
                </a:lnTo>
                <a:lnTo>
                  <a:pt x="3948988" y="56197"/>
                </a:lnTo>
                <a:lnTo>
                  <a:pt x="3953294" y="51117"/>
                </a:lnTo>
                <a:lnTo>
                  <a:pt x="3957612" y="51117"/>
                </a:lnTo>
                <a:lnTo>
                  <a:pt x="3957612" y="42151"/>
                </a:lnTo>
                <a:lnTo>
                  <a:pt x="3953383" y="38417"/>
                </a:lnTo>
                <a:lnTo>
                  <a:pt x="3944747" y="38417"/>
                </a:lnTo>
                <a:lnTo>
                  <a:pt x="3944747" y="25717"/>
                </a:lnTo>
                <a:lnTo>
                  <a:pt x="3936111" y="25717"/>
                </a:lnTo>
                <a:lnTo>
                  <a:pt x="3936111" y="38417"/>
                </a:lnTo>
                <a:lnTo>
                  <a:pt x="3931793" y="38417"/>
                </a:lnTo>
                <a:lnTo>
                  <a:pt x="3931793" y="47307"/>
                </a:lnTo>
                <a:lnTo>
                  <a:pt x="3931793" y="56197"/>
                </a:lnTo>
                <a:lnTo>
                  <a:pt x="3923169" y="56197"/>
                </a:lnTo>
                <a:lnTo>
                  <a:pt x="3923169" y="47307"/>
                </a:lnTo>
                <a:lnTo>
                  <a:pt x="3931793" y="47307"/>
                </a:lnTo>
                <a:lnTo>
                  <a:pt x="3931793" y="38417"/>
                </a:lnTo>
                <a:lnTo>
                  <a:pt x="3923169" y="38417"/>
                </a:lnTo>
                <a:lnTo>
                  <a:pt x="3923169" y="25717"/>
                </a:lnTo>
                <a:lnTo>
                  <a:pt x="3931793" y="25717"/>
                </a:lnTo>
                <a:lnTo>
                  <a:pt x="3931793" y="16827"/>
                </a:lnTo>
                <a:lnTo>
                  <a:pt x="3918762" y="16827"/>
                </a:lnTo>
                <a:lnTo>
                  <a:pt x="3918762" y="29527"/>
                </a:lnTo>
                <a:lnTo>
                  <a:pt x="3918762" y="34607"/>
                </a:lnTo>
                <a:lnTo>
                  <a:pt x="3914444" y="38417"/>
                </a:lnTo>
                <a:lnTo>
                  <a:pt x="3910126" y="34607"/>
                </a:lnTo>
                <a:lnTo>
                  <a:pt x="3914444" y="29527"/>
                </a:lnTo>
                <a:lnTo>
                  <a:pt x="3918762" y="29527"/>
                </a:lnTo>
                <a:lnTo>
                  <a:pt x="3918762" y="16827"/>
                </a:lnTo>
                <a:lnTo>
                  <a:pt x="3910215" y="16827"/>
                </a:lnTo>
                <a:lnTo>
                  <a:pt x="3910215" y="25717"/>
                </a:lnTo>
                <a:lnTo>
                  <a:pt x="3901579" y="25717"/>
                </a:lnTo>
                <a:lnTo>
                  <a:pt x="3901579" y="13017"/>
                </a:lnTo>
                <a:lnTo>
                  <a:pt x="3845445" y="13017"/>
                </a:lnTo>
                <a:lnTo>
                  <a:pt x="3845445" y="20637"/>
                </a:lnTo>
                <a:lnTo>
                  <a:pt x="3845445" y="29527"/>
                </a:lnTo>
                <a:lnTo>
                  <a:pt x="3845356" y="77787"/>
                </a:lnTo>
                <a:lnTo>
                  <a:pt x="3845356" y="94297"/>
                </a:lnTo>
                <a:lnTo>
                  <a:pt x="3845356" y="99377"/>
                </a:lnTo>
                <a:lnTo>
                  <a:pt x="3836720" y="99377"/>
                </a:lnTo>
                <a:lnTo>
                  <a:pt x="3836720" y="90487"/>
                </a:lnTo>
                <a:lnTo>
                  <a:pt x="3836720" y="81597"/>
                </a:lnTo>
                <a:lnTo>
                  <a:pt x="3836720" y="77787"/>
                </a:lnTo>
                <a:lnTo>
                  <a:pt x="3845356" y="77787"/>
                </a:lnTo>
                <a:lnTo>
                  <a:pt x="3845356" y="29527"/>
                </a:lnTo>
                <a:lnTo>
                  <a:pt x="3836809" y="29527"/>
                </a:lnTo>
                <a:lnTo>
                  <a:pt x="3836809" y="20637"/>
                </a:lnTo>
                <a:lnTo>
                  <a:pt x="3845445" y="20637"/>
                </a:lnTo>
                <a:lnTo>
                  <a:pt x="3845445" y="13017"/>
                </a:lnTo>
                <a:lnTo>
                  <a:pt x="3832491" y="13017"/>
                </a:lnTo>
                <a:lnTo>
                  <a:pt x="3832491" y="20637"/>
                </a:lnTo>
                <a:lnTo>
                  <a:pt x="3828173" y="20637"/>
                </a:lnTo>
                <a:lnTo>
                  <a:pt x="3828173" y="13017"/>
                </a:lnTo>
                <a:lnTo>
                  <a:pt x="3815143" y="13017"/>
                </a:lnTo>
                <a:lnTo>
                  <a:pt x="3815143" y="81597"/>
                </a:lnTo>
                <a:lnTo>
                  <a:pt x="3815143" y="90487"/>
                </a:lnTo>
                <a:lnTo>
                  <a:pt x="3806507" y="90487"/>
                </a:lnTo>
                <a:lnTo>
                  <a:pt x="3806507" y="81597"/>
                </a:lnTo>
                <a:lnTo>
                  <a:pt x="3815143" y="81597"/>
                </a:lnTo>
                <a:lnTo>
                  <a:pt x="3815143" y="13017"/>
                </a:lnTo>
                <a:lnTo>
                  <a:pt x="3793553" y="13017"/>
                </a:lnTo>
                <a:lnTo>
                  <a:pt x="3793553" y="86677"/>
                </a:lnTo>
                <a:lnTo>
                  <a:pt x="3793553" y="90487"/>
                </a:lnTo>
                <a:lnTo>
                  <a:pt x="3789235" y="94297"/>
                </a:lnTo>
                <a:lnTo>
                  <a:pt x="3784917" y="90487"/>
                </a:lnTo>
                <a:lnTo>
                  <a:pt x="3784917" y="86677"/>
                </a:lnTo>
                <a:lnTo>
                  <a:pt x="3793553" y="86677"/>
                </a:lnTo>
                <a:lnTo>
                  <a:pt x="3793553" y="13017"/>
                </a:lnTo>
                <a:lnTo>
                  <a:pt x="3771963" y="13017"/>
                </a:lnTo>
                <a:lnTo>
                  <a:pt x="3771963" y="34607"/>
                </a:lnTo>
                <a:lnTo>
                  <a:pt x="3771963" y="42227"/>
                </a:lnTo>
                <a:lnTo>
                  <a:pt x="3759009" y="42227"/>
                </a:lnTo>
                <a:lnTo>
                  <a:pt x="3754691" y="38417"/>
                </a:lnTo>
                <a:lnTo>
                  <a:pt x="3750373" y="38417"/>
                </a:lnTo>
                <a:lnTo>
                  <a:pt x="3750373" y="34607"/>
                </a:lnTo>
                <a:lnTo>
                  <a:pt x="3771963" y="34607"/>
                </a:lnTo>
                <a:lnTo>
                  <a:pt x="3771963" y="13017"/>
                </a:lnTo>
                <a:lnTo>
                  <a:pt x="3767734" y="13017"/>
                </a:lnTo>
                <a:lnTo>
                  <a:pt x="3767734" y="25717"/>
                </a:lnTo>
                <a:lnTo>
                  <a:pt x="3746144" y="25717"/>
                </a:lnTo>
                <a:lnTo>
                  <a:pt x="3746144" y="16827"/>
                </a:lnTo>
                <a:lnTo>
                  <a:pt x="3741737" y="16827"/>
                </a:lnTo>
                <a:lnTo>
                  <a:pt x="3741737" y="42227"/>
                </a:lnTo>
                <a:lnTo>
                  <a:pt x="3741737" y="47307"/>
                </a:lnTo>
                <a:lnTo>
                  <a:pt x="3733101" y="51117"/>
                </a:lnTo>
                <a:lnTo>
                  <a:pt x="3733101" y="42227"/>
                </a:lnTo>
                <a:lnTo>
                  <a:pt x="3741737" y="42227"/>
                </a:lnTo>
                <a:lnTo>
                  <a:pt x="3741737" y="16827"/>
                </a:lnTo>
                <a:lnTo>
                  <a:pt x="3702875" y="16827"/>
                </a:lnTo>
                <a:lnTo>
                  <a:pt x="3702875" y="56197"/>
                </a:lnTo>
                <a:lnTo>
                  <a:pt x="3698557" y="60007"/>
                </a:lnTo>
                <a:lnTo>
                  <a:pt x="3689921" y="60007"/>
                </a:lnTo>
                <a:lnTo>
                  <a:pt x="3694239" y="56197"/>
                </a:lnTo>
                <a:lnTo>
                  <a:pt x="3702875" y="56197"/>
                </a:lnTo>
                <a:lnTo>
                  <a:pt x="3702875" y="16827"/>
                </a:lnTo>
                <a:lnTo>
                  <a:pt x="3698646" y="16827"/>
                </a:lnTo>
                <a:lnTo>
                  <a:pt x="3694328" y="20637"/>
                </a:lnTo>
                <a:lnTo>
                  <a:pt x="3694328" y="25717"/>
                </a:lnTo>
                <a:lnTo>
                  <a:pt x="3681374" y="25717"/>
                </a:lnTo>
                <a:lnTo>
                  <a:pt x="3681374" y="34607"/>
                </a:lnTo>
                <a:lnTo>
                  <a:pt x="3677056" y="34607"/>
                </a:lnTo>
                <a:lnTo>
                  <a:pt x="3677056" y="29527"/>
                </a:lnTo>
                <a:lnTo>
                  <a:pt x="3677056" y="13017"/>
                </a:lnTo>
                <a:lnTo>
                  <a:pt x="3672662" y="13017"/>
                </a:lnTo>
                <a:lnTo>
                  <a:pt x="3672662" y="51117"/>
                </a:lnTo>
                <a:lnTo>
                  <a:pt x="3672662" y="60007"/>
                </a:lnTo>
                <a:lnTo>
                  <a:pt x="3668344" y="60007"/>
                </a:lnTo>
                <a:lnTo>
                  <a:pt x="3664026" y="63817"/>
                </a:lnTo>
                <a:lnTo>
                  <a:pt x="3664026" y="68897"/>
                </a:lnTo>
                <a:lnTo>
                  <a:pt x="3659708" y="68897"/>
                </a:lnTo>
                <a:lnTo>
                  <a:pt x="3659708" y="51117"/>
                </a:lnTo>
                <a:lnTo>
                  <a:pt x="3672662" y="51117"/>
                </a:lnTo>
                <a:lnTo>
                  <a:pt x="3672662" y="13017"/>
                </a:lnTo>
                <a:lnTo>
                  <a:pt x="3664102" y="13017"/>
                </a:lnTo>
                <a:lnTo>
                  <a:pt x="3664102" y="20637"/>
                </a:lnTo>
                <a:lnTo>
                  <a:pt x="3655390" y="20637"/>
                </a:lnTo>
                <a:lnTo>
                  <a:pt x="3655390" y="72707"/>
                </a:lnTo>
                <a:lnTo>
                  <a:pt x="3655390" y="77787"/>
                </a:lnTo>
                <a:lnTo>
                  <a:pt x="3642436" y="77787"/>
                </a:lnTo>
                <a:lnTo>
                  <a:pt x="3642436" y="86677"/>
                </a:lnTo>
                <a:lnTo>
                  <a:pt x="3629482" y="86677"/>
                </a:lnTo>
                <a:lnTo>
                  <a:pt x="3629482" y="94297"/>
                </a:lnTo>
                <a:lnTo>
                  <a:pt x="3620846" y="94297"/>
                </a:lnTo>
                <a:lnTo>
                  <a:pt x="3620846" y="90487"/>
                </a:lnTo>
                <a:lnTo>
                  <a:pt x="3616528" y="90487"/>
                </a:lnTo>
                <a:lnTo>
                  <a:pt x="3616528" y="86677"/>
                </a:lnTo>
                <a:lnTo>
                  <a:pt x="3629482" y="86677"/>
                </a:lnTo>
                <a:lnTo>
                  <a:pt x="3629482" y="72707"/>
                </a:lnTo>
                <a:lnTo>
                  <a:pt x="3616528" y="72707"/>
                </a:lnTo>
                <a:lnTo>
                  <a:pt x="3616528" y="68897"/>
                </a:lnTo>
                <a:lnTo>
                  <a:pt x="3620846" y="63817"/>
                </a:lnTo>
                <a:lnTo>
                  <a:pt x="3638118" y="63817"/>
                </a:lnTo>
                <a:lnTo>
                  <a:pt x="3638118" y="51117"/>
                </a:lnTo>
                <a:lnTo>
                  <a:pt x="3638118" y="42227"/>
                </a:lnTo>
                <a:lnTo>
                  <a:pt x="3646754" y="42227"/>
                </a:lnTo>
                <a:lnTo>
                  <a:pt x="3646754" y="63817"/>
                </a:lnTo>
                <a:lnTo>
                  <a:pt x="3655390" y="72707"/>
                </a:lnTo>
                <a:lnTo>
                  <a:pt x="3655390" y="20637"/>
                </a:lnTo>
                <a:lnTo>
                  <a:pt x="3642525" y="20637"/>
                </a:lnTo>
                <a:lnTo>
                  <a:pt x="3642525" y="13017"/>
                </a:lnTo>
                <a:lnTo>
                  <a:pt x="3633889" y="13017"/>
                </a:lnTo>
                <a:lnTo>
                  <a:pt x="3633889" y="20637"/>
                </a:lnTo>
                <a:lnTo>
                  <a:pt x="3607892" y="20637"/>
                </a:lnTo>
                <a:lnTo>
                  <a:pt x="3607892" y="51117"/>
                </a:lnTo>
                <a:lnTo>
                  <a:pt x="3607892" y="60007"/>
                </a:lnTo>
                <a:lnTo>
                  <a:pt x="3603574" y="60007"/>
                </a:lnTo>
                <a:lnTo>
                  <a:pt x="3599256" y="56197"/>
                </a:lnTo>
                <a:lnTo>
                  <a:pt x="3599256" y="51117"/>
                </a:lnTo>
                <a:lnTo>
                  <a:pt x="3607892" y="51117"/>
                </a:lnTo>
                <a:lnTo>
                  <a:pt x="3607892" y="20637"/>
                </a:lnTo>
                <a:lnTo>
                  <a:pt x="3586302" y="20637"/>
                </a:lnTo>
                <a:lnTo>
                  <a:pt x="3586302" y="34607"/>
                </a:lnTo>
                <a:lnTo>
                  <a:pt x="3586302" y="56197"/>
                </a:lnTo>
                <a:lnTo>
                  <a:pt x="3581984" y="56197"/>
                </a:lnTo>
                <a:lnTo>
                  <a:pt x="3577666" y="51117"/>
                </a:lnTo>
                <a:lnTo>
                  <a:pt x="3577666" y="47307"/>
                </a:lnTo>
                <a:lnTo>
                  <a:pt x="3577666" y="34607"/>
                </a:lnTo>
                <a:lnTo>
                  <a:pt x="3586302" y="34607"/>
                </a:lnTo>
                <a:lnTo>
                  <a:pt x="3586302" y="20637"/>
                </a:lnTo>
                <a:lnTo>
                  <a:pt x="3573348" y="20637"/>
                </a:lnTo>
                <a:lnTo>
                  <a:pt x="3573348" y="60007"/>
                </a:lnTo>
                <a:lnTo>
                  <a:pt x="3573348" y="81597"/>
                </a:lnTo>
                <a:lnTo>
                  <a:pt x="3564712" y="81597"/>
                </a:lnTo>
                <a:lnTo>
                  <a:pt x="3564712" y="72707"/>
                </a:lnTo>
                <a:lnTo>
                  <a:pt x="3564712" y="68897"/>
                </a:lnTo>
                <a:lnTo>
                  <a:pt x="3560394" y="63817"/>
                </a:lnTo>
                <a:lnTo>
                  <a:pt x="3560394" y="60007"/>
                </a:lnTo>
                <a:lnTo>
                  <a:pt x="3573348" y="60007"/>
                </a:lnTo>
                <a:lnTo>
                  <a:pt x="3573348" y="20637"/>
                </a:lnTo>
                <a:lnTo>
                  <a:pt x="3569030" y="20637"/>
                </a:lnTo>
                <a:lnTo>
                  <a:pt x="3569030" y="29527"/>
                </a:lnTo>
                <a:lnTo>
                  <a:pt x="3569030" y="47307"/>
                </a:lnTo>
                <a:lnTo>
                  <a:pt x="3564712" y="42227"/>
                </a:lnTo>
                <a:lnTo>
                  <a:pt x="3564712" y="47307"/>
                </a:lnTo>
                <a:lnTo>
                  <a:pt x="3556089" y="47307"/>
                </a:lnTo>
                <a:lnTo>
                  <a:pt x="3556089" y="29527"/>
                </a:lnTo>
                <a:lnTo>
                  <a:pt x="3569030" y="29527"/>
                </a:lnTo>
                <a:lnTo>
                  <a:pt x="3569030" y="20637"/>
                </a:lnTo>
                <a:lnTo>
                  <a:pt x="3534575" y="20637"/>
                </a:lnTo>
                <a:lnTo>
                  <a:pt x="3534575" y="72707"/>
                </a:lnTo>
                <a:lnTo>
                  <a:pt x="3525951" y="72707"/>
                </a:lnTo>
                <a:lnTo>
                  <a:pt x="3525951" y="63817"/>
                </a:lnTo>
                <a:lnTo>
                  <a:pt x="3525951" y="60007"/>
                </a:lnTo>
                <a:lnTo>
                  <a:pt x="3525951" y="42227"/>
                </a:lnTo>
                <a:lnTo>
                  <a:pt x="3517315" y="42227"/>
                </a:lnTo>
                <a:lnTo>
                  <a:pt x="3512997" y="38417"/>
                </a:lnTo>
                <a:lnTo>
                  <a:pt x="3512997" y="34607"/>
                </a:lnTo>
                <a:lnTo>
                  <a:pt x="3525951" y="34607"/>
                </a:lnTo>
                <a:lnTo>
                  <a:pt x="3525951" y="25717"/>
                </a:lnTo>
                <a:lnTo>
                  <a:pt x="3512909" y="25717"/>
                </a:lnTo>
                <a:lnTo>
                  <a:pt x="3512909" y="34607"/>
                </a:lnTo>
                <a:lnTo>
                  <a:pt x="3512909" y="42227"/>
                </a:lnTo>
                <a:lnTo>
                  <a:pt x="3508591" y="42227"/>
                </a:lnTo>
                <a:lnTo>
                  <a:pt x="3508591" y="38417"/>
                </a:lnTo>
                <a:lnTo>
                  <a:pt x="3504273" y="38417"/>
                </a:lnTo>
                <a:lnTo>
                  <a:pt x="3504273" y="34607"/>
                </a:lnTo>
                <a:lnTo>
                  <a:pt x="3512909" y="34607"/>
                </a:lnTo>
                <a:lnTo>
                  <a:pt x="3512909" y="25717"/>
                </a:lnTo>
                <a:lnTo>
                  <a:pt x="3495637" y="25717"/>
                </a:lnTo>
                <a:lnTo>
                  <a:pt x="3495637" y="51117"/>
                </a:lnTo>
                <a:lnTo>
                  <a:pt x="3495637" y="60007"/>
                </a:lnTo>
                <a:lnTo>
                  <a:pt x="3482683" y="60007"/>
                </a:lnTo>
                <a:lnTo>
                  <a:pt x="3482683" y="51117"/>
                </a:lnTo>
                <a:lnTo>
                  <a:pt x="3495637" y="51117"/>
                </a:lnTo>
                <a:lnTo>
                  <a:pt x="3495637" y="25717"/>
                </a:lnTo>
                <a:lnTo>
                  <a:pt x="3487089" y="25717"/>
                </a:lnTo>
                <a:lnTo>
                  <a:pt x="3487089" y="34607"/>
                </a:lnTo>
                <a:lnTo>
                  <a:pt x="3482771" y="34607"/>
                </a:lnTo>
                <a:lnTo>
                  <a:pt x="3478453" y="29527"/>
                </a:lnTo>
                <a:lnTo>
                  <a:pt x="3478453" y="25717"/>
                </a:lnTo>
                <a:lnTo>
                  <a:pt x="3443909" y="25717"/>
                </a:lnTo>
                <a:lnTo>
                  <a:pt x="3443909" y="34607"/>
                </a:lnTo>
                <a:lnTo>
                  <a:pt x="3439591" y="34607"/>
                </a:lnTo>
                <a:lnTo>
                  <a:pt x="3439591" y="20637"/>
                </a:lnTo>
                <a:lnTo>
                  <a:pt x="3439503" y="34607"/>
                </a:lnTo>
                <a:lnTo>
                  <a:pt x="3439503" y="51117"/>
                </a:lnTo>
                <a:lnTo>
                  <a:pt x="3430867" y="51117"/>
                </a:lnTo>
                <a:lnTo>
                  <a:pt x="3430867" y="42227"/>
                </a:lnTo>
                <a:lnTo>
                  <a:pt x="3430867" y="34607"/>
                </a:lnTo>
                <a:lnTo>
                  <a:pt x="3439503" y="34607"/>
                </a:lnTo>
                <a:lnTo>
                  <a:pt x="3439503" y="20637"/>
                </a:lnTo>
                <a:lnTo>
                  <a:pt x="3404971" y="20637"/>
                </a:lnTo>
                <a:lnTo>
                  <a:pt x="3404971" y="60007"/>
                </a:lnTo>
                <a:lnTo>
                  <a:pt x="3404971" y="72707"/>
                </a:lnTo>
                <a:lnTo>
                  <a:pt x="3392017" y="72707"/>
                </a:lnTo>
                <a:lnTo>
                  <a:pt x="3392017" y="68897"/>
                </a:lnTo>
                <a:lnTo>
                  <a:pt x="3396945" y="63817"/>
                </a:lnTo>
                <a:lnTo>
                  <a:pt x="3400653" y="60007"/>
                </a:lnTo>
                <a:lnTo>
                  <a:pt x="3404971" y="60007"/>
                </a:lnTo>
                <a:lnTo>
                  <a:pt x="3404971" y="20637"/>
                </a:lnTo>
                <a:lnTo>
                  <a:pt x="3392106" y="20637"/>
                </a:lnTo>
                <a:lnTo>
                  <a:pt x="3392106" y="38417"/>
                </a:lnTo>
                <a:lnTo>
                  <a:pt x="3385629" y="38417"/>
                </a:lnTo>
                <a:lnTo>
                  <a:pt x="3386709" y="40957"/>
                </a:lnTo>
                <a:lnTo>
                  <a:pt x="3388182" y="42227"/>
                </a:lnTo>
                <a:lnTo>
                  <a:pt x="3379152" y="42227"/>
                </a:lnTo>
                <a:lnTo>
                  <a:pt x="3379152" y="47307"/>
                </a:lnTo>
                <a:lnTo>
                  <a:pt x="3370516" y="47307"/>
                </a:lnTo>
                <a:lnTo>
                  <a:pt x="3370516" y="42227"/>
                </a:lnTo>
                <a:lnTo>
                  <a:pt x="3370516" y="38417"/>
                </a:lnTo>
                <a:lnTo>
                  <a:pt x="3357562" y="38417"/>
                </a:lnTo>
                <a:lnTo>
                  <a:pt x="3357562" y="42227"/>
                </a:lnTo>
                <a:lnTo>
                  <a:pt x="3357473" y="81597"/>
                </a:lnTo>
                <a:lnTo>
                  <a:pt x="3357473" y="86677"/>
                </a:lnTo>
                <a:lnTo>
                  <a:pt x="3353155" y="90487"/>
                </a:lnTo>
                <a:lnTo>
                  <a:pt x="3348837" y="90487"/>
                </a:lnTo>
                <a:lnTo>
                  <a:pt x="3348837" y="86677"/>
                </a:lnTo>
                <a:lnTo>
                  <a:pt x="3353155" y="86677"/>
                </a:lnTo>
                <a:lnTo>
                  <a:pt x="3353155" y="81597"/>
                </a:lnTo>
                <a:lnTo>
                  <a:pt x="3357473" y="81597"/>
                </a:lnTo>
                <a:lnTo>
                  <a:pt x="3357473" y="42227"/>
                </a:lnTo>
                <a:lnTo>
                  <a:pt x="3348926" y="42227"/>
                </a:lnTo>
                <a:lnTo>
                  <a:pt x="3348926" y="38417"/>
                </a:lnTo>
                <a:lnTo>
                  <a:pt x="3344608" y="34607"/>
                </a:lnTo>
                <a:lnTo>
                  <a:pt x="3327247" y="34607"/>
                </a:lnTo>
                <a:lnTo>
                  <a:pt x="3327247" y="38417"/>
                </a:lnTo>
                <a:lnTo>
                  <a:pt x="3318700" y="38417"/>
                </a:lnTo>
                <a:lnTo>
                  <a:pt x="3318700" y="42227"/>
                </a:lnTo>
                <a:lnTo>
                  <a:pt x="3314382" y="47307"/>
                </a:lnTo>
                <a:lnTo>
                  <a:pt x="3310064" y="47307"/>
                </a:lnTo>
                <a:lnTo>
                  <a:pt x="3310064" y="42227"/>
                </a:lnTo>
                <a:lnTo>
                  <a:pt x="3310064" y="38417"/>
                </a:lnTo>
                <a:lnTo>
                  <a:pt x="3310064" y="34607"/>
                </a:lnTo>
                <a:lnTo>
                  <a:pt x="3292792" y="34607"/>
                </a:lnTo>
                <a:lnTo>
                  <a:pt x="3292792" y="38417"/>
                </a:lnTo>
                <a:lnTo>
                  <a:pt x="3284156" y="38417"/>
                </a:lnTo>
                <a:lnTo>
                  <a:pt x="3284156" y="29527"/>
                </a:lnTo>
                <a:lnTo>
                  <a:pt x="3284080" y="108267"/>
                </a:lnTo>
                <a:lnTo>
                  <a:pt x="3284080" y="112077"/>
                </a:lnTo>
                <a:lnTo>
                  <a:pt x="3275444" y="112077"/>
                </a:lnTo>
                <a:lnTo>
                  <a:pt x="3275444" y="103187"/>
                </a:lnTo>
                <a:lnTo>
                  <a:pt x="3284080" y="108267"/>
                </a:lnTo>
                <a:lnTo>
                  <a:pt x="3284080" y="29527"/>
                </a:lnTo>
                <a:lnTo>
                  <a:pt x="3266808" y="29527"/>
                </a:lnTo>
                <a:lnTo>
                  <a:pt x="3266808" y="94297"/>
                </a:lnTo>
                <a:lnTo>
                  <a:pt x="3266808" y="99377"/>
                </a:lnTo>
                <a:lnTo>
                  <a:pt x="3258172" y="103187"/>
                </a:lnTo>
                <a:lnTo>
                  <a:pt x="3258172" y="94297"/>
                </a:lnTo>
                <a:lnTo>
                  <a:pt x="3266808" y="99377"/>
                </a:lnTo>
                <a:lnTo>
                  <a:pt x="3262490" y="94297"/>
                </a:lnTo>
                <a:lnTo>
                  <a:pt x="3266808" y="94297"/>
                </a:lnTo>
                <a:lnTo>
                  <a:pt x="3266808" y="29527"/>
                </a:lnTo>
                <a:lnTo>
                  <a:pt x="3262579" y="29527"/>
                </a:lnTo>
                <a:lnTo>
                  <a:pt x="3262579" y="42227"/>
                </a:lnTo>
                <a:lnTo>
                  <a:pt x="3249625" y="42227"/>
                </a:lnTo>
                <a:lnTo>
                  <a:pt x="3249625" y="34607"/>
                </a:lnTo>
                <a:lnTo>
                  <a:pt x="3236671" y="34607"/>
                </a:lnTo>
                <a:lnTo>
                  <a:pt x="3236671" y="47307"/>
                </a:lnTo>
                <a:lnTo>
                  <a:pt x="3223628" y="47307"/>
                </a:lnTo>
                <a:lnTo>
                  <a:pt x="3223628" y="68897"/>
                </a:lnTo>
                <a:lnTo>
                  <a:pt x="3223628" y="72707"/>
                </a:lnTo>
                <a:lnTo>
                  <a:pt x="3214992" y="72707"/>
                </a:lnTo>
                <a:lnTo>
                  <a:pt x="3214992" y="63817"/>
                </a:lnTo>
                <a:lnTo>
                  <a:pt x="3219310" y="63817"/>
                </a:lnTo>
                <a:lnTo>
                  <a:pt x="3223628" y="68897"/>
                </a:lnTo>
                <a:lnTo>
                  <a:pt x="3223628" y="47307"/>
                </a:lnTo>
                <a:lnTo>
                  <a:pt x="3202038" y="47307"/>
                </a:lnTo>
                <a:lnTo>
                  <a:pt x="3202038" y="94297"/>
                </a:lnTo>
                <a:lnTo>
                  <a:pt x="3202038" y="112077"/>
                </a:lnTo>
                <a:lnTo>
                  <a:pt x="3197720" y="115887"/>
                </a:lnTo>
                <a:lnTo>
                  <a:pt x="3193402" y="112077"/>
                </a:lnTo>
                <a:lnTo>
                  <a:pt x="3193402" y="94297"/>
                </a:lnTo>
                <a:lnTo>
                  <a:pt x="3202038" y="94297"/>
                </a:lnTo>
                <a:lnTo>
                  <a:pt x="3202038" y="47307"/>
                </a:lnTo>
                <a:lnTo>
                  <a:pt x="3197720" y="47307"/>
                </a:lnTo>
                <a:lnTo>
                  <a:pt x="3197720" y="51117"/>
                </a:lnTo>
                <a:lnTo>
                  <a:pt x="3184766" y="51117"/>
                </a:lnTo>
                <a:lnTo>
                  <a:pt x="3184766" y="47307"/>
                </a:lnTo>
                <a:lnTo>
                  <a:pt x="3197720" y="47307"/>
                </a:lnTo>
                <a:lnTo>
                  <a:pt x="3197720" y="38417"/>
                </a:lnTo>
                <a:lnTo>
                  <a:pt x="3189084" y="38417"/>
                </a:lnTo>
                <a:lnTo>
                  <a:pt x="3180448" y="42227"/>
                </a:lnTo>
                <a:lnTo>
                  <a:pt x="3167494" y="42227"/>
                </a:lnTo>
                <a:lnTo>
                  <a:pt x="3163176" y="47307"/>
                </a:lnTo>
                <a:lnTo>
                  <a:pt x="3163176" y="51117"/>
                </a:lnTo>
                <a:lnTo>
                  <a:pt x="3171901" y="51117"/>
                </a:lnTo>
                <a:lnTo>
                  <a:pt x="3171901" y="47307"/>
                </a:lnTo>
                <a:lnTo>
                  <a:pt x="3180448" y="47307"/>
                </a:lnTo>
                <a:lnTo>
                  <a:pt x="3180448" y="51117"/>
                </a:lnTo>
                <a:lnTo>
                  <a:pt x="3180448" y="63817"/>
                </a:lnTo>
                <a:lnTo>
                  <a:pt x="3180448" y="72707"/>
                </a:lnTo>
                <a:lnTo>
                  <a:pt x="3171812" y="72707"/>
                </a:lnTo>
                <a:lnTo>
                  <a:pt x="3171812" y="68897"/>
                </a:lnTo>
                <a:lnTo>
                  <a:pt x="3171812" y="63817"/>
                </a:lnTo>
                <a:lnTo>
                  <a:pt x="3180448" y="63817"/>
                </a:lnTo>
                <a:lnTo>
                  <a:pt x="3180448" y="51117"/>
                </a:lnTo>
                <a:lnTo>
                  <a:pt x="3171901" y="51117"/>
                </a:lnTo>
                <a:lnTo>
                  <a:pt x="3171901" y="56197"/>
                </a:lnTo>
                <a:lnTo>
                  <a:pt x="3167583" y="56197"/>
                </a:lnTo>
                <a:lnTo>
                  <a:pt x="3158947" y="47307"/>
                </a:lnTo>
                <a:lnTo>
                  <a:pt x="3158947" y="34607"/>
                </a:lnTo>
                <a:lnTo>
                  <a:pt x="3154629" y="34607"/>
                </a:lnTo>
                <a:lnTo>
                  <a:pt x="3154553" y="94297"/>
                </a:lnTo>
                <a:lnTo>
                  <a:pt x="3154553" y="103187"/>
                </a:lnTo>
                <a:lnTo>
                  <a:pt x="3141599" y="103187"/>
                </a:lnTo>
                <a:lnTo>
                  <a:pt x="3141599" y="99377"/>
                </a:lnTo>
                <a:lnTo>
                  <a:pt x="3145917" y="94297"/>
                </a:lnTo>
                <a:lnTo>
                  <a:pt x="3154553" y="94297"/>
                </a:lnTo>
                <a:lnTo>
                  <a:pt x="3154553" y="34683"/>
                </a:lnTo>
                <a:lnTo>
                  <a:pt x="3150311" y="38417"/>
                </a:lnTo>
                <a:lnTo>
                  <a:pt x="3150311" y="47307"/>
                </a:lnTo>
                <a:lnTo>
                  <a:pt x="3072600" y="47307"/>
                </a:lnTo>
                <a:lnTo>
                  <a:pt x="3072600" y="60007"/>
                </a:lnTo>
                <a:lnTo>
                  <a:pt x="3068193" y="60007"/>
                </a:lnTo>
                <a:lnTo>
                  <a:pt x="3068193" y="72707"/>
                </a:lnTo>
                <a:lnTo>
                  <a:pt x="3068193" y="81597"/>
                </a:lnTo>
                <a:lnTo>
                  <a:pt x="3059557" y="81597"/>
                </a:lnTo>
                <a:lnTo>
                  <a:pt x="3063875" y="77787"/>
                </a:lnTo>
                <a:lnTo>
                  <a:pt x="3063875" y="72707"/>
                </a:lnTo>
                <a:lnTo>
                  <a:pt x="3068193" y="72707"/>
                </a:lnTo>
                <a:lnTo>
                  <a:pt x="3068193" y="60007"/>
                </a:lnTo>
                <a:lnTo>
                  <a:pt x="3063875" y="60007"/>
                </a:lnTo>
                <a:lnTo>
                  <a:pt x="3063875" y="56197"/>
                </a:lnTo>
                <a:lnTo>
                  <a:pt x="3068193" y="56197"/>
                </a:lnTo>
                <a:lnTo>
                  <a:pt x="3068193" y="51117"/>
                </a:lnTo>
                <a:lnTo>
                  <a:pt x="3059557" y="51117"/>
                </a:lnTo>
                <a:lnTo>
                  <a:pt x="3059557" y="60007"/>
                </a:lnTo>
                <a:lnTo>
                  <a:pt x="3051010" y="60007"/>
                </a:lnTo>
                <a:lnTo>
                  <a:pt x="3051010" y="56197"/>
                </a:lnTo>
                <a:lnTo>
                  <a:pt x="3051010" y="51117"/>
                </a:lnTo>
                <a:lnTo>
                  <a:pt x="3050921" y="68897"/>
                </a:lnTo>
                <a:lnTo>
                  <a:pt x="3050921" y="86677"/>
                </a:lnTo>
                <a:lnTo>
                  <a:pt x="3037967" y="86677"/>
                </a:lnTo>
                <a:lnTo>
                  <a:pt x="3037967" y="81597"/>
                </a:lnTo>
                <a:lnTo>
                  <a:pt x="3037967" y="77787"/>
                </a:lnTo>
                <a:lnTo>
                  <a:pt x="3037967" y="68897"/>
                </a:lnTo>
                <a:lnTo>
                  <a:pt x="3042285" y="72707"/>
                </a:lnTo>
                <a:lnTo>
                  <a:pt x="3046603" y="68897"/>
                </a:lnTo>
                <a:lnTo>
                  <a:pt x="3050921" y="68897"/>
                </a:lnTo>
                <a:lnTo>
                  <a:pt x="3050921" y="51117"/>
                </a:lnTo>
                <a:lnTo>
                  <a:pt x="3029343" y="51117"/>
                </a:lnTo>
                <a:lnTo>
                  <a:pt x="3029343" y="63817"/>
                </a:lnTo>
                <a:lnTo>
                  <a:pt x="3029343" y="72707"/>
                </a:lnTo>
                <a:lnTo>
                  <a:pt x="3025025" y="72707"/>
                </a:lnTo>
                <a:lnTo>
                  <a:pt x="3025025" y="77787"/>
                </a:lnTo>
                <a:lnTo>
                  <a:pt x="3016389" y="77787"/>
                </a:lnTo>
                <a:lnTo>
                  <a:pt x="3016389" y="94297"/>
                </a:lnTo>
                <a:lnTo>
                  <a:pt x="3016389" y="103187"/>
                </a:lnTo>
                <a:lnTo>
                  <a:pt x="3012071" y="103187"/>
                </a:lnTo>
                <a:lnTo>
                  <a:pt x="3007753" y="99377"/>
                </a:lnTo>
                <a:lnTo>
                  <a:pt x="3012071" y="94297"/>
                </a:lnTo>
                <a:lnTo>
                  <a:pt x="3016389" y="94297"/>
                </a:lnTo>
                <a:lnTo>
                  <a:pt x="3016389" y="77787"/>
                </a:lnTo>
                <a:lnTo>
                  <a:pt x="3016389" y="63817"/>
                </a:lnTo>
                <a:lnTo>
                  <a:pt x="3029343" y="63817"/>
                </a:lnTo>
                <a:lnTo>
                  <a:pt x="3029343" y="51117"/>
                </a:lnTo>
                <a:lnTo>
                  <a:pt x="3016466" y="51117"/>
                </a:lnTo>
                <a:lnTo>
                  <a:pt x="3016466" y="56197"/>
                </a:lnTo>
                <a:lnTo>
                  <a:pt x="3012148" y="56197"/>
                </a:lnTo>
                <a:lnTo>
                  <a:pt x="3012148" y="47307"/>
                </a:lnTo>
                <a:lnTo>
                  <a:pt x="2977616" y="47307"/>
                </a:lnTo>
                <a:lnTo>
                  <a:pt x="2977616" y="51117"/>
                </a:lnTo>
                <a:lnTo>
                  <a:pt x="2973298" y="56197"/>
                </a:lnTo>
                <a:lnTo>
                  <a:pt x="2960344" y="56197"/>
                </a:lnTo>
                <a:lnTo>
                  <a:pt x="2960344" y="47307"/>
                </a:lnTo>
                <a:lnTo>
                  <a:pt x="2955937" y="47307"/>
                </a:lnTo>
                <a:lnTo>
                  <a:pt x="2955937" y="77787"/>
                </a:lnTo>
                <a:lnTo>
                  <a:pt x="2955937" y="81597"/>
                </a:lnTo>
                <a:lnTo>
                  <a:pt x="2955937" y="103187"/>
                </a:lnTo>
                <a:lnTo>
                  <a:pt x="2955937" y="112077"/>
                </a:lnTo>
                <a:lnTo>
                  <a:pt x="2951619" y="112077"/>
                </a:lnTo>
                <a:lnTo>
                  <a:pt x="2955937" y="115887"/>
                </a:lnTo>
                <a:lnTo>
                  <a:pt x="2947301" y="115887"/>
                </a:lnTo>
                <a:lnTo>
                  <a:pt x="2947301" y="103187"/>
                </a:lnTo>
                <a:lnTo>
                  <a:pt x="2955937" y="103187"/>
                </a:lnTo>
                <a:lnTo>
                  <a:pt x="2955937" y="81597"/>
                </a:lnTo>
                <a:lnTo>
                  <a:pt x="2951619" y="81597"/>
                </a:lnTo>
                <a:lnTo>
                  <a:pt x="2955937" y="77787"/>
                </a:lnTo>
                <a:lnTo>
                  <a:pt x="2947301" y="81597"/>
                </a:lnTo>
                <a:lnTo>
                  <a:pt x="2947301" y="72707"/>
                </a:lnTo>
                <a:lnTo>
                  <a:pt x="2955937" y="77787"/>
                </a:lnTo>
                <a:lnTo>
                  <a:pt x="2955937" y="47307"/>
                </a:lnTo>
                <a:lnTo>
                  <a:pt x="2934347" y="47307"/>
                </a:lnTo>
                <a:lnTo>
                  <a:pt x="2934347" y="90487"/>
                </a:lnTo>
                <a:lnTo>
                  <a:pt x="2934347" y="103187"/>
                </a:lnTo>
                <a:lnTo>
                  <a:pt x="2925711" y="103187"/>
                </a:lnTo>
                <a:lnTo>
                  <a:pt x="2925711" y="99377"/>
                </a:lnTo>
                <a:lnTo>
                  <a:pt x="2925711" y="90487"/>
                </a:lnTo>
                <a:lnTo>
                  <a:pt x="2934347" y="90487"/>
                </a:lnTo>
                <a:lnTo>
                  <a:pt x="2934347" y="47307"/>
                </a:lnTo>
                <a:lnTo>
                  <a:pt x="2925800" y="47307"/>
                </a:lnTo>
                <a:lnTo>
                  <a:pt x="2921482" y="51117"/>
                </a:lnTo>
                <a:lnTo>
                  <a:pt x="2921482" y="60007"/>
                </a:lnTo>
                <a:lnTo>
                  <a:pt x="2921393" y="90487"/>
                </a:lnTo>
                <a:lnTo>
                  <a:pt x="2917075" y="90487"/>
                </a:lnTo>
                <a:lnTo>
                  <a:pt x="2917075" y="86677"/>
                </a:lnTo>
                <a:lnTo>
                  <a:pt x="2921393" y="90487"/>
                </a:lnTo>
                <a:lnTo>
                  <a:pt x="2921393" y="60007"/>
                </a:lnTo>
                <a:lnTo>
                  <a:pt x="2908528" y="60007"/>
                </a:lnTo>
                <a:lnTo>
                  <a:pt x="2908528" y="56197"/>
                </a:lnTo>
                <a:lnTo>
                  <a:pt x="2899803" y="56197"/>
                </a:lnTo>
                <a:lnTo>
                  <a:pt x="2899803" y="63817"/>
                </a:lnTo>
                <a:lnTo>
                  <a:pt x="2899803" y="72707"/>
                </a:lnTo>
                <a:lnTo>
                  <a:pt x="2895498" y="72707"/>
                </a:lnTo>
                <a:lnTo>
                  <a:pt x="2895498" y="68897"/>
                </a:lnTo>
                <a:lnTo>
                  <a:pt x="2899803" y="63817"/>
                </a:lnTo>
                <a:lnTo>
                  <a:pt x="2899803" y="56197"/>
                </a:lnTo>
                <a:lnTo>
                  <a:pt x="2826499" y="56197"/>
                </a:lnTo>
                <a:lnTo>
                  <a:pt x="2822181" y="60007"/>
                </a:lnTo>
                <a:lnTo>
                  <a:pt x="2822181" y="68897"/>
                </a:lnTo>
                <a:lnTo>
                  <a:pt x="2809227" y="68897"/>
                </a:lnTo>
                <a:lnTo>
                  <a:pt x="2809227" y="63817"/>
                </a:lnTo>
                <a:lnTo>
                  <a:pt x="2804909" y="63817"/>
                </a:lnTo>
                <a:lnTo>
                  <a:pt x="2800591" y="68897"/>
                </a:lnTo>
                <a:lnTo>
                  <a:pt x="2800591" y="77787"/>
                </a:lnTo>
                <a:lnTo>
                  <a:pt x="2791955" y="77787"/>
                </a:lnTo>
                <a:lnTo>
                  <a:pt x="2791955" y="68897"/>
                </a:lnTo>
                <a:lnTo>
                  <a:pt x="2783319" y="68897"/>
                </a:lnTo>
                <a:lnTo>
                  <a:pt x="2783319" y="77787"/>
                </a:lnTo>
                <a:lnTo>
                  <a:pt x="2774683" y="77787"/>
                </a:lnTo>
                <a:lnTo>
                  <a:pt x="2770365" y="81597"/>
                </a:lnTo>
                <a:lnTo>
                  <a:pt x="2774594" y="86677"/>
                </a:lnTo>
                <a:lnTo>
                  <a:pt x="2778912" y="86677"/>
                </a:lnTo>
                <a:lnTo>
                  <a:pt x="2778912" y="90487"/>
                </a:lnTo>
                <a:lnTo>
                  <a:pt x="2774594" y="94297"/>
                </a:lnTo>
                <a:lnTo>
                  <a:pt x="2770276" y="94297"/>
                </a:lnTo>
                <a:lnTo>
                  <a:pt x="2770276" y="90487"/>
                </a:lnTo>
                <a:lnTo>
                  <a:pt x="2761729" y="90487"/>
                </a:lnTo>
                <a:lnTo>
                  <a:pt x="2761729" y="77787"/>
                </a:lnTo>
                <a:lnTo>
                  <a:pt x="2761653" y="99377"/>
                </a:lnTo>
                <a:lnTo>
                  <a:pt x="2761653" y="112077"/>
                </a:lnTo>
                <a:lnTo>
                  <a:pt x="2748699" y="112077"/>
                </a:lnTo>
                <a:lnTo>
                  <a:pt x="2748699" y="103187"/>
                </a:lnTo>
                <a:lnTo>
                  <a:pt x="2753017" y="99377"/>
                </a:lnTo>
                <a:lnTo>
                  <a:pt x="2761653" y="99377"/>
                </a:lnTo>
                <a:lnTo>
                  <a:pt x="2761653" y="77787"/>
                </a:lnTo>
                <a:lnTo>
                  <a:pt x="2757411" y="77787"/>
                </a:lnTo>
                <a:lnTo>
                  <a:pt x="2748775" y="68897"/>
                </a:lnTo>
                <a:lnTo>
                  <a:pt x="2731516" y="68897"/>
                </a:lnTo>
                <a:lnTo>
                  <a:pt x="2731516" y="77787"/>
                </a:lnTo>
                <a:lnTo>
                  <a:pt x="2683929" y="77787"/>
                </a:lnTo>
                <a:lnTo>
                  <a:pt x="2683929" y="90487"/>
                </a:lnTo>
                <a:lnTo>
                  <a:pt x="2675293" y="90487"/>
                </a:lnTo>
                <a:lnTo>
                  <a:pt x="2675293" y="86677"/>
                </a:lnTo>
                <a:lnTo>
                  <a:pt x="2666708" y="86677"/>
                </a:lnTo>
                <a:lnTo>
                  <a:pt x="2666708" y="81597"/>
                </a:lnTo>
                <a:lnTo>
                  <a:pt x="2666708" y="77787"/>
                </a:lnTo>
                <a:lnTo>
                  <a:pt x="2653703" y="77787"/>
                </a:lnTo>
                <a:lnTo>
                  <a:pt x="2653703" y="94297"/>
                </a:lnTo>
                <a:lnTo>
                  <a:pt x="2653703" y="103187"/>
                </a:lnTo>
                <a:lnTo>
                  <a:pt x="2649385" y="99377"/>
                </a:lnTo>
                <a:lnTo>
                  <a:pt x="2645067" y="99377"/>
                </a:lnTo>
                <a:lnTo>
                  <a:pt x="2645067" y="94297"/>
                </a:lnTo>
                <a:lnTo>
                  <a:pt x="2653703" y="94297"/>
                </a:lnTo>
                <a:lnTo>
                  <a:pt x="2653703" y="77787"/>
                </a:lnTo>
                <a:lnTo>
                  <a:pt x="2610535" y="77787"/>
                </a:lnTo>
                <a:lnTo>
                  <a:pt x="2610535" y="94297"/>
                </a:lnTo>
                <a:lnTo>
                  <a:pt x="2610535" y="103187"/>
                </a:lnTo>
                <a:lnTo>
                  <a:pt x="2606217" y="103187"/>
                </a:lnTo>
                <a:lnTo>
                  <a:pt x="2606217" y="99377"/>
                </a:lnTo>
                <a:lnTo>
                  <a:pt x="2601899" y="99377"/>
                </a:lnTo>
                <a:lnTo>
                  <a:pt x="2601899" y="94297"/>
                </a:lnTo>
                <a:lnTo>
                  <a:pt x="2610535" y="94297"/>
                </a:lnTo>
                <a:lnTo>
                  <a:pt x="2610535" y="77787"/>
                </a:lnTo>
                <a:lnTo>
                  <a:pt x="2601899" y="77787"/>
                </a:lnTo>
                <a:lnTo>
                  <a:pt x="2601899" y="63817"/>
                </a:lnTo>
                <a:lnTo>
                  <a:pt x="2588945" y="63817"/>
                </a:lnTo>
                <a:lnTo>
                  <a:pt x="2588945" y="72707"/>
                </a:lnTo>
                <a:lnTo>
                  <a:pt x="2593263" y="77787"/>
                </a:lnTo>
                <a:lnTo>
                  <a:pt x="2580309" y="77787"/>
                </a:lnTo>
                <a:lnTo>
                  <a:pt x="2580309" y="81597"/>
                </a:lnTo>
                <a:lnTo>
                  <a:pt x="2580309" y="90487"/>
                </a:lnTo>
                <a:lnTo>
                  <a:pt x="2571673" y="90487"/>
                </a:lnTo>
                <a:lnTo>
                  <a:pt x="2571673" y="86677"/>
                </a:lnTo>
                <a:lnTo>
                  <a:pt x="2575991" y="81597"/>
                </a:lnTo>
                <a:lnTo>
                  <a:pt x="2580309" y="81597"/>
                </a:lnTo>
                <a:lnTo>
                  <a:pt x="2580309" y="77787"/>
                </a:lnTo>
                <a:lnTo>
                  <a:pt x="2541447" y="77787"/>
                </a:lnTo>
                <a:lnTo>
                  <a:pt x="2541447" y="120967"/>
                </a:lnTo>
                <a:lnTo>
                  <a:pt x="2541447" y="124777"/>
                </a:lnTo>
                <a:lnTo>
                  <a:pt x="2537129" y="124777"/>
                </a:lnTo>
                <a:lnTo>
                  <a:pt x="2532811" y="120967"/>
                </a:lnTo>
                <a:lnTo>
                  <a:pt x="2537129" y="115887"/>
                </a:lnTo>
                <a:lnTo>
                  <a:pt x="2541447" y="120967"/>
                </a:lnTo>
                <a:lnTo>
                  <a:pt x="2541447" y="77787"/>
                </a:lnTo>
                <a:lnTo>
                  <a:pt x="2468054" y="77787"/>
                </a:lnTo>
                <a:lnTo>
                  <a:pt x="2468054" y="120967"/>
                </a:lnTo>
                <a:lnTo>
                  <a:pt x="2468054" y="133667"/>
                </a:lnTo>
                <a:lnTo>
                  <a:pt x="2459418" y="129857"/>
                </a:lnTo>
                <a:lnTo>
                  <a:pt x="2459418" y="120967"/>
                </a:lnTo>
                <a:lnTo>
                  <a:pt x="2468054" y="120967"/>
                </a:lnTo>
                <a:lnTo>
                  <a:pt x="2468054" y="77787"/>
                </a:lnTo>
                <a:lnTo>
                  <a:pt x="2463774" y="77787"/>
                </a:lnTo>
                <a:lnTo>
                  <a:pt x="2459456" y="81597"/>
                </a:lnTo>
                <a:lnTo>
                  <a:pt x="2459456" y="86677"/>
                </a:lnTo>
                <a:lnTo>
                  <a:pt x="2446464" y="86677"/>
                </a:lnTo>
                <a:lnTo>
                  <a:pt x="2446464" y="120967"/>
                </a:lnTo>
                <a:lnTo>
                  <a:pt x="2446464" y="129857"/>
                </a:lnTo>
                <a:lnTo>
                  <a:pt x="2442146" y="133667"/>
                </a:lnTo>
                <a:lnTo>
                  <a:pt x="2429192" y="133667"/>
                </a:lnTo>
                <a:lnTo>
                  <a:pt x="2429192" y="120967"/>
                </a:lnTo>
                <a:lnTo>
                  <a:pt x="2433510" y="115887"/>
                </a:lnTo>
                <a:lnTo>
                  <a:pt x="2437828" y="120967"/>
                </a:lnTo>
                <a:lnTo>
                  <a:pt x="2446464" y="120967"/>
                </a:lnTo>
                <a:lnTo>
                  <a:pt x="2446464" y="86677"/>
                </a:lnTo>
                <a:lnTo>
                  <a:pt x="2442184" y="86677"/>
                </a:lnTo>
                <a:lnTo>
                  <a:pt x="2437866" y="81597"/>
                </a:lnTo>
                <a:lnTo>
                  <a:pt x="2420607" y="81597"/>
                </a:lnTo>
                <a:lnTo>
                  <a:pt x="2420607" y="90487"/>
                </a:lnTo>
                <a:lnTo>
                  <a:pt x="2416238" y="90487"/>
                </a:lnTo>
                <a:lnTo>
                  <a:pt x="2416238" y="99377"/>
                </a:lnTo>
                <a:lnTo>
                  <a:pt x="2416238" y="112077"/>
                </a:lnTo>
                <a:lnTo>
                  <a:pt x="2407602" y="112077"/>
                </a:lnTo>
                <a:lnTo>
                  <a:pt x="2407602" y="124777"/>
                </a:lnTo>
                <a:lnTo>
                  <a:pt x="2394648" y="124777"/>
                </a:lnTo>
                <a:lnTo>
                  <a:pt x="2394648" y="120967"/>
                </a:lnTo>
                <a:lnTo>
                  <a:pt x="2390330" y="120967"/>
                </a:lnTo>
                <a:lnTo>
                  <a:pt x="2390330" y="115887"/>
                </a:lnTo>
                <a:lnTo>
                  <a:pt x="2390330" y="112077"/>
                </a:lnTo>
                <a:lnTo>
                  <a:pt x="2407602" y="112077"/>
                </a:lnTo>
                <a:lnTo>
                  <a:pt x="2407602" y="108267"/>
                </a:lnTo>
                <a:lnTo>
                  <a:pt x="2407602" y="99377"/>
                </a:lnTo>
                <a:lnTo>
                  <a:pt x="2416238" y="99377"/>
                </a:lnTo>
                <a:lnTo>
                  <a:pt x="2416238" y="90487"/>
                </a:lnTo>
                <a:lnTo>
                  <a:pt x="2399017" y="90487"/>
                </a:lnTo>
                <a:lnTo>
                  <a:pt x="2399017" y="86677"/>
                </a:lnTo>
                <a:lnTo>
                  <a:pt x="2381694" y="86677"/>
                </a:lnTo>
                <a:lnTo>
                  <a:pt x="2386012" y="90487"/>
                </a:lnTo>
                <a:lnTo>
                  <a:pt x="2377427" y="90487"/>
                </a:lnTo>
                <a:lnTo>
                  <a:pt x="2377427" y="94297"/>
                </a:lnTo>
                <a:lnTo>
                  <a:pt x="2386063" y="94297"/>
                </a:lnTo>
                <a:lnTo>
                  <a:pt x="2386012" y="103238"/>
                </a:lnTo>
                <a:lnTo>
                  <a:pt x="2381745" y="108267"/>
                </a:lnTo>
                <a:lnTo>
                  <a:pt x="2373109" y="108267"/>
                </a:lnTo>
                <a:lnTo>
                  <a:pt x="2373109" y="94297"/>
                </a:lnTo>
                <a:lnTo>
                  <a:pt x="2355799" y="94297"/>
                </a:lnTo>
                <a:lnTo>
                  <a:pt x="2355799" y="115887"/>
                </a:lnTo>
                <a:lnTo>
                  <a:pt x="2355799" y="124777"/>
                </a:lnTo>
                <a:lnTo>
                  <a:pt x="2347163" y="124777"/>
                </a:lnTo>
                <a:lnTo>
                  <a:pt x="2347163" y="115887"/>
                </a:lnTo>
                <a:lnTo>
                  <a:pt x="2355799" y="115887"/>
                </a:lnTo>
                <a:lnTo>
                  <a:pt x="2355799" y="94297"/>
                </a:lnTo>
                <a:lnTo>
                  <a:pt x="2351481" y="94297"/>
                </a:lnTo>
                <a:lnTo>
                  <a:pt x="2351481" y="81597"/>
                </a:lnTo>
                <a:lnTo>
                  <a:pt x="2347163" y="81597"/>
                </a:lnTo>
                <a:lnTo>
                  <a:pt x="2342845" y="90487"/>
                </a:lnTo>
                <a:lnTo>
                  <a:pt x="2342845" y="94297"/>
                </a:lnTo>
                <a:lnTo>
                  <a:pt x="2295347" y="94297"/>
                </a:lnTo>
                <a:lnTo>
                  <a:pt x="2299665" y="99377"/>
                </a:lnTo>
                <a:lnTo>
                  <a:pt x="2295347" y="103187"/>
                </a:lnTo>
                <a:lnTo>
                  <a:pt x="2295347" y="99377"/>
                </a:lnTo>
                <a:lnTo>
                  <a:pt x="2291029" y="99377"/>
                </a:lnTo>
                <a:lnTo>
                  <a:pt x="2291029" y="94297"/>
                </a:lnTo>
                <a:lnTo>
                  <a:pt x="2247849" y="94297"/>
                </a:lnTo>
                <a:lnTo>
                  <a:pt x="2247849" y="115887"/>
                </a:lnTo>
                <a:lnTo>
                  <a:pt x="2243531" y="124777"/>
                </a:lnTo>
                <a:lnTo>
                  <a:pt x="2247849" y="120967"/>
                </a:lnTo>
                <a:lnTo>
                  <a:pt x="2247849" y="124777"/>
                </a:lnTo>
                <a:lnTo>
                  <a:pt x="2247849" y="146367"/>
                </a:lnTo>
                <a:lnTo>
                  <a:pt x="2247849" y="155257"/>
                </a:lnTo>
                <a:lnTo>
                  <a:pt x="2243531" y="155257"/>
                </a:lnTo>
                <a:lnTo>
                  <a:pt x="2243531" y="151447"/>
                </a:lnTo>
                <a:lnTo>
                  <a:pt x="2243531" y="146367"/>
                </a:lnTo>
                <a:lnTo>
                  <a:pt x="2247849" y="146367"/>
                </a:lnTo>
                <a:lnTo>
                  <a:pt x="2247849" y="124777"/>
                </a:lnTo>
                <a:lnTo>
                  <a:pt x="2243531" y="124777"/>
                </a:lnTo>
                <a:lnTo>
                  <a:pt x="2239226" y="120967"/>
                </a:lnTo>
                <a:lnTo>
                  <a:pt x="2239226" y="115887"/>
                </a:lnTo>
                <a:lnTo>
                  <a:pt x="2247849" y="115887"/>
                </a:lnTo>
                <a:lnTo>
                  <a:pt x="2247849" y="94297"/>
                </a:lnTo>
                <a:lnTo>
                  <a:pt x="2239226" y="94297"/>
                </a:lnTo>
                <a:lnTo>
                  <a:pt x="2239226" y="103187"/>
                </a:lnTo>
                <a:lnTo>
                  <a:pt x="2230590" y="103187"/>
                </a:lnTo>
                <a:lnTo>
                  <a:pt x="2230590" y="99377"/>
                </a:lnTo>
                <a:lnTo>
                  <a:pt x="2226272" y="99377"/>
                </a:lnTo>
                <a:lnTo>
                  <a:pt x="2230590" y="94297"/>
                </a:lnTo>
                <a:lnTo>
                  <a:pt x="2157234" y="94297"/>
                </a:lnTo>
                <a:lnTo>
                  <a:pt x="2157234" y="103187"/>
                </a:lnTo>
                <a:lnTo>
                  <a:pt x="2157184" y="124777"/>
                </a:lnTo>
                <a:lnTo>
                  <a:pt x="2157184" y="133667"/>
                </a:lnTo>
                <a:lnTo>
                  <a:pt x="2152866" y="138747"/>
                </a:lnTo>
                <a:lnTo>
                  <a:pt x="2148548" y="138747"/>
                </a:lnTo>
                <a:lnTo>
                  <a:pt x="2144230" y="133667"/>
                </a:lnTo>
                <a:lnTo>
                  <a:pt x="2144230" y="129857"/>
                </a:lnTo>
                <a:lnTo>
                  <a:pt x="2148548" y="124777"/>
                </a:lnTo>
                <a:lnTo>
                  <a:pt x="2157184" y="124777"/>
                </a:lnTo>
                <a:lnTo>
                  <a:pt x="2157184" y="103187"/>
                </a:lnTo>
                <a:lnTo>
                  <a:pt x="2148598" y="103187"/>
                </a:lnTo>
                <a:lnTo>
                  <a:pt x="2148598" y="112077"/>
                </a:lnTo>
                <a:lnTo>
                  <a:pt x="2135644" y="112077"/>
                </a:lnTo>
                <a:lnTo>
                  <a:pt x="2135644" y="124777"/>
                </a:lnTo>
                <a:lnTo>
                  <a:pt x="2127008" y="124777"/>
                </a:lnTo>
                <a:lnTo>
                  <a:pt x="2127008" y="115887"/>
                </a:lnTo>
                <a:lnTo>
                  <a:pt x="2118372" y="115887"/>
                </a:lnTo>
                <a:lnTo>
                  <a:pt x="2118372" y="112077"/>
                </a:lnTo>
                <a:lnTo>
                  <a:pt x="2118372" y="108267"/>
                </a:lnTo>
                <a:lnTo>
                  <a:pt x="2114054" y="103187"/>
                </a:lnTo>
                <a:lnTo>
                  <a:pt x="2105418" y="103187"/>
                </a:lnTo>
                <a:lnTo>
                  <a:pt x="2105418" y="94297"/>
                </a:lnTo>
                <a:lnTo>
                  <a:pt x="2105380" y="108267"/>
                </a:lnTo>
                <a:lnTo>
                  <a:pt x="2096744" y="112077"/>
                </a:lnTo>
                <a:lnTo>
                  <a:pt x="2096744" y="108267"/>
                </a:lnTo>
                <a:lnTo>
                  <a:pt x="2101062" y="103187"/>
                </a:lnTo>
                <a:lnTo>
                  <a:pt x="2105380" y="108267"/>
                </a:lnTo>
                <a:lnTo>
                  <a:pt x="2105380" y="94297"/>
                </a:lnTo>
                <a:lnTo>
                  <a:pt x="2083828" y="94297"/>
                </a:lnTo>
                <a:lnTo>
                  <a:pt x="2079510" y="99377"/>
                </a:lnTo>
                <a:lnTo>
                  <a:pt x="2079510" y="103187"/>
                </a:lnTo>
                <a:lnTo>
                  <a:pt x="2066556" y="103187"/>
                </a:lnTo>
                <a:lnTo>
                  <a:pt x="2066556" y="94297"/>
                </a:lnTo>
                <a:lnTo>
                  <a:pt x="2057920" y="94297"/>
                </a:lnTo>
                <a:lnTo>
                  <a:pt x="2057882" y="103238"/>
                </a:lnTo>
                <a:lnTo>
                  <a:pt x="2053602" y="108267"/>
                </a:lnTo>
                <a:lnTo>
                  <a:pt x="2053602" y="112077"/>
                </a:lnTo>
                <a:lnTo>
                  <a:pt x="2040648" y="112077"/>
                </a:lnTo>
                <a:lnTo>
                  <a:pt x="2040648" y="103187"/>
                </a:lnTo>
                <a:lnTo>
                  <a:pt x="2031974" y="103187"/>
                </a:lnTo>
                <a:lnTo>
                  <a:pt x="2031974" y="124777"/>
                </a:lnTo>
                <a:lnTo>
                  <a:pt x="2031974" y="133667"/>
                </a:lnTo>
                <a:lnTo>
                  <a:pt x="2027656" y="138747"/>
                </a:lnTo>
                <a:lnTo>
                  <a:pt x="2019020" y="138747"/>
                </a:lnTo>
                <a:lnTo>
                  <a:pt x="2019020" y="124777"/>
                </a:lnTo>
                <a:lnTo>
                  <a:pt x="2031974" y="124777"/>
                </a:lnTo>
                <a:lnTo>
                  <a:pt x="2031974" y="103187"/>
                </a:lnTo>
                <a:lnTo>
                  <a:pt x="2010435" y="103187"/>
                </a:lnTo>
                <a:lnTo>
                  <a:pt x="2010435" y="94297"/>
                </a:lnTo>
                <a:lnTo>
                  <a:pt x="2006117" y="94297"/>
                </a:lnTo>
                <a:lnTo>
                  <a:pt x="2001799" y="99377"/>
                </a:lnTo>
                <a:lnTo>
                  <a:pt x="2001799" y="103187"/>
                </a:lnTo>
                <a:lnTo>
                  <a:pt x="2001748" y="108267"/>
                </a:lnTo>
                <a:lnTo>
                  <a:pt x="1997430" y="115887"/>
                </a:lnTo>
                <a:lnTo>
                  <a:pt x="1997430" y="138747"/>
                </a:lnTo>
                <a:lnTo>
                  <a:pt x="1997430" y="146367"/>
                </a:lnTo>
                <a:lnTo>
                  <a:pt x="1984476" y="146367"/>
                </a:lnTo>
                <a:lnTo>
                  <a:pt x="1980158" y="142557"/>
                </a:lnTo>
                <a:lnTo>
                  <a:pt x="1975853" y="142557"/>
                </a:lnTo>
                <a:lnTo>
                  <a:pt x="1975853" y="138747"/>
                </a:lnTo>
                <a:lnTo>
                  <a:pt x="1997430" y="138747"/>
                </a:lnTo>
                <a:lnTo>
                  <a:pt x="1997430" y="115887"/>
                </a:lnTo>
                <a:lnTo>
                  <a:pt x="1995271" y="112077"/>
                </a:lnTo>
                <a:lnTo>
                  <a:pt x="1993112" y="108267"/>
                </a:lnTo>
                <a:lnTo>
                  <a:pt x="1993112" y="103238"/>
                </a:lnTo>
                <a:lnTo>
                  <a:pt x="1988845" y="108267"/>
                </a:lnTo>
                <a:lnTo>
                  <a:pt x="1988845" y="112077"/>
                </a:lnTo>
                <a:lnTo>
                  <a:pt x="1980209" y="112077"/>
                </a:lnTo>
                <a:lnTo>
                  <a:pt x="1980209" y="103187"/>
                </a:lnTo>
                <a:lnTo>
                  <a:pt x="1949945" y="103187"/>
                </a:lnTo>
                <a:lnTo>
                  <a:pt x="1949945" y="146367"/>
                </a:lnTo>
                <a:lnTo>
                  <a:pt x="1949945" y="155257"/>
                </a:lnTo>
                <a:lnTo>
                  <a:pt x="1936991" y="155257"/>
                </a:lnTo>
                <a:lnTo>
                  <a:pt x="1936991" y="138747"/>
                </a:lnTo>
                <a:lnTo>
                  <a:pt x="1936991" y="133667"/>
                </a:lnTo>
                <a:lnTo>
                  <a:pt x="1941309" y="133667"/>
                </a:lnTo>
                <a:lnTo>
                  <a:pt x="1941309" y="146367"/>
                </a:lnTo>
                <a:lnTo>
                  <a:pt x="1949945" y="146367"/>
                </a:lnTo>
                <a:lnTo>
                  <a:pt x="1949945" y="103187"/>
                </a:lnTo>
                <a:lnTo>
                  <a:pt x="1932711" y="103187"/>
                </a:lnTo>
                <a:lnTo>
                  <a:pt x="1928393" y="99377"/>
                </a:lnTo>
                <a:lnTo>
                  <a:pt x="1928393" y="108267"/>
                </a:lnTo>
                <a:lnTo>
                  <a:pt x="1919757" y="108267"/>
                </a:lnTo>
                <a:lnTo>
                  <a:pt x="1919757" y="99377"/>
                </a:lnTo>
                <a:lnTo>
                  <a:pt x="1906803" y="99377"/>
                </a:lnTo>
                <a:lnTo>
                  <a:pt x="1906803" y="108267"/>
                </a:lnTo>
                <a:lnTo>
                  <a:pt x="1906765" y="120967"/>
                </a:lnTo>
                <a:lnTo>
                  <a:pt x="1911083" y="124777"/>
                </a:lnTo>
                <a:lnTo>
                  <a:pt x="1898129" y="124777"/>
                </a:lnTo>
                <a:lnTo>
                  <a:pt x="1898129" y="120967"/>
                </a:lnTo>
                <a:lnTo>
                  <a:pt x="1898129" y="108267"/>
                </a:lnTo>
                <a:lnTo>
                  <a:pt x="1893862" y="108267"/>
                </a:lnTo>
                <a:lnTo>
                  <a:pt x="1893862" y="120967"/>
                </a:lnTo>
                <a:lnTo>
                  <a:pt x="1880908" y="120967"/>
                </a:lnTo>
                <a:lnTo>
                  <a:pt x="1880908" y="112077"/>
                </a:lnTo>
                <a:lnTo>
                  <a:pt x="1880908" y="103187"/>
                </a:lnTo>
                <a:lnTo>
                  <a:pt x="1880908" y="99377"/>
                </a:lnTo>
                <a:lnTo>
                  <a:pt x="1876539" y="99377"/>
                </a:lnTo>
                <a:lnTo>
                  <a:pt x="1872221" y="103187"/>
                </a:lnTo>
                <a:lnTo>
                  <a:pt x="1872221" y="99377"/>
                </a:lnTo>
                <a:lnTo>
                  <a:pt x="1859318" y="99377"/>
                </a:lnTo>
                <a:lnTo>
                  <a:pt x="1859318" y="103187"/>
                </a:lnTo>
                <a:lnTo>
                  <a:pt x="1837728" y="103187"/>
                </a:lnTo>
                <a:lnTo>
                  <a:pt x="1837728" y="94297"/>
                </a:lnTo>
                <a:lnTo>
                  <a:pt x="1829092" y="94297"/>
                </a:lnTo>
                <a:lnTo>
                  <a:pt x="1829092" y="108267"/>
                </a:lnTo>
                <a:lnTo>
                  <a:pt x="1811820" y="108267"/>
                </a:lnTo>
                <a:lnTo>
                  <a:pt x="1811820" y="112077"/>
                </a:lnTo>
                <a:lnTo>
                  <a:pt x="1803184" y="112077"/>
                </a:lnTo>
                <a:lnTo>
                  <a:pt x="1803184" y="108267"/>
                </a:lnTo>
                <a:lnTo>
                  <a:pt x="1798866" y="103187"/>
                </a:lnTo>
                <a:lnTo>
                  <a:pt x="1794510" y="103187"/>
                </a:lnTo>
                <a:lnTo>
                  <a:pt x="1794510" y="108267"/>
                </a:lnTo>
                <a:lnTo>
                  <a:pt x="1790192" y="108267"/>
                </a:lnTo>
                <a:lnTo>
                  <a:pt x="1785912" y="103238"/>
                </a:lnTo>
                <a:lnTo>
                  <a:pt x="1785874" y="94297"/>
                </a:lnTo>
                <a:lnTo>
                  <a:pt x="1777276" y="94297"/>
                </a:lnTo>
                <a:lnTo>
                  <a:pt x="1777276" y="103187"/>
                </a:lnTo>
                <a:lnTo>
                  <a:pt x="1772920" y="103187"/>
                </a:lnTo>
                <a:lnTo>
                  <a:pt x="1772920" y="112077"/>
                </a:lnTo>
                <a:lnTo>
                  <a:pt x="1772920" y="129857"/>
                </a:lnTo>
                <a:lnTo>
                  <a:pt x="1768602" y="133667"/>
                </a:lnTo>
                <a:lnTo>
                  <a:pt x="1764284" y="133667"/>
                </a:lnTo>
                <a:lnTo>
                  <a:pt x="1764284" y="129857"/>
                </a:lnTo>
                <a:lnTo>
                  <a:pt x="1764284" y="124777"/>
                </a:lnTo>
                <a:lnTo>
                  <a:pt x="1768602" y="124777"/>
                </a:lnTo>
                <a:lnTo>
                  <a:pt x="1772920" y="129857"/>
                </a:lnTo>
                <a:lnTo>
                  <a:pt x="1772920" y="112077"/>
                </a:lnTo>
                <a:lnTo>
                  <a:pt x="1764284" y="112077"/>
                </a:lnTo>
                <a:lnTo>
                  <a:pt x="1764284" y="103187"/>
                </a:lnTo>
                <a:lnTo>
                  <a:pt x="1742694" y="103187"/>
                </a:lnTo>
                <a:lnTo>
                  <a:pt x="1742694" y="142557"/>
                </a:lnTo>
                <a:lnTo>
                  <a:pt x="1738376" y="146367"/>
                </a:lnTo>
                <a:lnTo>
                  <a:pt x="1734058" y="146367"/>
                </a:lnTo>
                <a:lnTo>
                  <a:pt x="1734058" y="142557"/>
                </a:lnTo>
                <a:lnTo>
                  <a:pt x="1738376" y="138747"/>
                </a:lnTo>
                <a:lnTo>
                  <a:pt x="1742694" y="142557"/>
                </a:lnTo>
                <a:lnTo>
                  <a:pt x="1742694" y="103187"/>
                </a:lnTo>
                <a:lnTo>
                  <a:pt x="1721104" y="103187"/>
                </a:lnTo>
                <a:lnTo>
                  <a:pt x="1721104" y="138747"/>
                </a:lnTo>
                <a:lnTo>
                  <a:pt x="1721104" y="155257"/>
                </a:lnTo>
                <a:lnTo>
                  <a:pt x="1712480" y="155257"/>
                </a:lnTo>
                <a:lnTo>
                  <a:pt x="1712480" y="138747"/>
                </a:lnTo>
                <a:lnTo>
                  <a:pt x="1721104" y="138747"/>
                </a:lnTo>
                <a:lnTo>
                  <a:pt x="1721104" y="103187"/>
                </a:lnTo>
                <a:lnTo>
                  <a:pt x="1703882" y="103187"/>
                </a:lnTo>
                <a:lnTo>
                  <a:pt x="1703882" y="90487"/>
                </a:lnTo>
                <a:lnTo>
                  <a:pt x="1699564" y="90487"/>
                </a:lnTo>
                <a:lnTo>
                  <a:pt x="1699564" y="94297"/>
                </a:lnTo>
                <a:lnTo>
                  <a:pt x="1669300" y="94297"/>
                </a:lnTo>
                <a:lnTo>
                  <a:pt x="1669300" y="86677"/>
                </a:lnTo>
                <a:lnTo>
                  <a:pt x="1660664" y="86677"/>
                </a:lnTo>
                <a:lnTo>
                  <a:pt x="1660664" y="94297"/>
                </a:lnTo>
                <a:lnTo>
                  <a:pt x="1639112" y="94297"/>
                </a:lnTo>
                <a:lnTo>
                  <a:pt x="1634794" y="90487"/>
                </a:lnTo>
                <a:lnTo>
                  <a:pt x="1634794" y="86677"/>
                </a:lnTo>
                <a:lnTo>
                  <a:pt x="1626171" y="86677"/>
                </a:lnTo>
                <a:lnTo>
                  <a:pt x="1626171" y="94297"/>
                </a:lnTo>
                <a:lnTo>
                  <a:pt x="1617484" y="94297"/>
                </a:lnTo>
                <a:lnTo>
                  <a:pt x="1617484" y="103187"/>
                </a:lnTo>
                <a:lnTo>
                  <a:pt x="1613166" y="99377"/>
                </a:lnTo>
                <a:lnTo>
                  <a:pt x="1608848" y="99377"/>
                </a:lnTo>
                <a:lnTo>
                  <a:pt x="1613166" y="94297"/>
                </a:lnTo>
                <a:lnTo>
                  <a:pt x="1578673" y="94297"/>
                </a:lnTo>
                <a:lnTo>
                  <a:pt x="1578673" y="99377"/>
                </a:lnTo>
                <a:lnTo>
                  <a:pt x="1570037" y="99377"/>
                </a:lnTo>
                <a:lnTo>
                  <a:pt x="1570037" y="90487"/>
                </a:lnTo>
                <a:lnTo>
                  <a:pt x="1569999" y="129857"/>
                </a:lnTo>
                <a:lnTo>
                  <a:pt x="1569999" y="138747"/>
                </a:lnTo>
                <a:lnTo>
                  <a:pt x="1557045" y="138747"/>
                </a:lnTo>
                <a:lnTo>
                  <a:pt x="1557045" y="124777"/>
                </a:lnTo>
                <a:lnTo>
                  <a:pt x="1565681" y="124777"/>
                </a:lnTo>
                <a:lnTo>
                  <a:pt x="1569999" y="129857"/>
                </a:lnTo>
                <a:lnTo>
                  <a:pt x="1569999" y="90487"/>
                </a:lnTo>
                <a:lnTo>
                  <a:pt x="1557083" y="90487"/>
                </a:lnTo>
                <a:lnTo>
                  <a:pt x="1552765" y="86677"/>
                </a:lnTo>
                <a:lnTo>
                  <a:pt x="1544129" y="90487"/>
                </a:lnTo>
                <a:lnTo>
                  <a:pt x="1539811" y="90487"/>
                </a:lnTo>
                <a:lnTo>
                  <a:pt x="1539811" y="112077"/>
                </a:lnTo>
                <a:lnTo>
                  <a:pt x="1531175" y="112077"/>
                </a:lnTo>
                <a:lnTo>
                  <a:pt x="1531175" y="99377"/>
                </a:lnTo>
                <a:lnTo>
                  <a:pt x="1531175" y="90487"/>
                </a:lnTo>
                <a:lnTo>
                  <a:pt x="1531175" y="81597"/>
                </a:lnTo>
                <a:lnTo>
                  <a:pt x="1526819" y="81597"/>
                </a:lnTo>
                <a:lnTo>
                  <a:pt x="1526819" y="142557"/>
                </a:lnTo>
                <a:lnTo>
                  <a:pt x="1526819" y="164147"/>
                </a:lnTo>
                <a:lnTo>
                  <a:pt x="1522501" y="167957"/>
                </a:lnTo>
                <a:lnTo>
                  <a:pt x="1522501" y="164147"/>
                </a:lnTo>
                <a:lnTo>
                  <a:pt x="1505229" y="164147"/>
                </a:lnTo>
                <a:lnTo>
                  <a:pt x="1505229" y="155257"/>
                </a:lnTo>
                <a:lnTo>
                  <a:pt x="1513865" y="155257"/>
                </a:lnTo>
                <a:lnTo>
                  <a:pt x="1513865" y="142557"/>
                </a:lnTo>
                <a:lnTo>
                  <a:pt x="1526819" y="142557"/>
                </a:lnTo>
                <a:lnTo>
                  <a:pt x="1526819" y="81597"/>
                </a:lnTo>
                <a:lnTo>
                  <a:pt x="1509585" y="81597"/>
                </a:lnTo>
                <a:lnTo>
                  <a:pt x="1505267" y="77787"/>
                </a:lnTo>
                <a:lnTo>
                  <a:pt x="1505229" y="99377"/>
                </a:lnTo>
                <a:lnTo>
                  <a:pt x="1505229" y="112077"/>
                </a:lnTo>
                <a:lnTo>
                  <a:pt x="1492275" y="112077"/>
                </a:lnTo>
                <a:lnTo>
                  <a:pt x="1487957" y="108267"/>
                </a:lnTo>
                <a:lnTo>
                  <a:pt x="1483639" y="108267"/>
                </a:lnTo>
                <a:lnTo>
                  <a:pt x="1483639" y="99377"/>
                </a:lnTo>
                <a:lnTo>
                  <a:pt x="1505229" y="99377"/>
                </a:lnTo>
                <a:lnTo>
                  <a:pt x="1505229" y="77812"/>
                </a:lnTo>
                <a:lnTo>
                  <a:pt x="1496644" y="81597"/>
                </a:lnTo>
                <a:lnTo>
                  <a:pt x="1492326" y="81597"/>
                </a:lnTo>
                <a:lnTo>
                  <a:pt x="1492326" y="90487"/>
                </a:lnTo>
                <a:lnTo>
                  <a:pt x="1479372" y="90487"/>
                </a:lnTo>
                <a:lnTo>
                  <a:pt x="1479372" y="86677"/>
                </a:lnTo>
                <a:lnTo>
                  <a:pt x="1479372" y="77787"/>
                </a:lnTo>
                <a:lnTo>
                  <a:pt x="1466367" y="77787"/>
                </a:lnTo>
                <a:lnTo>
                  <a:pt x="1466367" y="160337"/>
                </a:lnTo>
                <a:lnTo>
                  <a:pt x="1466367" y="167957"/>
                </a:lnTo>
                <a:lnTo>
                  <a:pt x="1453413" y="167957"/>
                </a:lnTo>
                <a:lnTo>
                  <a:pt x="1453413" y="155257"/>
                </a:lnTo>
                <a:lnTo>
                  <a:pt x="1462049" y="155257"/>
                </a:lnTo>
                <a:lnTo>
                  <a:pt x="1462049" y="160337"/>
                </a:lnTo>
                <a:lnTo>
                  <a:pt x="1466367" y="160337"/>
                </a:lnTo>
                <a:lnTo>
                  <a:pt x="1466367" y="77787"/>
                </a:lnTo>
                <a:lnTo>
                  <a:pt x="1457782" y="77787"/>
                </a:lnTo>
                <a:lnTo>
                  <a:pt x="1457782" y="86677"/>
                </a:lnTo>
                <a:lnTo>
                  <a:pt x="1449146" y="86677"/>
                </a:lnTo>
                <a:lnTo>
                  <a:pt x="1449146" y="81597"/>
                </a:lnTo>
                <a:lnTo>
                  <a:pt x="1449146" y="72707"/>
                </a:lnTo>
                <a:lnTo>
                  <a:pt x="1436192" y="72707"/>
                </a:lnTo>
                <a:lnTo>
                  <a:pt x="1436192" y="81597"/>
                </a:lnTo>
                <a:lnTo>
                  <a:pt x="1431836" y="81597"/>
                </a:lnTo>
                <a:lnTo>
                  <a:pt x="1431836" y="167957"/>
                </a:lnTo>
                <a:lnTo>
                  <a:pt x="1431836" y="176847"/>
                </a:lnTo>
                <a:lnTo>
                  <a:pt x="1423200" y="176847"/>
                </a:lnTo>
                <a:lnTo>
                  <a:pt x="1423200" y="167957"/>
                </a:lnTo>
                <a:lnTo>
                  <a:pt x="1431836" y="167957"/>
                </a:lnTo>
                <a:lnTo>
                  <a:pt x="1431836" y="81597"/>
                </a:lnTo>
                <a:lnTo>
                  <a:pt x="1427556" y="81597"/>
                </a:lnTo>
                <a:lnTo>
                  <a:pt x="1427556" y="72707"/>
                </a:lnTo>
                <a:lnTo>
                  <a:pt x="1418882" y="72707"/>
                </a:lnTo>
                <a:lnTo>
                  <a:pt x="1418882" y="138747"/>
                </a:lnTo>
                <a:lnTo>
                  <a:pt x="1418882" y="146367"/>
                </a:lnTo>
                <a:lnTo>
                  <a:pt x="1414564" y="142557"/>
                </a:lnTo>
                <a:lnTo>
                  <a:pt x="1414564" y="138747"/>
                </a:lnTo>
                <a:lnTo>
                  <a:pt x="1414564" y="133667"/>
                </a:lnTo>
                <a:lnTo>
                  <a:pt x="1418882" y="138747"/>
                </a:lnTo>
                <a:lnTo>
                  <a:pt x="1418882" y="72707"/>
                </a:lnTo>
                <a:lnTo>
                  <a:pt x="1310982" y="72707"/>
                </a:lnTo>
                <a:lnTo>
                  <a:pt x="1310982" y="81597"/>
                </a:lnTo>
                <a:lnTo>
                  <a:pt x="1298028" y="81597"/>
                </a:lnTo>
                <a:lnTo>
                  <a:pt x="1298028" y="72707"/>
                </a:lnTo>
                <a:lnTo>
                  <a:pt x="1263446" y="72707"/>
                </a:lnTo>
                <a:lnTo>
                  <a:pt x="1263446" y="146367"/>
                </a:lnTo>
                <a:lnTo>
                  <a:pt x="1263446" y="151447"/>
                </a:lnTo>
                <a:lnTo>
                  <a:pt x="1259128" y="155257"/>
                </a:lnTo>
                <a:lnTo>
                  <a:pt x="1259128" y="151447"/>
                </a:lnTo>
                <a:lnTo>
                  <a:pt x="1259128" y="146367"/>
                </a:lnTo>
                <a:lnTo>
                  <a:pt x="1263446" y="146367"/>
                </a:lnTo>
                <a:lnTo>
                  <a:pt x="1263446" y="72707"/>
                </a:lnTo>
                <a:lnTo>
                  <a:pt x="1220317" y="72707"/>
                </a:lnTo>
                <a:lnTo>
                  <a:pt x="1215999" y="77787"/>
                </a:lnTo>
                <a:lnTo>
                  <a:pt x="1215999" y="86677"/>
                </a:lnTo>
                <a:lnTo>
                  <a:pt x="1215948" y="138747"/>
                </a:lnTo>
                <a:lnTo>
                  <a:pt x="1215948" y="142557"/>
                </a:lnTo>
                <a:lnTo>
                  <a:pt x="1211630" y="146367"/>
                </a:lnTo>
                <a:lnTo>
                  <a:pt x="1207312" y="146367"/>
                </a:lnTo>
                <a:lnTo>
                  <a:pt x="1207312" y="142557"/>
                </a:lnTo>
                <a:lnTo>
                  <a:pt x="1207312" y="138747"/>
                </a:lnTo>
                <a:lnTo>
                  <a:pt x="1215948" y="138747"/>
                </a:lnTo>
                <a:lnTo>
                  <a:pt x="1215948" y="86677"/>
                </a:lnTo>
                <a:lnTo>
                  <a:pt x="1185773" y="86677"/>
                </a:lnTo>
                <a:lnTo>
                  <a:pt x="1185773" y="77787"/>
                </a:lnTo>
                <a:lnTo>
                  <a:pt x="1177137" y="77787"/>
                </a:lnTo>
                <a:lnTo>
                  <a:pt x="1177137" y="90487"/>
                </a:lnTo>
                <a:lnTo>
                  <a:pt x="1164183" y="90487"/>
                </a:lnTo>
                <a:lnTo>
                  <a:pt x="1164183" y="81597"/>
                </a:lnTo>
                <a:lnTo>
                  <a:pt x="1142555" y="81597"/>
                </a:lnTo>
                <a:lnTo>
                  <a:pt x="1142555" y="112077"/>
                </a:lnTo>
                <a:lnTo>
                  <a:pt x="1133919" y="112077"/>
                </a:lnTo>
                <a:lnTo>
                  <a:pt x="1133919" y="103187"/>
                </a:lnTo>
                <a:lnTo>
                  <a:pt x="1133919" y="86677"/>
                </a:lnTo>
                <a:lnTo>
                  <a:pt x="1133919" y="81597"/>
                </a:lnTo>
                <a:lnTo>
                  <a:pt x="1129601" y="81597"/>
                </a:lnTo>
                <a:lnTo>
                  <a:pt x="1129601" y="115887"/>
                </a:lnTo>
                <a:lnTo>
                  <a:pt x="1129601" y="124777"/>
                </a:lnTo>
                <a:lnTo>
                  <a:pt x="1120965" y="124777"/>
                </a:lnTo>
                <a:lnTo>
                  <a:pt x="1120965" y="120967"/>
                </a:lnTo>
                <a:lnTo>
                  <a:pt x="1125283" y="115887"/>
                </a:lnTo>
                <a:lnTo>
                  <a:pt x="1129601" y="115887"/>
                </a:lnTo>
                <a:lnTo>
                  <a:pt x="1129601" y="81597"/>
                </a:lnTo>
                <a:lnTo>
                  <a:pt x="1077785" y="81597"/>
                </a:lnTo>
                <a:lnTo>
                  <a:pt x="1077785" y="103187"/>
                </a:lnTo>
                <a:lnTo>
                  <a:pt x="1077785" y="115887"/>
                </a:lnTo>
                <a:lnTo>
                  <a:pt x="1069149" y="115887"/>
                </a:lnTo>
                <a:lnTo>
                  <a:pt x="1069149" y="138747"/>
                </a:lnTo>
                <a:lnTo>
                  <a:pt x="1069149" y="142557"/>
                </a:lnTo>
                <a:lnTo>
                  <a:pt x="1064831" y="142557"/>
                </a:lnTo>
                <a:lnTo>
                  <a:pt x="1069149" y="138747"/>
                </a:lnTo>
                <a:lnTo>
                  <a:pt x="1060513" y="142557"/>
                </a:lnTo>
                <a:lnTo>
                  <a:pt x="1060513" y="133667"/>
                </a:lnTo>
                <a:lnTo>
                  <a:pt x="1069149" y="138747"/>
                </a:lnTo>
                <a:lnTo>
                  <a:pt x="1069149" y="115887"/>
                </a:lnTo>
                <a:lnTo>
                  <a:pt x="1069149" y="108267"/>
                </a:lnTo>
                <a:lnTo>
                  <a:pt x="1069149" y="103187"/>
                </a:lnTo>
                <a:lnTo>
                  <a:pt x="1077785" y="103187"/>
                </a:lnTo>
                <a:lnTo>
                  <a:pt x="1077785" y="81597"/>
                </a:lnTo>
                <a:lnTo>
                  <a:pt x="1073518" y="81597"/>
                </a:lnTo>
                <a:lnTo>
                  <a:pt x="1069200" y="86677"/>
                </a:lnTo>
                <a:lnTo>
                  <a:pt x="1064882" y="81597"/>
                </a:lnTo>
                <a:lnTo>
                  <a:pt x="1064882" y="94297"/>
                </a:lnTo>
                <a:lnTo>
                  <a:pt x="1043254" y="94297"/>
                </a:lnTo>
                <a:lnTo>
                  <a:pt x="1043254" y="108267"/>
                </a:lnTo>
                <a:lnTo>
                  <a:pt x="1038936" y="108267"/>
                </a:lnTo>
                <a:lnTo>
                  <a:pt x="1038936" y="99377"/>
                </a:lnTo>
                <a:lnTo>
                  <a:pt x="1034618" y="94297"/>
                </a:lnTo>
                <a:lnTo>
                  <a:pt x="1030338" y="94297"/>
                </a:lnTo>
                <a:lnTo>
                  <a:pt x="1030338" y="86677"/>
                </a:lnTo>
                <a:lnTo>
                  <a:pt x="1021702" y="86677"/>
                </a:lnTo>
                <a:lnTo>
                  <a:pt x="1021702" y="94297"/>
                </a:lnTo>
                <a:lnTo>
                  <a:pt x="1025982" y="94297"/>
                </a:lnTo>
                <a:lnTo>
                  <a:pt x="1025982" y="133667"/>
                </a:lnTo>
                <a:lnTo>
                  <a:pt x="1013028" y="133667"/>
                </a:lnTo>
                <a:lnTo>
                  <a:pt x="1017346" y="138747"/>
                </a:lnTo>
                <a:lnTo>
                  <a:pt x="1013028" y="138747"/>
                </a:lnTo>
                <a:lnTo>
                  <a:pt x="1013028" y="133667"/>
                </a:lnTo>
                <a:lnTo>
                  <a:pt x="1013028" y="129857"/>
                </a:lnTo>
                <a:lnTo>
                  <a:pt x="1017346" y="129857"/>
                </a:lnTo>
                <a:lnTo>
                  <a:pt x="1017346" y="112077"/>
                </a:lnTo>
                <a:lnTo>
                  <a:pt x="1017346" y="94297"/>
                </a:lnTo>
                <a:lnTo>
                  <a:pt x="1013066" y="94297"/>
                </a:lnTo>
                <a:lnTo>
                  <a:pt x="1013066" y="90487"/>
                </a:lnTo>
                <a:lnTo>
                  <a:pt x="1013066" y="86677"/>
                </a:lnTo>
                <a:lnTo>
                  <a:pt x="1008710" y="86677"/>
                </a:lnTo>
                <a:lnTo>
                  <a:pt x="1008710" y="94297"/>
                </a:lnTo>
                <a:lnTo>
                  <a:pt x="1008710" y="112077"/>
                </a:lnTo>
                <a:lnTo>
                  <a:pt x="995756" y="112077"/>
                </a:lnTo>
                <a:lnTo>
                  <a:pt x="995756" y="133667"/>
                </a:lnTo>
                <a:lnTo>
                  <a:pt x="987120" y="133667"/>
                </a:lnTo>
                <a:lnTo>
                  <a:pt x="987120" y="129857"/>
                </a:lnTo>
                <a:lnTo>
                  <a:pt x="991438" y="124777"/>
                </a:lnTo>
                <a:lnTo>
                  <a:pt x="995756" y="133667"/>
                </a:lnTo>
                <a:lnTo>
                  <a:pt x="995756" y="112077"/>
                </a:lnTo>
                <a:lnTo>
                  <a:pt x="1000074" y="108267"/>
                </a:lnTo>
                <a:lnTo>
                  <a:pt x="1000074" y="90487"/>
                </a:lnTo>
                <a:lnTo>
                  <a:pt x="1004392" y="90487"/>
                </a:lnTo>
                <a:lnTo>
                  <a:pt x="1008710" y="94297"/>
                </a:lnTo>
                <a:lnTo>
                  <a:pt x="1008710" y="86677"/>
                </a:lnTo>
                <a:lnTo>
                  <a:pt x="969899" y="86677"/>
                </a:lnTo>
                <a:lnTo>
                  <a:pt x="969899" y="99377"/>
                </a:lnTo>
                <a:lnTo>
                  <a:pt x="961263" y="99377"/>
                </a:lnTo>
                <a:lnTo>
                  <a:pt x="961263" y="112077"/>
                </a:lnTo>
                <a:lnTo>
                  <a:pt x="948309" y="112077"/>
                </a:lnTo>
                <a:lnTo>
                  <a:pt x="948309" y="103187"/>
                </a:lnTo>
                <a:lnTo>
                  <a:pt x="948309" y="99377"/>
                </a:lnTo>
                <a:lnTo>
                  <a:pt x="961263" y="99377"/>
                </a:lnTo>
                <a:lnTo>
                  <a:pt x="961263" y="94297"/>
                </a:lnTo>
                <a:lnTo>
                  <a:pt x="961263" y="90487"/>
                </a:lnTo>
                <a:lnTo>
                  <a:pt x="943940" y="90487"/>
                </a:lnTo>
                <a:lnTo>
                  <a:pt x="943940" y="164147"/>
                </a:lnTo>
                <a:lnTo>
                  <a:pt x="943940" y="173037"/>
                </a:lnTo>
                <a:lnTo>
                  <a:pt x="922350" y="173037"/>
                </a:lnTo>
                <a:lnTo>
                  <a:pt x="922350" y="176847"/>
                </a:lnTo>
                <a:lnTo>
                  <a:pt x="913726" y="176847"/>
                </a:lnTo>
                <a:lnTo>
                  <a:pt x="913726" y="167957"/>
                </a:lnTo>
                <a:lnTo>
                  <a:pt x="922350" y="167957"/>
                </a:lnTo>
                <a:lnTo>
                  <a:pt x="922350" y="164147"/>
                </a:lnTo>
                <a:lnTo>
                  <a:pt x="918044" y="164147"/>
                </a:lnTo>
                <a:lnTo>
                  <a:pt x="918044" y="155257"/>
                </a:lnTo>
                <a:lnTo>
                  <a:pt x="922350" y="155257"/>
                </a:lnTo>
                <a:lnTo>
                  <a:pt x="922350" y="164147"/>
                </a:lnTo>
                <a:lnTo>
                  <a:pt x="943940" y="164147"/>
                </a:lnTo>
                <a:lnTo>
                  <a:pt x="943940" y="90487"/>
                </a:lnTo>
                <a:lnTo>
                  <a:pt x="935304" y="90487"/>
                </a:lnTo>
                <a:lnTo>
                  <a:pt x="935304" y="103187"/>
                </a:lnTo>
                <a:lnTo>
                  <a:pt x="935304" y="124777"/>
                </a:lnTo>
                <a:lnTo>
                  <a:pt x="926668" y="124777"/>
                </a:lnTo>
                <a:lnTo>
                  <a:pt x="922350" y="120967"/>
                </a:lnTo>
                <a:lnTo>
                  <a:pt x="922350" y="112077"/>
                </a:lnTo>
                <a:lnTo>
                  <a:pt x="926668" y="108267"/>
                </a:lnTo>
                <a:lnTo>
                  <a:pt x="922350" y="108267"/>
                </a:lnTo>
                <a:lnTo>
                  <a:pt x="922350" y="103187"/>
                </a:lnTo>
                <a:lnTo>
                  <a:pt x="935304" y="103187"/>
                </a:lnTo>
                <a:lnTo>
                  <a:pt x="935304" y="90487"/>
                </a:lnTo>
                <a:lnTo>
                  <a:pt x="922350" y="90487"/>
                </a:lnTo>
                <a:lnTo>
                  <a:pt x="918044" y="94297"/>
                </a:lnTo>
                <a:lnTo>
                  <a:pt x="913726" y="90487"/>
                </a:lnTo>
                <a:lnTo>
                  <a:pt x="913726" y="155257"/>
                </a:lnTo>
                <a:lnTo>
                  <a:pt x="913726" y="164147"/>
                </a:lnTo>
                <a:lnTo>
                  <a:pt x="905090" y="164147"/>
                </a:lnTo>
                <a:lnTo>
                  <a:pt x="900772" y="160337"/>
                </a:lnTo>
                <a:lnTo>
                  <a:pt x="905090" y="155257"/>
                </a:lnTo>
                <a:lnTo>
                  <a:pt x="913726" y="155257"/>
                </a:lnTo>
                <a:lnTo>
                  <a:pt x="913726" y="90487"/>
                </a:lnTo>
                <a:lnTo>
                  <a:pt x="900772" y="90487"/>
                </a:lnTo>
                <a:lnTo>
                  <a:pt x="900772" y="115887"/>
                </a:lnTo>
                <a:lnTo>
                  <a:pt x="900772" y="120967"/>
                </a:lnTo>
                <a:lnTo>
                  <a:pt x="896454" y="124777"/>
                </a:lnTo>
                <a:lnTo>
                  <a:pt x="887818" y="124777"/>
                </a:lnTo>
                <a:lnTo>
                  <a:pt x="887818" y="133667"/>
                </a:lnTo>
                <a:lnTo>
                  <a:pt x="870546" y="133667"/>
                </a:lnTo>
                <a:lnTo>
                  <a:pt x="870546" y="120967"/>
                </a:lnTo>
                <a:lnTo>
                  <a:pt x="879182" y="120967"/>
                </a:lnTo>
                <a:lnTo>
                  <a:pt x="883500" y="115887"/>
                </a:lnTo>
                <a:lnTo>
                  <a:pt x="883500" y="112077"/>
                </a:lnTo>
                <a:lnTo>
                  <a:pt x="892136" y="112077"/>
                </a:lnTo>
                <a:lnTo>
                  <a:pt x="892136" y="115887"/>
                </a:lnTo>
                <a:lnTo>
                  <a:pt x="900772" y="115887"/>
                </a:lnTo>
                <a:lnTo>
                  <a:pt x="900772" y="90487"/>
                </a:lnTo>
                <a:lnTo>
                  <a:pt x="844677" y="90487"/>
                </a:lnTo>
                <a:lnTo>
                  <a:pt x="844677" y="108267"/>
                </a:lnTo>
                <a:lnTo>
                  <a:pt x="836053" y="108267"/>
                </a:lnTo>
                <a:lnTo>
                  <a:pt x="836053" y="103187"/>
                </a:lnTo>
                <a:lnTo>
                  <a:pt x="836053" y="99377"/>
                </a:lnTo>
                <a:lnTo>
                  <a:pt x="836053" y="86677"/>
                </a:lnTo>
                <a:lnTo>
                  <a:pt x="831684" y="86677"/>
                </a:lnTo>
                <a:lnTo>
                  <a:pt x="831684" y="108267"/>
                </a:lnTo>
                <a:lnTo>
                  <a:pt x="831684" y="112077"/>
                </a:lnTo>
                <a:lnTo>
                  <a:pt x="827366" y="115887"/>
                </a:lnTo>
                <a:lnTo>
                  <a:pt x="818730" y="115887"/>
                </a:lnTo>
                <a:lnTo>
                  <a:pt x="818730" y="138747"/>
                </a:lnTo>
                <a:lnTo>
                  <a:pt x="818730" y="146367"/>
                </a:lnTo>
                <a:lnTo>
                  <a:pt x="814412" y="146367"/>
                </a:lnTo>
                <a:lnTo>
                  <a:pt x="814374" y="190817"/>
                </a:lnTo>
                <a:lnTo>
                  <a:pt x="814374" y="198437"/>
                </a:lnTo>
                <a:lnTo>
                  <a:pt x="810056" y="198437"/>
                </a:lnTo>
                <a:lnTo>
                  <a:pt x="810056" y="190817"/>
                </a:lnTo>
                <a:lnTo>
                  <a:pt x="814374" y="190817"/>
                </a:lnTo>
                <a:lnTo>
                  <a:pt x="814374" y="146342"/>
                </a:lnTo>
                <a:lnTo>
                  <a:pt x="810094" y="142557"/>
                </a:lnTo>
                <a:lnTo>
                  <a:pt x="810094" y="167957"/>
                </a:lnTo>
                <a:lnTo>
                  <a:pt x="810094" y="176847"/>
                </a:lnTo>
                <a:lnTo>
                  <a:pt x="805776" y="181927"/>
                </a:lnTo>
                <a:lnTo>
                  <a:pt x="797140" y="181927"/>
                </a:lnTo>
                <a:lnTo>
                  <a:pt x="797140" y="176847"/>
                </a:lnTo>
                <a:lnTo>
                  <a:pt x="797140" y="167957"/>
                </a:lnTo>
                <a:lnTo>
                  <a:pt x="810094" y="167957"/>
                </a:lnTo>
                <a:lnTo>
                  <a:pt x="810094" y="142557"/>
                </a:lnTo>
                <a:lnTo>
                  <a:pt x="805776" y="142557"/>
                </a:lnTo>
                <a:lnTo>
                  <a:pt x="801458" y="146367"/>
                </a:lnTo>
                <a:lnTo>
                  <a:pt x="797140" y="146367"/>
                </a:lnTo>
                <a:lnTo>
                  <a:pt x="797140" y="138747"/>
                </a:lnTo>
                <a:lnTo>
                  <a:pt x="792822" y="138747"/>
                </a:lnTo>
                <a:lnTo>
                  <a:pt x="792822" y="133667"/>
                </a:lnTo>
                <a:lnTo>
                  <a:pt x="792822" y="129857"/>
                </a:lnTo>
                <a:lnTo>
                  <a:pt x="792822" y="124777"/>
                </a:lnTo>
                <a:lnTo>
                  <a:pt x="801458" y="124777"/>
                </a:lnTo>
                <a:lnTo>
                  <a:pt x="805776" y="129857"/>
                </a:lnTo>
                <a:lnTo>
                  <a:pt x="805776" y="138747"/>
                </a:lnTo>
                <a:lnTo>
                  <a:pt x="818730" y="138747"/>
                </a:lnTo>
                <a:lnTo>
                  <a:pt x="818730" y="115887"/>
                </a:lnTo>
                <a:lnTo>
                  <a:pt x="818730" y="103187"/>
                </a:lnTo>
                <a:lnTo>
                  <a:pt x="827366" y="103187"/>
                </a:lnTo>
                <a:lnTo>
                  <a:pt x="831684" y="108267"/>
                </a:lnTo>
                <a:lnTo>
                  <a:pt x="831684" y="86677"/>
                </a:lnTo>
                <a:lnTo>
                  <a:pt x="810094" y="86677"/>
                </a:lnTo>
                <a:lnTo>
                  <a:pt x="810094" y="103187"/>
                </a:lnTo>
                <a:lnTo>
                  <a:pt x="810094" y="115887"/>
                </a:lnTo>
                <a:lnTo>
                  <a:pt x="797140" y="115887"/>
                </a:lnTo>
                <a:lnTo>
                  <a:pt x="797140" y="112077"/>
                </a:lnTo>
                <a:lnTo>
                  <a:pt x="797140" y="103187"/>
                </a:lnTo>
                <a:lnTo>
                  <a:pt x="810094" y="103187"/>
                </a:lnTo>
                <a:lnTo>
                  <a:pt x="810094" y="86677"/>
                </a:lnTo>
                <a:lnTo>
                  <a:pt x="788517" y="86677"/>
                </a:lnTo>
                <a:lnTo>
                  <a:pt x="788517" y="142557"/>
                </a:lnTo>
                <a:lnTo>
                  <a:pt x="784199" y="146367"/>
                </a:lnTo>
                <a:lnTo>
                  <a:pt x="779881" y="146367"/>
                </a:lnTo>
                <a:lnTo>
                  <a:pt x="779881" y="142557"/>
                </a:lnTo>
                <a:lnTo>
                  <a:pt x="784199" y="138747"/>
                </a:lnTo>
                <a:lnTo>
                  <a:pt x="788517" y="142557"/>
                </a:lnTo>
                <a:lnTo>
                  <a:pt x="788517" y="86677"/>
                </a:lnTo>
                <a:lnTo>
                  <a:pt x="736739" y="86677"/>
                </a:lnTo>
                <a:lnTo>
                  <a:pt x="736739" y="77787"/>
                </a:lnTo>
                <a:lnTo>
                  <a:pt x="728103" y="77787"/>
                </a:lnTo>
                <a:lnTo>
                  <a:pt x="728103" y="86677"/>
                </a:lnTo>
                <a:lnTo>
                  <a:pt x="719467" y="86677"/>
                </a:lnTo>
                <a:lnTo>
                  <a:pt x="719467" y="94297"/>
                </a:lnTo>
                <a:lnTo>
                  <a:pt x="715111" y="94297"/>
                </a:lnTo>
                <a:lnTo>
                  <a:pt x="715111" y="108267"/>
                </a:lnTo>
                <a:lnTo>
                  <a:pt x="715111" y="124777"/>
                </a:lnTo>
                <a:lnTo>
                  <a:pt x="715111" y="129857"/>
                </a:lnTo>
                <a:lnTo>
                  <a:pt x="710793" y="124777"/>
                </a:lnTo>
                <a:lnTo>
                  <a:pt x="715111" y="133667"/>
                </a:lnTo>
                <a:lnTo>
                  <a:pt x="706475" y="133667"/>
                </a:lnTo>
                <a:lnTo>
                  <a:pt x="706475" y="124777"/>
                </a:lnTo>
                <a:lnTo>
                  <a:pt x="710793" y="124777"/>
                </a:lnTo>
                <a:lnTo>
                  <a:pt x="715111" y="124777"/>
                </a:lnTo>
                <a:lnTo>
                  <a:pt x="715111" y="108267"/>
                </a:lnTo>
                <a:lnTo>
                  <a:pt x="710793" y="112077"/>
                </a:lnTo>
                <a:lnTo>
                  <a:pt x="706475" y="112077"/>
                </a:lnTo>
                <a:lnTo>
                  <a:pt x="706475" y="115887"/>
                </a:lnTo>
                <a:lnTo>
                  <a:pt x="706475" y="120967"/>
                </a:lnTo>
                <a:lnTo>
                  <a:pt x="702157" y="115887"/>
                </a:lnTo>
                <a:lnTo>
                  <a:pt x="706475" y="115887"/>
                </a:lnTo>
                <a:lnTo>
                  <a:pt x="706475" y="112077"/>
                </a:lnTo>
                <a:lnTo>
                  <a:pt x="706475" y="103187"/>
                </a:lnTo>
                <a:lnTo>
                  <a:pt x="715111" y="108267"/>
                </a:lnTo>
                <a:lnTo>
                  <a:pt x="715111" y="94297"/>
                </a:lnTo>
                <a:lnTo>
                  <a:pt x="706475" y="94297"/>
                </a:lnTo>
                <a:lnTo>
                  <a:pt x="702157" y="99377"/>
                </a:lnTo>
                <a:lnTo>
                  <a:pt x="697890" y="94348"/>
                </a:lnTo>
                <a:lnTo>
                  <a:pt x="697839" y="86677"/>
                </a:lnTo>
                <a:lnTo>
                  <a:pt x="676249" y="86677"/>
                </a:lnTo>
                <a:lnTo>
                  <a:pt x="676249" y="90487"/>
                </a:lnTo>
                <a:lnTo>
                  <a:pt x="671931" y="94297"/>
                </a:lnTo>
                <a:lnTo>
                  <a:pt x="671931" y="115887"/>
                </a:lnTo>
                <a:lnTo>
                  <a:pt x="663295" y="115887"/>
                </a:lnTo>
                <a:lnTo>
                  <a:pt x="663295" y="86677"/>
                </a:lnTo>
                <a:lnTo>
                  <a:pt x="628764" y="86677"/>
                </a:lnTo>
                <a:lnTo>
                  <a:pt x="628764" y="90487"/>
                </a:lnTo>
                <a:lnTo>
                  <a:pt x="633082" y="90487"/>
                </a:lnTo>
                <a:lnTo>
                  <a:pt x="633082" y="112077"/>
                </a:lnTo>
                <a:lnTo>
                  <a:pt x="633082" y="138747"/>
                </a:lnTo>
                <a:lnTo>
                  <a:pt x="633082" y="142557"/>
                </a:lnTo>
                <a:lnTo>
                  <a:pt x="628764" y="142557"/>
                </a:lnTo>
                <a:lnTo>
                  <a:pt x="628764" y="138747"/>
                </a:lnTo>
                <a:lnTo>
                  <a:pt x="633082" y="138747"/>
                </a:lnTo>
                <a:lnTo>
                  <a:pt x="633082" y="112077"/>
                </a:lnTo>
                <a:lnTo>
                  <a:pt x="624446" y="112077"/>
                </a:lnTo>
                <a:lnTo>
                  <a:pt x="624446" y="94297"/>
                </a:lnTo>
                <a:lnTo>
                  <a:pt x="620128" y="94297"/>
                </a:lnTo>
                <a:lnTo>
                  <a:pt x="620128" y="81597"/>
                </a:lnTo>
                <a:lnTo>
                  <a:pt x="615810" y="81597"/>
                </a:lnTo>
                <a:lnTo>
                  <a:pt x="615810" y="94297"/>
                </a:lnTo>
                <a:lnTo>
                  <a:pt x="615810" y="103187"/>
                </a:lnTo>
                <a:lnTo>
                  <a:pt x="611492" y="103187"/>
                </a:lnTo>
                <a:lnTo>
                  <a:pt x="611492" y="120967"/>
                </a:lnTo>
                <a:lnTo>
                  <a:pt x="607174" y="124777"/>
                </a:lnTo>
                <a:lnTo>
                  <a:pt x="602856" y="120967"/>
                </a:lnTo>
                <a:lnTo>
                  <a:pt x="602856" y="115887"/>
                </a:lnTo>
                <a:lnTo>
                  <a:pt x="607174" y="115887"/>
                </a:lnTo>
                <a:lnTo>
                  <a:pt x="611492" y="120967"/>
                </a:lnTo>
                <a:lnTo>
                  <a:pt x="611492" y="103187"/>
                </a:lnTo>
                <a:lnTo>
                  <a:pt x="594220" y="103187"/>
                </a:lnTo>
                <a:lnTo>
                  <a:pt x="594220" y="108267"/>
                </a:lnTo>
                <a:lnTo>
                  <a:pt x="594220" y="112077"/>
                </a:lnTo>
                <a:lnTo>
                  <a:pt x="581266" y="112077"/>
                </a:lnTo>
                <a:lnTo>
                  <a:pt x="581266" y="120967"/>
                </a:lnTo>
                <a:lnTo>
                  <a:pt x="585584" y="120967"/>
                </a:lnTo>
                <a:lnTo>
                  <a:pt x="585584" y="124777"/>
                </a:lnTo>
                <a:lnTo>
                  <a:pt x="572630" y="124777"/>
                </a:lnTo>
                <a:lnTo>
                  <a:pt x="572630" y="120967"/>
                </a:lnTo>
                <a:lnTo>
                  <a:pt x="572630" y="112077"/>
                </a:lnTo>
                <a:lnTo>
                  <a:pt x="581266" y="112077"/>
                </a:lnTo>
                <a:lnTo>
                  <a:pt x="581266" y="108267"/>
                </a:lnTo>
                <a:lnTo>
                  <a:pt x="594220" y="108267"/>
                </a:lnTo>
                <a:lnTo>
                  <a:pt x="594220" y="103187"/>
                </a:lnTo>
                <a:lnTo>
                  <a:pt x="594220" y="94297"/>
                </a:lnTo>
                <a:lnTo>
                  <a:pt x="615810" y="94297"/>
                </a:lnTo>
                <a:lnTo>
                  <a:pt x="615810" y="81597"/>
                </a:lnTo>
                <a:lnTo>
                  <a:pt x="589902" y="81597"/>
                </a:lnTo>
                <a:lnTo>
                  <a:pt x="589902" y="72707"/>
                </a:lnTo>
                <a:lnTo>
                  <a:pt x="572630" y="72707"/>
                </a:lnTo>
                <a:lnTo>
                  <a:pt x="572630" y="81597"/>
                </a:lnTo>
                <a:lnTo>
                  <a:pt x="585584" y="81597"/>
                </a:lnTo>
                <a:lnTo>
                  <a:pt x="585584" y="94297"/>
                </a:lnTo>
                <a:lnTo>
                  <a:pt x="572630" y="94297"/>
                </a:lnTo>
                <a:lnTo>
                  <a:pt x="572630" y="81597"/>
                </a:lnTo>
                <a:lnTo>
                  <a:pt x="559676" y="81597"/>
                </a:lnTo>
                <a:lnTo>
                  <a:pt x="559676" y="99377"/>
                </a:lnTo>
                <a:lnTo>
                  <a:pt x="559676" y="108267"/>
                </a:lnTo>
                <a:lnTo>
                  <a:pt x="551040" y="108267"/>
                </a:lnTo>
                <a:lnTo>
                  <a:pt x="551040" y="94297"/>
                </a:lnTo>
                <a:lnTo>
                  <a:pt x="555358" y="94297"/>
                </a:lnTo>
                <a:lnTo>
                  <a:pt x="559676" y="99377"/>
                </a:lnTo>
                <a:lnTo>
                  <a:pt x="559676" y="81597"/>
                </a:lnTo>
                <a:lnTo>
                  <a:pt x="559676" y="77787"/>
                </a:lnTo>
                <a:lnTo>
                  <a:pt x="559676" y="72707"/>
                </a:lnTo>
                <a:lnTo>
                  <a:pt x="559676" y="68897"/>
                </a:lnTo>
                <a:lnTo>
                  <a:pt x="551040" y="68897"/>
                </a:lnTo>
                <a:lnTo>
                  <a:pt x="546722" y="72707"/>
                </a:lnTo>
                <a:lnTo>
                  <a:pt x="538086" y="72707"/>
                </a:lnTo>
                <a:lnTo>
                  <a:pt x="538086" y="99377"/>
                </a:lnTo>
                <a:lnTo>
                  <a:pt x="538086" y="103187"/>
                </a:lnTo>
                <a:lnTo>
                  <a:pt x="529450" y="103187"/>
                </a:lnTo>
                <a:lnTo>
                  <a:pt x="529450" y="129857"/>
                </a:lnTo>
                <a:lnTo>
                  <a:pt x="525145" y="133667"/>
                </a:lnTo>
                <a:lnTo>
                  <a:pt x="520827" y="129857"/>
                </a:lnTo>
                <a:lnTo>
                  <a:pt x="525145" y="124777"/>
                </a:lnTo>
                <a:lnTo>
                  <a:pt x="529450" y="129857"/>
                </a:lnTo>
                <a:lnTo>
                  <a:pt x="529450" y="103187"/>
                </a:lnTo>
                <a:lnTo>
                  <a:pt x="529450" y="94297"/>
                </a:lnTo>
                <a:lnTo>
                  <a:pt x="533768" y="94297"/>
                </a:lnTo>
                <a:lnTo>
                  <a:pt x="538086" y="99377"/>
                </a:lnTo>
                <a:lnTo>
                  <a:pt x="538086" y="72707"/>
                </a:lnTo>
                <a:lnTo>
                  <a:pt x="512191" y="72707"/>
                </a:lnTo>
                <a:lnTo>
                  <a:pt x="507873" y="68897"/>
                </a:lnTo>
                <a:lnTo>
                  <a:pt x="507873" y="63817"/>
                </a:lnTo>
                <a:lnTo>
                  <a:pt x="499237" y="63817"/>
                </a:lnTo>
                <a:lnTo>
                  <a:pt x="499237" y="94297"/>
                </a:lnTo>
                <a:lnTo>
                  <a:pt x="499237" y="99377"/>
                </a:lnTo>
                <a:lnTo>
                  <a:pt x="499237" y="120967"/>
                </a:lnTo>
                <a:lnTo>
                  <a:pt x="490601" y="120967"/>
                </a:lnTo>
                <a:lnTo>
                  <a:pt x="494919" y="115887"/>
                </a:lnTo>
                <a:lnTo>
                  <a:pt x="499237" y="120967"/>
                </a:lnTo>
                <a:lnTo>
                  <a:pt x="499237" y="99377"/>
                </a:lnTo>
                <a:lnTo>
                  <a:pt x="490601" y="103187"/>
                </a:lnTo>
                <a:lnTo>
                  <a:pt x="490601" y="99377"/>
                </a:lnTo>
                <a:lnTo>
                  <a:pt x="494919" y="99377"/>
                </a:lnTo>
                <a:lnTo>
                  <a:pt x="494919" y="94297"/>
                </a:lnTo>
                <a:lnTo>
                  <a:pt x="499237" y="94297"/>
                </a:lnTo>
                <a:lnTo>
                  <a:pt x="499237" y="63817"/>
                </a:lnTo>
                <a:lnTo>
                  <a:pt x="486283" y="63817"/>
                </a:lnTo>
                <a:lnTo>
                  <a:pt x="486283" y="77787"/>
                </a:lnTo>
                <a:lnTo>
                  <a:pt x="473329" y="77787"/>
                </a:lnTo>
                <a:lnTo>
                  <a:pt x="473329" y="72707"/>
                </a:lnTo>
                <a:lnTo>
                  <a:pt x="469011" y="68897"/>
                </a:lnTo>
                <a:lnTo>
                  <a:pt x="464693" y="68897"/>
                </a:lnTo>
                <a:lnTo>
                  <a:pt x="464693" y="99377"/>
                </a:lnTo>
                <a:lnTo>
                  <a:pt x="456057" y="99377"/>
                </a:lnTo>
                <a:lnTo>
                  <a:pt x="456057" y="90487"/>
                </a:lnTo>
                <a:lnTo>
                  <a:pt x="456057" y="77787"/>
                </a:lnTo>
                <a:lnTo>
                  <a:pt x="447421" y="77787"/>
                </a:lnTo>
                <a:lnTo>
                  <a:pt x="447421" y="90487"/>
                </a:lnTo>
                <a:lnTo>
                  <a:pt x="438785" y="90487"/>
                </a:lnTo>
                <a:lnTo>
                  <a:pt x="438785" y="146367"/>
                </a:lnTo>
                <a:lnTo>
                  <a:pt x="430149" y="146367"/>
                </a:lnTo>
                <a:lnTo>
                  <a:pt x="430149" y="142557"/>
                </a:lnTo>
                <a:lnTo>
                  <a:pt x="434467" y="138747"/>
                </a:lnTo>
                <a:lnTo>
                  <a:pt x="434467" y="142557"/>
                </a:lnTo>
                <a:lnTo>
                  <a:pt x="438785" y="146367"/>
                </a:lnTo>
                <a:lnTo>
                  <a:pt x="438785" y="90487"/>
                </a:lnTo>
                <a:lnTo>
                  <a:pt x="434467" y="90487"/>
                </a:lnTo>
                <a:lnTo>
                  <a:pt x="434467" y="81597"/>
                </a:lnTo>
                <a:lnTo>
                  <a:pt x="438785" y="77787"/>
                </a:lnTo>
                <a:lnTo>
                  <a:pt x="443103" y="77787"/>
                </a:lnTo>
                <a:lnTo>
                  <a:pt x="443103" y="68897"/>
                </a:lnTo>
                <a:lnTo>
                  <a:pt x="425831" y="68897"/>
                </a:lnTo>
                <a:lnTo>
                  <a:pt x="425831" y="77787"/>
                </a:lnTo>
                <a:lnTo>
                  <a:pt x="417195" y="77787"/>
                </a:lnTo>
                <a:lnTo>
                  <a:pt x="417195" y="72707"/>
                </a:lnTo>
                <a:lnTo>
                  <a:pt x="412877" y="68897"/>
                </a:lnTo>
                <a:lnTo>
                  <a:pt x="395605" y="68897"/>
                </a:lnTo>
                <a:lnTo>
                  <a:pt x="395605" y="115887"/>
                </a:lnTo>
                <a:lnTo>
                  <a:pt x="395605" y="124777"/>
                </a:lnTo>
                <a:lnTo>
                  <a:pt x="386981" y="124777"/>
                </a:lnTo>
                <a:lnTo>
                  <a:pt x="386981" y="115887"/>
                </a:lnTo>
                <a:lnTo>
                  <a:pt x="395605" y="115887"/>
                </a:lnTo>
                <a:lnTo>
                  <a:pt x="395605" y="68897"/>
                </a:lnTo>
                <a:lnTo>
                  <a:pt x="391299" y="63817"/>
                </a:lnTo>
                <a:lnTo>
                  <a:pt x="391299" y="60007"/>
                </a:lnTo>
                <a:lnTo>
                  <a:pt x="382663" y="60007"/>
                </a:lnTo>
                <a:lnTo>
                  <a:pt x="382663" y="63817"/>
                </a:lnTo>
                <a:lnTo>
                  <a:pt x="369709" y="63817"/>
                </a:lnTo>
                <a:lnTo>
                  <a:pt x="369709" y="129857"/>
                </a:lnTo>
                <a:lnTo>
                  <a:pt x="369709" y="138747"/>
                </a:lnTo>
                <a:lnTo>
                  <a:pt x="356755" y="138747"/>
                </a:lnTo>
                <a:lnTo>
                  <a:pt x="356755" y="124777"/>
                </a:lnTo>
                <a:lnTo>
                  <a:pt x="365391" y="124777"/>
                </a:lnTo>
                <a:lnTo>
                  <a:pt x="369709" y="129857"/>
                </a:lnTo>
                <a:lnTo>
                  <a:pt x="369709" y="63817"/>
                </a:lnTo>
                <a:lnTo>
                  <a:pt x="369709" y="60007"/>
                </a:lnTo>
                <a:lnTo>
                  <a:pt x="365391" y="56197"/>
                </a:lnTo>
                <a:lnTo>
                  <a:pt x="365391" y="99377"/>
                </a:lnTo>
                <a:lnTo>
                  <a:pt x="356755" y="103187"/>
                </a:lnTo>
                <a:lnTo>
                  <a:pt x="356755" y="94297"/>
                </a:lnTo>
                <a:lnTo>
                  <a:pt x="365391" y="99377"/>
                </a:lnTo>
                <a:lnTo>
                  <a:pt x="365391" y="56197"/>
                </a:lnTo>
                <a:lnTo>
                  <a:pt x="361073" y="56197"/>
                </a:lnTo>
                <a:lnTo>
                  <a:pt x="361073" y="63817"/>
                </a:lnTo>
                <a:lnTo>
                  <a:pt x="352437" y="63817"/>
                </a:lnTo>
                <a:lnTo>
                  <a:pt x="352437" y="56197"/>
                </a:lnTo>
                <a:lnTo>
                  <a:pt x="348119" y="51117"/>
                </a:lnTo>
                <a:lnTo>
                  <a:pt x="343801" y="51117"/>
                </a:lnTo>
                <a:lnTo>
                  <a:pt x="343801" y="63817"/>
                </a:lnTo>
                <a:lnTo>
                  <a:pt x="339483" y="63817"/>
                </a:lnTo>
                <a:lnTo>
                  <a:pt x="339483" y="103187"/>
                </a:lnTo>
                <a:lnTo>
                  <a:pt x="339483" y="108267"/>
                </a:lnTo>
                <a:lnTo>
                  <a:pt x="335165" y="112077"/>
                </a:lnTo>
                <a:lnTo>
                  <a:pt x="326529" y="112077"/>
                </a:lnTo>
                <a:lnTo>
                  <a:pt x="326529" y="103187"/>
                </a:lnTo>
                <a:lnTo>
                  <a:pt x="330847" y="103187"/>
                </a:lnTo>
                <a:lnTo>
                  <a:pt x="335165" y="108267"/>
                </a:lnTo>
                <a:lnTo>
                  <a:pt x="339483" y="103187"/>
                </a:lnTo>
                <a:lnTo>
                  <a:pt x="339483" y="63817"/>
                </a:lnTo>
                <a:lnTo>
                  <a:pt x="326529" y="63817"/>
                </a:lnTo>
                <a:lnTo>
                  <a:pt x="326529" y="60007"/>
                </a:lnTo>
                <a:lnTo>
                  <a:pt x="326529" y="56197"/>
                </a:lnTo>
                <a:lnTo>
                  <a:pt x="322211" y="56197"/>
                </a:lnTo>
                <a:lnTo>
                  <a:pt x="322211" y="68897"/>
                </a:lnTo>
                <a:lnTo>
                  <a:pt x="317893" y="72707"/>
                </a:lnTo>
                <a:lnTo>
                  <a:pt x="316039" y="68897"/>
                </a:lnTo>
                <a:lnTo>
                  <a:pt x="313575" y="63817"/>
                </a:lnTo>
                <a:lnTo>
                  <a:pt x="317893" y="63817"/>
                </a:lnTo>
                <a:lnTo>
                  <a:pt x="322211" y="68897"/>
                </a:lnTo>
                <a:lnTo>
                  <a:pt x="322211" y="56197"/>
                </a:lnTo>
                <a:lnTo>
                  <a:pt x="291985" y="56197"/>
                </a:lnTo>
                <a:lnTo>
                  <a:pt x="291985" y="81597"/>
                </a:lnTo>
                <a:lnTo>
                  <a:pt x="291985" y="90487"/>
                </a:lnTo>
                <a:lnTo>
                  <a:pt x="283349" y="90487"/>
                </a:lnTo>
                <a:lnTo>
                  <a:pt x="283349" y="86677"/>
                </a:lnTo>
                <a:lnTo>
                  <a:pt x="287667" y="81597"/>
                </a:lnTo>
                <a:lnTo>
                  <a:pt x="291985" y="81597"/>
                </a:lnTo>
                <a:lnTo>
                  <a:pt x="291985" y="56197"/>
                </a:lnTo>
                <a:lnTo>
                  <a:pt x="270395" y="56197"/>
                </a:lnTo>
                <a:lnTo>
                  <a:pt x="270395" y="94297"/>
                </a:lnTo>
                <a:lnTo>
                  <a:pt x="270395" y="103187"/>
                </a:lnTo>
                <a:lnTo>
                  <a:pt x="261772" y="103187"/>
                </a:lnTo>
                <a:lnTo>
                  <a:pt x="261772" y="108267"/>
                </a:lnTo>
                <a:lnTo>
                  <a:pt x="266077" y="112077"/>
                </a:lnTo>
                <a:lnTo>
                  <a:pt x="261772" y="115887"/>
                </a:lnTo>
                <a:lnTo>
                  <a:pt x="253136" y="115887"/>
                </a:lnTo>
                <a:lnTo>
                  <a:pt x="253136" y="103187"/>
                </a:lnTo>
                <a:lnTo>
                  <a:pt x="261772" y="103187"/>
                </a:lnTo>
                <a:lnTo>
                  <a:pt x="261772" y="94297"/>
                </a:lnTo>
                <a:lnTo>
                  <a:pt x="270395" y="94297"/>
                </a:lnTo>
                <a:lnTo>
                  <a:pt x="270395" y="56197"/>
                </a:lnTo>
                <a:lnTo>
                  <a:pt x="266077" y="56197"/>
                </a:lnTo>
                <a:lnTo>
                  <a:pt x="266077" y="60007"/>
                </a:lnTo>
                <a:lnTo>
                  <a:pt x="248818" y="60007"/>
                </a:lnTo>
                <a:lnTo>
                  <a:pt x="248818" y="56197"/>
                </a:lnTo>
                <a:lnTo>
                  <a:pt x="248767" y="181927"/>
                </a:lnTo>
                <a:lnTo>
                  <a:pt x="248767" y="190817"/>
                </a:lnTo>
                <a:lnTo>
                  <a:pt x="240131" y="190817"/>
                </a:lnTo>
                <a:lnTo>
                  <a:pt x="240131" y="186550"/>
                </a:lnTo>
                <a:lnTo>
                  <a:pt x="240182" y="181927"/>
                </a:lnTo>
                <a:lnTo>
                  <a:pt x="248767" y="181927"/>
                </a:lnTo>
                <a:lnTo>
                  <a:pt x="248767" y="56146"/>
                </a:lnTo>
                <a:lnTo>
                  <a:pt x="244500" y="51117"/>
                </a:lnTo>
                <a:lnTo>
                  <a:pt x="240131" y="51117"/>
                </a:lnTo>
                <a:lnTo>
                  <a:pt x="240131" y="169189"/>
                </a:lnTo>
                <a:lnTo>
                  <a:pt x="240131" y="177863"/>
                </a:lnTo>
                <a:lnTo>
                  <a:pt x="231546" y="177863"/>
                </a:lnTo>
                <a:lnTo>
                  <a:pt x="231546" y="181927"/>
                </a:lnTo>
                <a:lnTo>
                  <a:pt x="227177" y="181927"/>
                </a:lnTo>
                <a:lnTo>
                  <a:pt x="227177" y="167957"/>
                </a:lnTo>
                <a:lnTo>
                  <a:pt x="231546" y="167957"/>
                </a:lnTo>
                <a:lnTo>
                  <a:pt x="231546" y="169189"/>
                </a:lnTo>
                <a:lnTo>
                  <a:pt x="240131" y="169189"/>
                </a:lnTo>
                <a:lnTo>
                  <a:pt x="240131" y="51117"/>
                </a:lnTo>
                <a:lnTo>
                  <a:pt x="201320" y="51117"/>
                </a:lnTo>
                <a:lnTo>
                  <a:pt x="201320" y="56197"/>
                </a:lnTo>
                <a:lnTo>
                  <a:pt x="197002" y="56197"/>
                </a:lnTo>
                <a:lnTo>
                  <a:pt x="197002" y="81597"/>
                </a:lnTo>
                <a:lnTo>
                  <a:pt x="197002" y="94297"/>
                </a:lnTo>
                <a:lnTo>
                  <a:pt x="184048" y="94297"/>
                </a:lnTo>
                <a:lnTo>
                  <a:pt x="184048" y="108267"/>
                </a:lnTo>
                <a:lnTo>
                  <a:pt x="179730" y="112077"/>
                </a:lnTo>
                <a:lnTo>
                  <a:pt x="175412" y="112077"/>
                </a:lnTo>
                <a:lnTo>
                  <a:pt x="175412" y="115887"/>
                </a:lnTo>
                <a:lnTo>
                  <a:pt x="171094" y="120967"/>
                </a:lnTo>
                <a:lnTo>
                  <a:pt x="171094" y="124777"/>
                </a:lnTo>
                <a:lnTo>
                  <a:pt x="162458" y="124777"/>
                </a:lnTo>
                <a:lnTo>
                  <a:pt x="158140" y="120967"/>
                </a:lnTo>
                <a:lnTo>
                  <a:pt x="158140" y="115887"/>
                </a:lnTo>
                <a:lnTo>
                  <a:pt x="158140" y="112077"/>
                </a:lnTo>
                <a:lnTo>
                  <a:pt x="158140" y="108267"/>
                </a:lnTo>
                <a:lnTo>
                  <a:pt x="171094" y="108267"/>
                </a:lnTo>
                <a:lnTo>
                  <a:pt x="171094" y="103187"/>
                </a:lnTo>
                <a:lnTo>
                  <a:pt x="171094" y="99377"/>
                </a:lnTo>
                <a:lnTo>
                  <a:pt x="166776" y="94297"/>
                </a:lnTo>
                <a:lnTo>
                  <a:pt x="158140" y="94297"/>
                </a:lnTo>
                <a:lnTo>
                  <a:pt x="158140" y="81597"/>
                </a:lnTo>
                <a:lnTo>
                  <a:pt x="175412" y="81597"/>
                </a:lnTo>
                <a:lnTo>
                  <a:pt x="179730" y="90487"/>
                </a:lnTo>
                <a:lnTo>
                  <a:pt x="184048" y="90487"/>
                </a:lnTo>
                <a:lnTo>
                  <a:pt x="184048" y="81597"/>
                </a:lnTo>
                <a:lnTo>
                  <a:pt x="197002" y="81597"/>
                </a:lnTo>
                <a:lnTo>
                  <a:pt x="197002" y="56197"/>
                </a:lnTo>
                <a:lnTo>
                  <a:pt x="192684" y="56197"/>
                </a:lnTo>
                <a:lnTo>
                  <a:pt x="192684" y="42227"/>
                </a:lnTo>
                <a:lnTo>
                  <a:pt x="188366" y="42227"/>
                </a:lnTo>
                <a:lnTo>
                  <a:pt x="188366" y="63817"/>
                </a:lnTo>
                <a:lnTo>
                  <a:pt x="188366" y="72707"/>
                </a:lnTo>
                <a:lnTo>
                  <a:pt x="179730" y="77787"/>
                </a:lnTo>
                <a:lnTo>
                  <a:pt x="175412" y="77787"/>
                </a:lnTo>
                <a:lnTo>
                  <a:pt x="175412" y="68897"/>
                </a:lnTo>
                <a:lnTo>
                  <a:pt x="175412" y="63817"/>
                </a:lnTo>
                <a:lnTo>
                  <a:pt x="188366" y="63817"/>
                </a:lnTo>
                <a:lnTo>
                  <a:pt x="188366" y="42227"/>
                </a:lnTo>
                <a:lnTo>
                  <a:pt x="171094" y="42227"/>
                </a:lnTo>
                <a:lnTo>
                  <a:pt x="171094" y="51117"/>
                </a:lnTo>
                <a:lnTo>
                  <a:pt x="166776" y="56197"/>
                </a:lnTo>
                <a:lnTo>
                  <a:pt x="166776" y="60007"/>
                </a:lnTo>
                <a:lnTo>
                  <a:pt x="158140" y="60007"/>
                </a:lnTo>
                <a:lnTo>
                  <a:pt x="153822" y="56197"/>
                </a:lnTo>
                <a:lnTo>
                  <a:pt x="153822" y="47307"/>
                </a:lnTo>
                <a:lnTo>
                  <a:pt x="145186" y="47307"/>
                </a:lnTo>
                <a:lnTo>
                  <a:pt x="145186" y="60007"/>
                </a:lnTo>
                <a:lnTo>
                  <a:pt x="145186" y="115887"/>
                </a:lnTo>
                <a:lnTo>
                  <a:pt x="145186" y="124777"/>
                </a:lnTo>
                <a:lnTo>
                  <a:pt x="132232" y="124777"/>
                </a:lnTo>
                <a:lnTo>
                  <a:pt x="132232" y="115887"/>
                </a:lnTo>
                <a:lnTo>
                  <a:pt x="145186" y="115887"/>
                </a:lnTo>
                <a:lnTo>
                  <a:pt x="145186" y="60007"/>
                </a:lnTo>
                <a:lnTo>
                  <a:pt x="136550" y="60007"/>
                </a:lnTo>
                <a:lnTo>
                  <a:pt x="132232" y="56197"/>
                </a:lnTo>
                <a:lnTo>
                  <a:pt x="132232" y="51117"/>
                </a:lnTo>
                <a:lnTo>
                  <a:pt x="123609" y="51117"/>
                </a:lnTo>
                <a:lnTo>
                  <a:pt x="123609" y="72707"/>
                </a:lnTo>
                <a:lnTo>
                  <a:pt x="132156" y="72707"/>
                </a:lnTo>
                <a:lnTo>
                  <a:pt x="127838" y="68897"/>
                </a:lnTo>
                <a:lnTo>
                  <a:pt x="132156" y="68897"/>
                </a:lnTo>
                <a:lnTo>
                  <a:pt x="132156" y="72707"/>
                </a:lnTo>
                <a:lnTo>
                  <a:pt x="132156" y="81597"/>
                </a:lnTo>
                <a:lnTo>
                  <a:pt x="123520" y="81597"/>
                </a:lnTo>
                <a:lnTo>
                  <a:pt x="123520" y="72707"/>
                </a:lnTo>
                <a:lnTo>
                  <a:pt x="120015" y="71437"/>
                </a:lnTo>
                <a:lnTo>
                  <a:pt x="114973" y="76034"/>
                </a:lnTo>
                <a:lnTo>
                  <a:pt x="114973" y="103187"/>
                </a:lnTo>
                <a:lnTo>
                  <a:pt x="114973" y="112077"/>
                </a:lnTo>
                <a:lnTo>
                  <a:pt x="106337" y="112077"/>
                </a:lnTo>
                <a:lnTo>
                  <a:pt x="106337" y="103187"/>
                </a:lnTo>
                <a:lnTo>
                  <a:pt x="114973" y="103187"/>
                </a:lnTo>
                <a:lnTo>
                  <a:pt x="114973" y="76034"/>
                </a:lnTo>
                <a:lnTo>
                  <a:pt x="111645" y="79057"/>
                </a:lnTo>
                <a:lnTo>
                  <a:pt x="91948" y="103187"/>
                </a:lnTo>
                <a:lnTo>
                  <a:pt x="54432" y="151447"/>
                </a:lnTo>
                <a:lnTo>
                  <a:pt x="54432" y="133667"/>
                </a:lnTo>
                <a:lnTo>
                  <a:pt x="0" y="133667"/>
                </a:lnTo>
                <a:lnTo>
                  <a:pt x="0" y="190817"/>
                </a:lnTo>
                <a:lnTo>
                  <a:pt x="2667" y="190817"/>
                </a:lnTo>
                <a:lnTo>
                  <a:pt x="2667" y="185737"/>
                </a:lnTo>
                <a:lnTo>
                  <a:pt x="11303" y="176847"/>
                </a:lnTo>
                <a:lnTo>
                  <a:pt x="24257" y="176847"/>
                </a:lnTo>
                <a:lnTo>
                  <a:pt x="24257" y="185737"/>
                </a:lnTo>
                <a:lnTo>
                  <a:pt x="32893" y="185737"/>
                </a:lnTo>
                <a:lnTo>
                  <a:pt x="32893" y="176847"/>
                </a:lnTo>
                <a:lnTo>
                  <a:pt x="41529" y="176847"/>
                </a:lnTo>
                <a:lnTo>
                  <a:pt x="41529" y="185737"/>
                </a:lnTo>
                <a:lnTo>
                  <a:pt x="50165" y="185737"/>
                </a:lnTo>
                <a:lnTo>
                  <a:pt x="50165" y="176847"/>
                </a:lnTo>
                <a:lnTo>
                  <a:pt x="54483" y="173037"/>
                </a:lnTo>
                <a:lnTo>
                  <a:pt x="54483" y="167957"/>
                </a:lnTo>
                <a:lnTo>
                  <a:pt x="58801" y="164147"/>
                </a:lnTo>
                <a:lnTo>
                  <a:pt x="76073" y="164147"/>
                </a:lnTo>
                <a:lnTo>
                  <a:pt x="76073" y="173037"/>
                </a:lnTo>
                <a:lnTo>
                  <a:pt x="89014" y="173037"/>
                </a:lnTo>
                <a:lnTo>
                  <a:pt x="89014" y="185737"/>
                </a:lnTo>
                <a:lnTo>
                  <a:pt x="101968" y="185737"/>
                </a:lnTo>
                <a:lnTo>
                  <a:pt x="101968" y="176847"/>
                </a:lnTo>
                <a:lnTo>
                  <a:pt x="110604" y="176847"/>
                </a:lnTo>
                <a:lnTo>
                  <a:pt x="110604" y="198437"/>
                </a:lnTo>
                <a:lnTo>
                  <a:pt x="123558" y="198437"/>
                </a:lnTo>
                <a:lnTo>
                  <a:pt x="123558" y="185737"/>
                </a:lnTo>
                <a:lnTo>
                  <a:pt x="132194" y="185737"/>
                </a:lnTo>
                <a:lnTo>
                  <a:pt x="132194" y="176847"/>
                </a:lnTo>
                <a:lnTo>
                  <a:pt x="132194" y="164147"/>
                </a:lnTo>
                <a:lnTo>
                  <a:pt x="145148" y="164147"/>
                </a:lnTo>
                <a:lnTo>
                  <a:pt x="145148" y="173037"/>
                </a:lnTo>
                <a:lnTo>
                  <a:pt x="166738" y="173037"/>
                </a:lnTo>
                <a:lnTo>
                  <a:pt x="166738" y="164147"/>
                </a:lnTo>
                <a:lnTo>
                  <a:pt x="188328" y="164147"/>
                </a:lnTo>
                <a:lnTo>
                  <a:pt x="188328" y="185737"/>
                </a:lnTo>
                <a:lnTo>
                  <a:pt x="209918" y="185737"/>
                </a:lnTo>
                <a:lnTo>
                  <a:pt x="209918" y="198437"/>
                </a:lnTo>
                <a:lnTo>
                  <a:pt x="222859" y="198437"/>
                </a:lnTo>
                <a:lnTo>
                  <a:pt x="222859" y="194627"/>
                </a:lnTo>
                <a:lnTo>
                  <a:pt x="231495" y="194627"/>
                </a:lnTo>
                <a:lnTo>
                  <a:pt x="231495" y="203517"/>
                </a:lnTo>
                <a:lnTo>
                  <a:pt x="253085" y="203517"/>
                </a:lnTo>
                <a:lnTo>
                  <a:pt x="253085" y="194627"/>
                </a:lnTo>
                <a:lnTo>
                  <a:pt x="253085" y="190817"/>
                </a:lnTo>
                <a:lnTo>
                  <a:pt x="261721" y="190817"/>
                </a:lnTo>
                <a:lnTo>
                  <a:pt x="261721" y="167957"/>
                </a:lnTo>
                <a:lnTo>
                  <a:pt x="261721" y="164147"/>
                </a:lnTo>
                <a:lnTo>
                  <a:pt x="274675" y="164147"/>
                </a:lnTo>
                <a:lnTo>
                  <a:pt x="274675" y="176847"/>
                </a:lnTo>
                <a:lnTo>
                  <a:pt x="270357" y="181927"/>
                </a:lnTo>
                <a:lnTo>
                  <a:pt x="274675" y="190817"/>
                </a:lnTo>
                <a:lnTo>
                  <a:pt x="274675" y="198437"/>
                </a:lnTo>
                <a:lnTo>
                  <a:pt x="287629" y="198437"/>
                </a:lnTo>
                <a:lnTo>
                  <a:pt x="291947" y="203517"/>
                </a:lnTo>
                <a:lnTo>
                  <a:pt x="296265" y="203517"/>
                </a:lnTo>
                <a:lnTo>
                  <a:pt x="296265" y="207327"/>
                </a:lnTo>
                <a:lnTo>
                  <a:pt x="300583" y="212407"/>
                </a:lnTo>
                <a:lnTo>
                  <a:pt x="317855" y="212407"/>
                </a:lnTo>
                <a:lnTo>
                  <a:pt x="317855" y="194627"/>
                </a:lnTo>
                <a:lnTo>
                  <a:pt x="339445" y="194627"/>
                </a:lnTo>
                <a:lnTo>
                  <a:pt x="339445" y="225107"/>
                </a:lnTo>
                <a:lnTo>
                  <a:pt x="352386" y="225107"/>
                </a:lnTo>
                <a:lnTo>
                  <a:pt x="352386" y="216217"/>
                </a:lnTo>
                <a:lnTo>
                  <a:pt x="365340" y="216217"/>
                </a:lnTo>
                <a:lnTo>
                  <a:pt x="365340" y="220027"/>
                </a:lnTo>
                <a:lnTo>
                  <a:pt x="386930" y="220027"/>
                </a:lnTo>
                <a:lnTo>
                  <a:pt x="386930" y="216217"/>
                </a:lnTo>
                <a:lnTo>
                  <a:pt x="386930" y="203517"/>
                </a:lnTo>
                <a:lnTo>
                  <a:pt x="430110" y="203517"/>
                </a:lnTo>
                <a:lnTo>
                  <a:pt x="430110" y="207327"/>
                </a:lnTo>
                <a:lnTo>
                  <a:pt x="425792" y="212407"/>
                </a:lnTo>
                <a:lnTo>
                  <a:pt x="417156" y="212407"/>
                </a:lnTo>
                <a:lnTo>
                  <a:pt x="417156" y="220027"/>
                </a:lnTo>
                <a:lnTo>
                  <a:pt x="430110" y="220027"/>
                </a:lnTo>
                <a:lnTo>
                  <a:pt x="430110" y="212407"/>
                </a:lnTo>
                <a:lnTo>
                  <a:pt x="438746" y="212407"/>
                </a:lnTo>
                <a:lnTo>
                  <a:pt x="438746" y="216217"/>
                </a:lnTo>
                <a:lnTo>
                  <a:pt x="456018" y="216217"/>
                </a:lnTo>
                <a:lnTo>
                  <a:pt x="456018" y="198437"/>
                </a:lnTo>
                <a:lnTo>
                  <a:pt x="464654" y="198437"/>
                </a:lnTo>
                <a:lnTo>
                  <a:pt x="464654" y="194627"/>
                </a:lnTo>
                <a:lnTo>
                  <a:pt x="464654" y="190817"/>
                </a:lnTo>
                <a:lnTo>
                  <a:pt x="447382" y="190817"/>
                </a:lnTo>
                <a:lnTo>
                  <a:pt x="447382" y="198437"/>
                </a:lnTo>
                <a:lnTo>
                  <a:pt x="447382" y="207327"/>
                </a:lnTo>
                <a:lnTo>
                  <a:pt x="438746" y="207327"/>
                </a:lnTo>
                <a:lnTo>
                  <a:pt x="438746" y="203517"/>
                </a:lnTo>
                <a:lnTo>
                  <a:pt x="438746" y="198437"/>
                </a:lnTo>
                <a:lnTo>
                  <a:pt x="447382" y="198437"/>
                </a:lnTo>
                <a:lnTo>
                  <a:pt x="447382" y="190817"/>
                </a:lnTo>
                <a:lnTo>
                  <a:pt x="447382" y="185737"/>
                </a:lnTo>
                <a:lnTo>
                  <a:pt x="451700" y="181927"/>
                </a:lnTo>
                <a:lnTo>
                  <a:pt x="456018" y="181927"/>
                </a:lnTo>
                <a:lnTo>
                  <a:pt x="460336" y="176847"/>
                </a:lnTo>
                <a:lnTo>
                  <a:pt x="460336" y="167957"/>
                </a:lnTo>
                <a:lnTo>
                  <a:pt x="468972" y="167957"/>
                </a:lnTo>
                <a:lnTo>
                  <a:pt x="468972" y="173037"/>
                </a:lnTo>
                <a:lnTo>
                  <a:pt x="473290" y="176847"/>
                </a:lnTo>
                <a:lnTo>
                  <a:pt x="473290" y="185737"/>
                </a:lnTo>
                <a:lnTo>
                  <a:pt x="481914" y="185737"/>
                </a:lnTo>
                <a:lnTo>
                  <a:pt x="481914" y="198437"/>
                </a:lnTo>
                <a:lnTo>
                  <a:pt x="503504" y="198437"/>
                </a:lnTo>
                <a:lnTo>
                  <a:pt x="503504" y="207327"/>
                </a:lnTo>
                <a:lnTo>
                  <a:pt x="507822" y="207327"/>
                </a:lnTo>
                <a:lnTo>
                  <a:pt x="512140" y="212407"/>
                </a:lnTo>
                <a:lnTo>
                  <a:pt x="512140" y="216217"/>
                </a:lnTo>
                <a:lnTo>
                  <a:pt x="516458" y="216217"/>
                </a:lnTo>
                <a:lnTo>
                  <a:pt x="516458" y="207327"/>
                </a:lnTo>
                <a:lnTo>
                  <a:pt x="525094" y="207327"/>
                </a:lnTo>
                <a:lnTo>
                  <a:pt x="529412" y="203517"/>
                </a:lnTo>
                <a:lnTo>
                  <a:pt x="529412" y="198437"/>
                </a:lnTo>
                <a:lnTo>
                  <a:pt x="533730" y="194627"/>
                </a:lnTo>
                <a:lnTo>
                  <a:pt x="563956" y="194627"/>
                </a:lnTo>
                <a:lnTo>
                  <a:pt x="563956" y="176847"/>
                </a:lnTo>
                <a:lnTo>
                  <a:pt x="572592" y="176847"/>
                </a:lnTo>
                <a:lnTo>
                  <a:pt x="572592" y="207327"/>
                </a:lnTo>
                <a:lnTo>
                  <a:pt x="581228" y="207327"/>
                </a:lnTo>
                <a:lnTo>
                  <a:pt x="585546" y="203517"/>
                </a:lnTo>
                <a:lnTo>
                  <a:pt x="585546" y="198437"/>
                </a:lnTo>
                <a:lnTo>
                  <a:pt x="589864" y="194627"/>
                </a:lnTo>
                <a:lnTo>
                  <a:pt x="594182" y="194627"/>
                </a:lnTo>
                <a:lnTo>
                  <a:pt x="594182" y="203517"/>
                </a:lnTo>
                <a:lnTo>
                  <a:pt x="602818" y="203517"/>
                </a:lnTo>
                <a:lnTo>
                  <a:pt x="602818" y="194627"/>
                </a:lnTo>
                <a:lnTo>
                  <a:pt x="602818" y="176847"/>
                </a:lnTo>
                <a:lnTo>
                  <a:pt x="607123" y="167957"/>
                </a:lnTo>
                <a:lnTo>
                  <a:pt x="607123" y="164147"/>
                </a:lnTo>
                <a:lnTo>
                  <a:pt x="615759" y="164147"/>
                </a:lnTo>
                <a:lnTo>
                  <a:pt x="615759" y="194627"/>
                </a:lnTo>
                <a:lnTo>
                  <a:pt x="658939" y="194627"/>
                </a:lnTo>
                <a:lnTo>
                  <a:pt x="658939" y="198437"/>
                </a:lnTo>
                <a:lnTo>
                  <a:pt x="663257" y="203517"/>
                </a:lnTo>
                <a:lnTo>
                  <a:pt x="671893" y="203517"/>
                </a:lnTo>
                <a:lnTo>
                  <a:pt x="671893" y="212407"/>
                </a:lnTo>
                <a:lnTo>
                  <a:pt x="680529" y="212407"/>
                </a:lnTo>
                <a:lnTo>
                  <a:pt x="684847" y="207327"/>
                </a:lnTo>
                <a:lnTo>
                  <a:pt x="684847" y="198437"/>
                </a:lnTo>
                <a:lnTo>
                  <a:pt x="676211" y="198437"/>
                </a:lnTo>
                <a:lnTo>
                  <a:pt x="676211" y="190817"/>
                </a:lnTo>
                <a:lnTo>
                  <a:pt x="697801" y="190817"/>
                </a:lnTo>
                <a:lnTo>
                  <a:pt x="697801" y="203517"/>
                </a:lnTo>
                <a:lnTo>
                  <a:pt x="706437" y="203517"/>
                </a:lnTo>
                <a:lnTo>
                  <a:pt x="710755" y="207327"/>
                </a:lnTo>
                <a:lnTo>
                  <a:pt x="710755" y="216217"/>
                </a:lnTo>
                <a:lnTo>
                  <a:pt x="719391" y="216217"/>
                </a:lnTo>
                <a:lnTo>
                  <a:pt x="719391" y="225107"/>
                </a:lnTo>
                <a:lnTo>
                  <a:pt x="728027" y="225107"/>
                </a:lnTo>
                <a:lnTo>
                  <a:pt x="728027" y="207327"/>
                </a:lnTo>
                <a:lnTo>
                  <a:pt x="715073" y="207327"/>
                </a:lnTo>
                <a:lnTo>
                  <a:pt x="715073" y="194627"/>
                </a:lnTo>
                <a:lnTo>
                  <a:pt x="706437" y="194627"/>
                </a:lnTo>
                <a:lnTo>
                  <a:pt x="706437" y="190817"/>
                </a:lnTo>
                <a:lnTo>
                  <a:pt x="706437" y="185737"/>
                </a:lnTo>
                <a:lnTo>
                  <a:pt x="697801" y="185737"/>
                </a:lnTo>
                <a:lnTo>
                  <a:pt x="697801" y="176847"/>
                </a:lnTo>
                <a:lnTo>
                  <a:pt x="723709" y="176847"/>
                </a:lnTo>
                <a:lnTo>
                  <a:pt x="723709" y="181927"/>
                </a:lnTo>
                <a:lnTo>
                  <a:pt x="728027" y="185737"/>
                </a:lnTo>
                <a:lnTo>
                  <a:pt x="715073" y="185737"/>
                </a:lnTo>
                <a:lnTo>
                  <a:pt x="715073" y="194627"/>
                </a:lnTo>
                <a:lnTo>
                  <a:pt x="728027" y="194627"/>
                </a:lnTo>
                <a:lnTo>
                  <a:pt x="728027" y="203517"/>
                </a:lnTo>
                <a:lnTo>
                  <a:pt x="740968" y="203517"/>
                </a:lnTo>
                <a:lnTo>
                  <a:pt x="740968" y="190817"/>
                </a:lnTo>
                <a:lnTo>
                  <a:pt x="749604" y="190817"/>
                </a:lnTo>
                <a:lnTo>
                  <a:pt x="749604" y="203517"/>
                </a:lnTo>
                <a:lnTo>
                  <a:pt x="758240" y="203517"/>
                </a:lnTo>
                <a:lnTo>
                  <a:pt x="758240" y="207327"/>
                </a:lnTo>
                <a:lnTo>
                  <a:pt x="762558" y="207327"/>
                </a:lnTo>
                <a:lnTo>
                  <a:pt x="762558" y="220027"/>
                </a:lnTo>
                <a:lnTo>
                  <a:pt x="788466" y="220027"/>
                </a:lnTo>
                <a:lnTo>
                  <a:pt x="792784" y="216217"/>
                </a:lnTo>
                <a:lnTo>
                  <a:pt x="792784" y="212407"/>
                </a:lnTo>
                <a:lnTo>
                  <a:pt x="788466" y="212407"/>
                </a:lnTo>
                <a:lnTo>
                  <a:pt x="788466" y="203517"/>
                </a:lnTo>
                <a:lnTo>
                  <a:pt x="805738" y="203517"/>
                </a:lnTo>
                <a:lnTo>
                  <a:pt x="805738" y="207327"/>
                </a:lnTo>
                <a:lnTo>
                  <a:pt x="835964" y="207327"/>
                </a:lnTo>
                <a:lnTo>
                  <a:pt x="839660" y="203517"/>
                </a:lnTo>
                <a:lnTo>
                  <a:pt x="844600" y="198437"/>
                </a:lnTo>
                <a:lnTo>
                  <a:pt x="844600" y="190817"/>
                </a:lnTo>
                <a:lnTo>
                  <a:pt x="844600" y="185737"/>
                </a:lnTo>
                <a:lnTo>
                  <a:pt x="866190" y="185737"/>
                </a:lnTo>
                <a:lnTo>
                  <a:pt x="866190" y="194627"/>
                </a:lnTo>
                <a:lnTo>
                  <a:pt x="861872" y="194627"/>
                </a:lnTo>
                <a:lnTo>
                  <a:pt x="861872" y="198437"/>
                </a:lnTo>
                <a:lnTo>
                  <a:pt x="887768" y="198437"/>
                </a:lnTo>
                <a:lnTo>
                  <a:pt x="887768" y="190817"/>
                </a:lnTo>
                <a:lnTo>
                  <a:pt x="918044" y="190817"/>
                </a:lnTo>
                <a:lnTo>
                  <a:pt x="921651" y="186550"/>
                </a:lnTo>
                <a:lnTo>
                  <a:pt x="930986" y="186550"/>
                </a:lnTo>
                <a:lnTo>
                  <a:pt x="930986" y="198437"/>
                </a:lnTo>
                <a:lnTo>
                  <a:pt x="974166" y="198437"/>
                </a:lnTo>
                <a:lnTo>
                  <a:pt x="974166" y="203517"/>
                </a:lnTo>
                <a:lnTo>
                  <a:pt x="982802" y="203517"/>
                </a:lnTo>
                <a:lnTo>
                  <a:pt x="982802" y="190817"/>
                </a:lnTo>
                <a:lnTo>
                  <a:pt x="974166" y="190817"/>
                </a:lnTo>
                <a:lnTo>
                  <a:pt x="974166" y="176847"/>
                </a:lnTo>
                <a:lnTo>
                  <a:pt x="965530" y="176847"/>
                </a:lnTo>
                <a:lnTo>
                  <a:pt x="965530" y="173037"/>
                </a:lnTo>
                <a:lnTo>
                  <a:pt x="987120" y="173037"/>
                </a:lnTo>
                <a:lnTo>
                  <a:pt x="987120" y="190817"/>
                </a:lnTo>
                <a:lnTo>
                  <a:pt x="1008710" y="190817"/>
                </a:lnTo>
                <a:lnTo>
                  <a:pt x="1008710" y="185737"/>
                </a:lnTo>
                <a:lnTo>
                  <a:pt x="1017346" y="185737"/>
                </a:lnTo>
                <a:lnTo>
                  <a:pt x="1017346" y="190817"/>
                </a:lnTo>
                <a:lnTo>
                  <a:pt x="1030300" y="190817"/>
                </a:lnTo>
                <a:lnTo>
                  <a:pt x="1034618" y="185737"/>
                </a:lnTo>
                <a:lnTo>
                  <a:pt x="1051890" y="185737"/>
                </a:lnTo>
                <a:lnTo>
                  <a:pt x="1051890" y="194627"/>
                </a:lnTo>
                <a:lnTo>
                  <a:pt x="1099375" y="194627"/>
                </a:lnTo>
                <a:lnTo>
                  <a:pt x="1099375" y="198437"/>
                </a:lnTo>
                <a:lnTo>
                  <a:pt x="1108011" y="198437"/>
                </a:lnTo>
                <a:lnTo>
                  <a:pt x="1108011" y="194627"/>
                </a:lnTo>
                <a:lnTo>
                  <a:pt x="1112329" y="190817"/>
                </a:lnTo>
                <a:lnTo>
                  <a:pt x="1129601" y="190817"/>
                </a:lnTo>
                <a:lnTo>
                  <a:pt x="1129601" y="198437"/>
                </a:lnTo>
                <a:lnTo>
                  <a:pt x="1133919" y="203517"/>
                </a:lnTo>
                <a:lnTo>
                  <a:pt x="1142555" y="203517"/>
                </a:lnTo>
                <a:lnTo>
                  <a:pt x="1142555" y="212407"/>
                </a:lnTo>
                <a:lnTo>
                  <a:pt x="1151191" y="212407"/>
                </a:lnTo>
                <a:lnTo>
                  <a:pt x="1151191" y="203517"/>
                </a:lnTo>
                <a:lnTo>
                  <a:pt x="1168463" y="203517"/>
                </a:lnTo>
                <a:lnTo>
                  <a:pt x="1172781" y="198437"/>
                </a:lnTo>
                <a:lnTo>
                  <a:pt x="1172781" y="194627"/>
                </a:lnTo>
                <a:lnTo>
                  <a:pt x="1177099" y="194627"/>
                </a:lnTo>
                <a:lnTo>
                  <a:pt x="1181417" y="190817"/>
                </a:lnTo>
                <a:lnTo>
                  <a:pt x="1185735" y="194627"/>
                </a:lnTo>
                <a:lnTo>
                  <a:pt x="1185735" y="203517"/>
                </a:lnTo>
                <a:lnTo>
                  <a:pt x="1215948" y="203517"/>
                </a:lnTo>
                <a:lnTo>
                  <a:pt x="1215948" y="194627"/>
                </a:lnTo>
                <a:lnTo>
                  <a:pt x="1220266" y="190817"/>
                </a:lnTo>
                <a:lnTo>
                  <a:pt x="1233220" y="190817"/>
                </a:lnTo>
                <a:lnTo>
                  <a:pt x="1237538" y="194627"/>
                </a:lnTo>
                <a:lnTo>
                  <a:pt x="1246174" y="194627"/>
                </a:lnTo>
                <a:lnTo>
                  <a:pt x="1250492" y="198437"/>
                </a:lnTo>
                <a:lnTo>
                  <a:pt x="1250492" y="207327"/>
                </a:lnTo>
                <a:lnTo>
                  <a:pt x="1263446" y="207327"/>
                </a:lnTo>
                <a:lnTo>
                  <a:pt x="1263446" y="194627"/>
                </a:lnTo>
                <a:lnTo>
                  <a:pt x="1280718" y="194627"/>
                </a:lnTo>
                <a:lnTo>
                  <a:pt x="1285036" y="190817"/>
                </a:lnTo>
                <a:lnTo>
                  <a:pt x="1285036" y="185737"/>
                </a:lnTo>
                <a:lnTo>
                  <a:pt x="1285036" y="181927"/>
                </a:lnTo>
                <a:lnTo>
                  <a:pt x="1297990" y="181927"/>
                </a:lnTo>
                <a:lnTo>
                  <a:pt x="1297990" y="190817"/>
                </a:lnTo>
                <a:lnTo>
                  <a:pt x="1315262" y="190817"/>
                </a:lnTo>
                <a:lnTo>
                  <a:pt x="1315262" y="198437"/>
                </a:lnTo>
                <a:lnTo>
                  <a:pt x="1349794" y="198437"/>
                </a:lnTo>
                <a:lnTo>
                  <a:pt x="1349794" y="190817"/>
                </a:lnTo>
                <a:lnTo>
                  <a:pt x="1367066" y="190817"/>
                </a:lnTo>
                <a:lnTo>
                  <a:pt x="1367066" y="198437"/>
                </a:lnTo>
                <a:lnTo>
                  <a:pt x="1388656" y="198437"/>
                </a:lnTo>
                <a:lnTo>
                  <a:pt x="1388656" y="212407"/>
                </a:lnTo>
                <a:lnTo>
                  <a:pt x="1423200" y="212407"/>
                </a:lnTo>
                <a:lnTo>
                  <a:pt x="1427518" y="207327"/>
                </a:lnTo>
                <a:lnTo>
                  <a:pt x="1427518" y="198437"/>
                </a:lnTo>
                <a:lnTo>
                  <a:pt x="1475003" y="198437"/>
                </a:lnTo>
                <a:lnTo>
                  <a:pt x="1479321" y="203517"/>
                </a:lnTo>
                <a:lnTo>
                  <a:pt x="1483639" y="203517"/>
                </a:lnTo>
                <a:lnTo>
                  <a:pt x="1483639" y="207327"/>
                </a:lnTo>
                <a:lnTo>
                  <a:pt x="1487957" y="207327"/>
                </a:lnTo>
                <a:lnTo>
                  <a:pt x="1487957" y="203517"/>
                </a:lnTo>
                <a:lnTo>
                  <a:pt x="1479321" y="194627"/>
                </a:lnTo>
                <a:lnTo>
                  <a:pt x="1479321" y="185737"/>
                </a:lnTo>
                <a:lnTo>
                  <a:pt x="1466367" y="185737"/>
                </a:lnTo>
                <a:lnTo>
                  <a:pt x="1466367" y="181927"/>
                </a:lnTo>
                <a:lnTo>
                  <a:pt x="1466367" y="176847"/>
                </a:lnTo>
                <a:lnTo>
                  <a:pt x="1470685" y="173037"/>
                </a:lnTo>
                <a:lnTo>
                  <a:pt x="1479321" y="173037"/>
                </a:lnTo>
                <a:lnTo>
                  <a:pt x="1479321" y="185737"/>
                </a:lnTo>
                <a:lnTo>
                  <a:pt x="1496593" y="185737"/>
                </a:lnTo>
                <a:lnTo>
                  <a:pt x="1496593" y="194627"/>
                </a:lnTo>
                <a:lnTo>
                  <a:pt x="1505229" y="194627"/>
                </a:lnTo>
                <a:lnTo>
                  <a:pt x="1505229" y="203517"/>
                </a:lnTo>
                <a:lnTo>
                  <a:pt x="1522501" y="203517"/>
                </a:lnTo>
                <a:lnTo>
                  <a:pt x="1522501" y="181927"/>
                </a:lnTo>
                <a:lnTo>
                  <a:pt x="1544091" y="181927"/>
                </a:lnTo>
                <a:lnTo>
                  <a:pt x="1548409" y="185737"/>
                </a:lnTo>
                <a:lnTo>
                  <a:pt x="1548409" y="194627"/>
                </a:lnTo>
                <a:lnTo>
                  <a:pt x="1569999" y="194627"/>
                </a:lnTo>
                <a:lnTo>
                  <a:pt x="1569999" y="181927"/>
                </a:lnTo>
                <a:lnTo>
                  <a:pt x="1591576" y="181927"/>
                </a:lnTo>
                <a:lnTo>
                  <a:pt x="1591576" y="173037"/>
                </a:lnTo>
                <a:lnTo>
                  <a:pt x="1591576" y="160337"/>
                </a:lnTo>
                <a:lnTo>
                  <a:pt x="1582940" y="160337"/>
                </a:lnTo>
                <a:lnTo>
                  <a:pt x="1582940" y="155257"/>
                </a:lnTo>
                <a:lnTo>
                  <a:pt x="1578635" y="155257"/>
                </a:lnTo>
                <a:lnTo>
                  <a:pt x="1578635" y="142557"/>
                </a:lnTo>
                <a:lnTo>
                  <a:pt x="1587258" y="142557"/>
                </a:lnTo>
                <a:lnTo>
                  <a:pt x="1587258" y="151447"/>
                </a:lnTo>
                <a:lnTo>
                  <a:pt x="1604530" y="151447"/>
                </a:lnTo>
                <a:lnTo>
                  <a:pt x="1604530" y="142557"/>
                </a:lnTo>
                <a:lnTo>
                  <a:pt x="1604530" y="138747"/>
                </a:lnTo>
                <a:lnTo>
                  <a:pt x="1604530" y="129857"/>
                </a:lnTo>
                <a:lnTo>
                  <a:pt x="1617484" y="129857"/>
                </a:lnTo>
                <a:lnTo>
                  <a:pt x="1617484" y="151447"/>
                </a:lnTo>
                <a:lnTo>
                  <a:pt x="1608848" y="151447"/>
                </a:lnTo>
                <a:lnTo>
                  <a:pt x="1604530" y="155257"/>
                </a:lnTo>
                <a:lnTo>
                  <a:pt x="1604530" y="167957"/>
                </a:lnTo>
                <a:lnTo>
                  <a:pt x="1608848" y="173037"/>
                </a:lnTo>
                <a:lnTo>
                  <a:pt x="1613166" y="173037"/>
                </a:lnTo>
                <a:lnTo>
                  <a:pt x="1613166" y="181927"/>
                </a:lnTo>
                <a:lnTo>
                  <a:pt x="1626120" y="181927"/>
                </a:lnTo>
                <a:lnTo>
                  <a:pt x="1626120" y="185737"/>
                </a:lnTo>
                <a:lnTo>
                  <a:pt x="1643392" y="185737"/>
                </a:lnTo>
                <a:lnTo>
                  <a:pt x="1643392" y="164147"/>
                </a:lnTo>
                <a:lnTo>
                  <a:pt x="1634756" y="164147"/>
                </a:lnTo>
                <a:lnTo>
                  <a:pt x="1634756" y="151447"/>
                </a:lnTo>
                <a:lnTo>
                  <a:pt x="1647710" y="151447"/>
                </a:lnTo>
                <a:lnTo>
                  <a:pt x="1647710" y="164147"/>
                </a:lnTo>
                <a:lnTo>
                  <a:pt x="1660664" y="164147"/>
                </a:lnTo>
                <a:lnTo>
                  <a:pt x="1660664" y="181927"/>
                </a:lnTo>
                <a:lnTo>
                  <a:pt x="1669300" y="181927"/>
                </a:lnTo>
                <a:lnTo>
                  <a:pt x="1669300" y="176847"/>
                </a:lnTo>
                <a:lnTo>
                  <a:pt x="1673618" y="173037"/>
                </a:lnTo>
                <a:lnTo>
                  <a:pt x="1682254" y="173037"/>
                </a:lnTo>
                <a:lnTo>
                  <a:pt x="1686572" y="167957"/>
                </a:lnTo>
                <a:lnTo>
                  <a:pt x="1690890" y="167957"/>
                </a:lnTo>
                <a:lnTo>
                  <a:pt x="1690890" y="164147"/>
                </a:lnTo>
                <a:lnTo>
                  <a:pt x="1699526" y="164147"/>
                </a:lnTo>
                <a:lnTo>
                  <a:pt x="1699526" y="176847"/>
                </a:lnTo>
                <a:lnTo>
                  <a:pt x="1703844" y="181927"/>
                </a:lnTo>
                <a:lnTo>
                  <a:pt x="1703844" y="194627"/>
                </a:lnTo>
                <a:lnTo>
                  <a:pt x="1716786" y="194627"/>
                </a:lnTo>
                <a:lnTo>
                  <a:pt x="1716786" y="190817"/>
                </a:lnTo>
                <a:lnTo>
                  <a:pt x="1721104" y="185737"/>
                </a:lnTo>
                <a:lnTo>
                  <a:pt x="1734058" y="185737"/>
                </a:lnTo>
                <a:lnTo>
                  <a:pt x="1742694" y="194627"/>
                </a:lnTo>
                <a:lnTo>
                  <a:pt x="1742694" y="203517"/>
                </a:lnTo>
                <a:lnTo>
                  <a:pt x="1751330" y="203517"/>
                </a:lnTo>
                <a:lnTo>
                  <a:pt x="1751330" y="199555"/>
                </a:lnTo>
                <a:lnTo>
                  <a:pt x="1764284" y="199555"/>
                </a:lnTo>
                <a:lnTo>
                  <a:pt x="1764284" y="177863"/>
                </a:lnTo>
                <a:lnTo>
                  <a:pt x="1751330" y="177863"/>
                </a:lnTo>
                <a:lnTo>
                  <a:pt x="1751330" y="164147"/>
                </a:lnTo>
                <a:lnTo>
                  <a:pt x="1759966" y="164147"/>
                </a:lnTo>
                <a:lnTo>
                  <a:pt x="1759966" y="176847"/>
                </a:lnTo>
                <a:lnTo>
                  <a:pt x="1772920" y="176847"/>
                </a:lnTo>
                <a:lnTo>
                  <a:pt x="1772920" y="160337"/>
                </a:lnTo>
                <a:lnTo>
                  <a:pt x="1777238" y="160337"/>
                </a:lnTo>
                <a:lnTo>
                  <a:pt x="1777238" y="181927"/>
                </a:lnTo>
                <a:lnTo>
                  <a:pt x="1781556" y="181927"/>
                </a:lnTo>
                <a:lnTo>
                  <a:pt x="1785874" y="185737"/>
                </a:lnTo>
                <a:lnTo>
                  <a:pt x="1785874" y="190817"/>
                </a:lnTo>
                <a:lnTo>
                  <a:pt x="1794510" y="190817"/>
                </a:lnTo>
                <a:lnTo>
                  <a:pt x="1794510" y="198437"/>
                </a:lnTo>
                <a:lnTo>
                  <a:pt x="1807464" y="198437"/>
                </a:lnTo>
                <a:lnTo>
                  <a:pt x="1807464" y="207327"/>
                </a:lnTo>
                <a:lnTo>
                  <a:pt x="1811782" y="207327"/>
                </a:lnTo>
                <a:lnTo>
                  <a:pt x="1811782" y="176847"/>
                </a:lnTo>
                <a:lnTo>
                  <a:pt x="1820418" y="176847"/>
                </a:lnTo>
                <a:lnTo>
                  <a:pt x="1820418" y="185737"/>
                </a:lnTo>
                <a:lnTo>
                  <a:pt x="1859267" y="185737"/>
                </a:lnTo>
                <a:lnTo>
                  <a:pt x="1863585" y="181927"/>
                </a:lnTo>
                <a:lnTo>
                  <a:pt x="1863585" y="177863"/>
                </a:lnTo>
                <a:lnTo>
                  <a:pt x="1876539" y="177863"/>
                </a:lnTo>
                <a:lnTo>
                  <a:pt x="1876539" y="169189"/>
                </a:lnTo>
                <a:lnTo>
                  <a:pt x="1872221" y="169189"/>
                </a:lnTo>
                <a:lnTo>
                  <a:pt x="1872221" y="167957"/>
                </a:lnTo>
                <a:lnTo>
                  <a:pt x="1876539" y="160337"/>
                </a:lnTo>
                <a:lnTo>
                  <a:pt x="1876539" y="155257"/>
                </a:lnTo>
                <a:lnTo>
                  <a:pt x="1876539" y="151447"/>
                </a:lnTo>
                <a:lnTo>
                  <a:pt x="1885175" y="151447"/>
                </a:lnTo>
                <a:lnTo>
                  <a:pt x="1885175" y="173037"/>
                </a:lnTo>
                <a:lnTo>
                  <a:pt x="1893811" y="173037"/>
                </a:lnTo>
                <a:lnTo>
                  <a:pt x="1898129" y="167957"/>
                </a:lnTo>
                <a:lnTo>
                  <a:pt x="1898129" y="160337"/>
                </a:lnTo>
                <a:lnTo>
                  <a:pt x="1906765" y="160337"/>
                </a:lnTo>
                <a:lnTo>
                  <a:pt x="1906765" y="185737"/>
                </a:lnTo>
                <a:lnTo>
                  <a:pt x="1915401" y="185737"/>
                </a:lnTo>
                <a:lnTo>
                  <a:pt x="1915401" y="176847"/>
                </a:lnTo>
                <a:lnTo>
                  <a:pt x="1928355" y="176847"/>
                </a:lnTo>
                <a:lnTo>
                  <a:pt x="1928355" y="167957"/>
                </a:lnTo>
                <a:lnTo>
                  <a:pt x="1924037" y="164147"/>
                </a:lnTo>
                <a:lnTo>
                  <a:pt x="1924037" y="160337"/>
                </a:lnTo>
                <a:lnTo>
                  <a:pt x="1915401" y="160337"/>
                </a:lnTo>
                <a:lnTo>
                  <a:pt x="1915401" y="151447"/>
                </a:lnTo>
                <a:lnTo>
                  <a:pt x="1915401" y="146367"/>
                </a:lnTo>
                <a:lnTo>
                  <a:pt x="1928355" y="146367"/>
                </a:lnTo>
                <a:lnTo>
                  <a:pt x="1928355" y="164147"/>
                </a:lnTo>
                <a:lnTo>
                  <a:pt x="1932673" y="167957"/>
                </a:lnTo>
                <a:lnTo>
                  <a:pt x="1936991" y="167957"/>
                </a:lnTo>
                <a:lnTo>
                  <a:pt x="1941309" y="173037"/>
                </a:lnTo>
                <a:lnTo>
                  <a:pt x="1941309" y="181927"/>
                </a:lnTo>
                <a:lnTo>
                  <a:pt x="1958581" y="181927"/>
                </a:lnTo>
                <a:lnTo>
                  <a:pt x="1962899" y="176847"/>
                </a:lnTo>
                <a:lnTo>
                  <a:pt x="1962899" y="167957"/>
                </a:lnTo>
                <a:lnTo>
                  <a:pt x="1954263" y="167957"/>
                </a:lnTo>
                <a:lnTo>
                  <a:pt x="1954263" y="160337"/>
                </a:lnTo>
                <a:lnTo>
                  <a:pt x="1962899" y="160337"/>
                </a:lnTo>
                <a:lnTo>
                  <a:pt x="1962899" y="167957"/>
                </a:lnTo>
                <a:lnTo>
                  <a:pt x="1984476" y="167957"/>
                </a:lnTo>
                <a:lnTo>
                  <a:pt x="1984476" y="176847"/>
                </a:lnTo>
                <a:lnTo>
                  <a:pt x="1988794" y="173037"/>
                </a:lnTo>
                <a:lnTo>
                  <a:pt x="1988794" y="164147"/>
                </a:lnTo>
                <a:lnTo>
                  <a:pt x="2010384" y="164147"/>
                </a:lnTo>
                <a:lnTo>
                  <a:pt x="2010384" y="185737"/>
                </a:lnTo>
                <a:lnTo>
                  <a:pt x="2031974" y="185737"/>
                </a:lnTo>
                <a:lnTo>
                  <a:pt x="2031974" y="181927"/>
                </a:lnTo>
                <a:lnTo>
                  <a:pt x="2040648" y="181927"/>
                </a:lnTo>
                <a:lnTo>
                  <a:pt x="2040648" y="190817"/>
                </a:lnTo>
                <a:lnTo>
                  <a:pt x="2049284" y="190817"/>
                </a:lnTo>
                <a:lnTo>
                  <a:pt x="2049284" y="185737"/>
                </a:lnTo>
                <a:lnTo>
                  <a:pt x="2053602" y="185737"/>
                </a:lnTo>
                <a:lnTo>
                  <a:pt x="2053602" y="181927"/>
                </a:lnTo>
                <a:lnTo>
                  <a:pt x="2053602" y="176847"/>
                </a:lnTo>
                <a:lnTo>
                  <a:pt x="2062238" y="176847"/>
                </a:lnTo>
                <a:lnTo>
                  <a:pt x="2062238" y="190817"/>
                </a:lnTo>
                <a:lnTo>
                  <a:pt x="2070874" y="190817"/>
                </a:lnTo>
                <a:lnTo>
                  <a:pt x="2070874" y="176847"/>
                </a:lnTo>
                <a:lnTo>
                  <a:pt x="2070874" y="164147"/>
                </a:lnTo>
                <a:lnTo>
                  <a:pt x="2092464" y="164147"/>
                </a:lnTo>
                <a:lnTo>
                  <a:pt x="2092464" y="185737"/>
                </a:lnTo>
                <a:lnTo>
                  <a:pt x="2096782" y="185737"/>
                </a:lnTo>
                <a:lnTo>
                  <a:pt x="2101100" y="181927"/>
                </a:lnTo>
                <a:lnTo>
                  <a:pt x="2101100" y="173037"/>
                </a:lnTo>
                <a:lnTo>
                  <a:pt x="2144280" y="173037"/>
                </a:lnTo>
                <a:lnTo>
                  <a:pt x="2144280" y="164147"/>
                </a:lnTo>
                <a:lnTo>
                  <a:pt x="2144280" y="160337"/>
                </a:lnTo>
                <a:lnTo>
                  <a:pt x="2165858" y="160337"/>
                </a:lnTo>
                <a:lnTo>
                  <a:pt x="2165858" y="155257"/>
                </a:lnTo>
                <a:lnTo>
                  <a:pt x="2165858" y="151447"/>
                </a:lnTo>
                <a:lnTo>
                  <a:pt x="2174494" y="151447"/>
                </a:lnTo>
                <a:lnTo>
                  <a:pt x="2174494" y="181927"/>
                </a:lnTo>
                <a:lnTo>
                  <a:pt x="2178812" y="181927"/>
                </a:lnTo>
                <a:lnTo>
                  <a:pt x="2183130" y="176847"/>
                </a:lnTo>
                <a:lnTo>
                  <a:pt x="2183130" y="173037"/>
                </a:lnTo>
                <a:lnTo>
                  <a:pt x="2200402" y="173037"/>
                </a:lnTo>
                <a:lnTo>
                  <a:pt x="2200402" y="160337"/>
                </a:lnTo>
                <a:lnTo>
                  <a:pt x="2221992" y="160337"/>
                </a:lnTo>
                <a:lnTo>
                  <a:pt x="2221992" y="173037"/>
                </a:lnTo>
                <a:lnTo>
                  <a:pt x="2230628" y="173037"/>
                </a:lnTo>
                <a:lnTo>
                  <a:pt x="2230628" y="181927"/>
                </a:lnTo>
                <a:lnTo>
                  <a:pt x="2243582" y="181927"/>
                </a:lnTo>
                <a:lnTo>
                  <a:pt x="2243582" y="190817"/>
                </a:lnTo>
                <a:lnTo>
                  <a:pt x="2252218" y="190817"/>
                </a:lnTo>
                <a:lnTo>
                  <a:pt x="2252218" y="160337"/>
                </a:lnTo>
                <a:lnTo>
                  <a:pt x="2252218" y="155257"/>
                </a:lnTo>
                <a:lnTo>
                  <a:pt x="2252218" y="151447"/>
                </a:lnTo>
                <a:lnTo>
                  <a:pt x="2256536" y="151447"/>
                </a:lnTo>
                <a:lnTo>
                  <a:pt x="2260854" y="146367"/>
                </a:lnTo>
                <a:lnTo>
                  <a:pt x="2260854" y="124777"/>
                </a:lnTo>
                <a:lnTo>
                  <a:pt x="2256536" y="124777"/>
                </a:lnTo>
                <a:lnTo>
                  <a:pt x="2256536" y="120967"/>
                </a:lnTo>
                <a:lnTo>
                  <a:pt x="2256536" y="115887"/>
                </a:lnTo>
                <a:lnTo>
                  <a:pt x="2269490" y="115887"/>
                </a:lnTo>
                <a:lnTo>
                  <a:pt x="2278126" y="124777"/>
                </a:lnTo>
                <a:lnTo>
                  <a:pt x="2291080" y="124777"/>
                </a:lnTo>
                <a:lnTo>
                  <a:pt x="2291080" y="133667"/>
                </a:lnTo>
                <a:lnTo>
                  <a:pt x="2282444" y="133667"/>
                </a:lnTo>
                <a:lnTo>
                  <a:pt x="2282444" y="160337"/>
                </a:lnTo>
                <a:lnTo>
                  <a:pt x="2273808" y="160337"/>
                </a:lnTo>
                <a:lnTo>
                  <a:pt x="2273808" y="167957"/>
                </a:lnTo>
                <a:lnTo>
                  <a:pt x="2295385" y="167957"/>
                </a:lnTo>
                <a:lnTo>
                  <a:pt x="2295385" y="155257"/>
                </a:lnTo>
                <a:lnTo>
                  <a:pt x="2304021" y="155257"/>
                </a:lnTo>
                <a:lnTo>
                  <a:pt x="2304021" y="164109"/>
                </a:lnTo>
                <a:lnTo>
                  <a:pt x="2308301" y="160337"/>
                </a:lnTo>
                <a:lnTo>
                  <a:pt x="2312619" y="160337"/>
                </a:lnTo>
                <a:lnTo>
                  <a:pt x="2312619" y="164147"/>
                </a:lnTo>
                <a:lnTo>
                  <a:pt x="2308301" y="164147"/>
                </a:lnTo>
                <a:lnTo>
                  <a:pt x="2312619" y="160337"/>
                </a:lnTo>
                <a:lnTo>
                  <a:pt x="2304072" y="164109"/>
                </a:lnTo>
                <a:lnTo>
                  <a:pt x="2299703" y="167957"/>
                </a:lnTo>
                <a:lnTo>
                  <a:pt x="2295385" y="167957"/>
                </a:lnTo>
                <a:lnTo>
                  <a:pt x="2295385" y="181927"/>
                </a:lnTo>
                <a:lnTo>
                  <a:pt x="2304021" y="181927"/>
                </a:lnTo>
                <a:lnTo>
                  <a:pt x="2304021" y="194627"/>
                </a:lnTo>
                <a:lnTo>
                  <a:pt x="2308339" y="194627"/>
                </a:lnTo>
                <a:lnTo>
                  <a:pt x="2312657" y="190817"/>
                </a:lnTo>
                <a:lnTo>
                  <a:pt x="2312657" y="181927"/>
                </a:lnTo>
                <a:lnTo>
                  <a:pt x="2325611" y="181927"/>
                </a:lnTo>
                <a:lnTo>
                  <a:pt x="2325611" y="190817"/>
                </a:lnTo>
                <a:lnTo>
                  <a:pt x="2342883" y="190817"/>
                </a:lnTo>
                <a:lnTo>
                  <a:pt x="2342883" y="176847"/>
                </a:lnTo>
                <a:lnTo>
                  <a:pt x="2351519" y="176847"/>
                </a:lnTo>
                <a:lnTo>
                  <a:pt x="2351519" y="167957"/>
                </a:lnTo>
                <a:lnTo>
                  <a:pt x="2360155" y="167957"/>
                </a:lnTo>
                <a:lnTo>
                  <a:pt x="2360155" y="190817"/>
                </a:lnTo>
                <a:lnTo>
                  <a:pt x="2368791" y="190817"/>
                </a:lnTo>
                <a:lnTo>
                  <a:pt x="2368791" y="164147"/>
                </a:lnTo>
                <a:lnTo>
                  <a:pt x="2377427" y="164147"/>
                </a:lnTo>
                <a:lnTo>
                  <a:pt x="2377427" y="173037"/>
                </a:lnTo>
                <a:lnTo>
                  <a:pt x="2381745" y="176847"/>
                </a:lnTo>
                <a:lnTo>
                  <a:pt x="2390381" y="176847"/>
                </a:lnTo>
                <a:lnTo>
                  <a:pt x="2390381" y="173037"/>
                </a:lnTo>
                <a:lnTo>
                  <a:pt x="2399017" y="173037"/>
                </a:lnTo>
                <a:lnTo>
                  <a:pt x="2399017" y="155257"/>
                </a:lnTo>
                <a:lnTo>
                  <a:pt x="2399017" y="151447"/>
                </a:lnTo>
                <a:lnTo>
                  <a:pt x="2403335" y="151447"/>
                </a:lnTo>
                <a:lnTo>
                  <a:pt x="2411971" y="160337"/>
                </a:lnTo>
                <a:lnTo>
                  <a:pt x="2411971" y="176847"/>
                </a:lnTo>
                <a:lnTo>
                  <a:pt x="2416289" y="176847"/>
                </a:lnTo>
                <a:lnTo>
                  <a:pt x="2416289" y="164147"/>
                </a:lnTo>
                <a:lnTo>
                  <a:pt x="2429230" y="164147"/>
                </a:lnTo>
                <a:lnTo>
                  <a:pt x="2429230" y="176847"/>
                </a:lnTo>
                <a:lnTo>
                  <a:pt x="2433548" y="176847"/>
                </a:lnTo>
                <a:lnTo>
                  <a:pt x="2437866" y="173037"/>
                </a:lnTo>
                <a:lnTo>
                  <a:pt x="2437866" y="164147"/>
                </a:lnTo>
                <a:lnTo>
                  <a:pt x="2476728" y="164147"/>
                </a:lnTo>
                <a:lnTo>
                  <a:pt x="2476728" y="176847"/>
                </a:lnTo>
                <a:lnTo>
                  <a:pt x="2489682" y="176847"/>
                </a:lnTo>
                <a:lnTo>
                  <a:pt x="2489682" y="181927"/>
                </a:lnTo>
                <a:lnTo>
                  <a:pt x="2502636" y="181927"/>
                </a:lnTo>
                <a:lnTo>
                  <a:pt x="2502636" y="164147"/>
                </a:lnTo>
                <a:lnTo>
                  <a:pt x="2502636" y="160337"/>
                </a:lnTo>
                <a:lnTo>
                  <a:pt x="2504732" y="152717"/>
                </a:lnTo>
                <a:lnTo>
                  <a:pt x="2505291" y="151447"/>
                </a:lnTo>
                <a:lnTo>
                  <a:pt x="2506408" y="148907"/>
                </a:lnTo>
                <a:lnTo>
                  <a:pt x="2510523" y="147637"/>
                </a:lnTo>
                <a:lnTo>
                  <a:pt x="2519908" y="146367"/>
                </a:lnTo>
                <a:lnTo>
                  <a:pt x="2524226" y="146367"/>
                </a:lnTo>
                <a:lnTo>
                  <a:pt x="2524226" y="167957"/>
                </a:lnTo>
                <a:lnTo>
                  <a:pt x="2515590" y="167957"/>
                </a:lnTo>
                <a:lnTo>
                  <a:pt x="2515590" y="176847"/>
                </a:lnTo>
                <a:lnTo>
                  <a:pt x="2545816" y="176847"/>
                </a:lnTo>
                <a:lnTo>
                  <a:pt x="2545816" y="173037"/>
                </a:lnTo>
                <a:lnTo>
                  <a:pt x="2588984" y="173037"/>
                </a:lnTo>
                <a:lnTo>
                  <a:pt x="2588984" y="160337"/>
                </a:lnTo>
                <a:lnTo>
                  <a:pt x="2640800" y="160337"/>
                </a:lnTo>
                <a:lnTo>
                  <a:pt x="2640800" y="164147"/>
                </a:lnTo>
                <a:lnTo>
                  <a:pt x="2645118" y="167957"/>
                </a:lnTo>
                <a:lnTo>
                  <a:pt x="2653754" y="167957"/>
                </a:lnTo>
                <a:lnTo>
                  <a:pt x="2653754" y="173037"/>
                </a:lnTo>
                <a:lnTo>
                  <a:pt x="2666708" y="173037"/>
                </a:lnTo>
                <a:lnTo>
                  <a:pt x="2666708" y="164147"/>
                </a:lnTo>
                <a:lnTo>
                  <a:pt x="2679662" y="164147"/>
                </a:lnTo>
                <a:lnTo>
                  <a:pt x="2679662" y="160337"/>
                </a:lnTo>
                <a:lnTo>
                  <a:pt x="2679662" y="155257"/>
                </a:lnTo>
                <a:lnTo>
                  <a:pt x="2688285" y="155257"/>
                </a:lnTo>
                <a:lnTo>
                  <a:pt x="2692603" y="151447"/>
                </a:lnTo>
                <a:lnTo>
                  <a:pt x="2692603" y="146367"/>
                </a:lnTo>
                <a:lnTo>
                  <a:pt x="2701239" y="146367"/>
                </a:lnTo>
                <a:lnTo>
                  <a:pt x="2701239" y="155257"/>
                </a:lnTo>
                <a:lnTo>
                  <a:pt x="2722829" y="155257"/>
                </a:lnTo>
                <a:lnTo>
                  <a:pt x="2722829" y="151447"/>
                </a:lnTo>
                <a:lnTo>
                  <a:pt x="2727147" y="146367"/>
                </a:lnTo>
                <a:lnTo>
                  <a:pt x="2735783" y="146367"/>
                </a:lnTo>
                <a:lnTo>
                  <a:pt x="2735783" y="147497"/>
                </a:lnTo>
                <a:lnTo>
                  <a:pt x="2731427" y="147497"/>
                </a:lnTo>
                <a:lnTo>
                  <a:pt x="2731427" y="156171"/>
                </a:lnTo>
                <a:lnTo>
                  <a:pt x="2718473" y="156171"/>
                </a:lnTo>
                <a:lnTo>
                  <a:pt x="2718473" y="164858"/>
                </a:lnTo>
                <a:lnTo>
                  <a:pt x="2744381" y="164858"/>
                </a:lnTo>
                <a:lnTo>
                  <a:pt x="2748699" y="160515"/>
                </a:lnTo>
                <a:lnTo>
                  <a:pt x="2748699" y="155257"/>
                </a:lnTo>
                <a:lnTo>
                  <a:pt x="2796235" y="155257"/>
                </a:lnTo>
                <a:lnTo>
                  <a:pt x="2796235" y="164147"/>
                </a:lnTo>
                <a:lnTo>
                  <a:pt x="2809189" y="164147"/>
                </a:lnTo>
                <a:lnTo>
                  <a:pt x="2809189" y="146367"/>
                </a:lnTo>
                <a:lnTo>
                  <a:pt x="2809189" y="143167"/>
                </a:lnTo>
                <a:lnTo>
                  <a:pt x="2826410" y="143167"/>
                </a:lnTo>
                <a:lnTo>
                  <a:pt x="2826410" y="134493"/>
                </a:lnTo>
                <a:lnTo>
                  <a:pt x="2817774" y="134493"/>
                </a:lnTo>
                <a:lnTo>
                  <a:pt x="2817774" y="125806"/>
                </a:lnTo>
                <a:lnTo>
                  <a:pt x="2816745" y="124777"/>
                </a:lnTo>
                <a:lnTo>
                  <a:pt x="2822130" y="124777"/>
                </a:lnTo>
                <a:lnTo>
                  <a:pt x="2822130" y="129857"/>
                </a:lnTo>
                <a:lnTo>
                  <a:pt x="2830766" y="129857"/>
                </a:lnTo>
                <a:lnTo>
                  <a:pt x="2830766" y="138747"/>
                </a:lnTo>
                <a:lnTo>
                  <a:pt x="2843720" y="138747"/>
                </a:lnTo>
                <a:lnTo>
                  <a:pt x="2843720" y="142557"/>
                </a:lnTo>
                <a:lnTo>
                  <a:pt x="2848038" y="142557"/>
                </a:lnTo>
                <a:lnTo>
                  <a:pt x="2852356" y="138747"/>
                </a:lnTo>
                <a:lnTo>
                  <a:pt x="2852356" y="115887"/>
                </a:lnTo>
                <a:lnTo>
                  <a:pt x="2852356" y="112077"/>
                </a:lnTo>
                <a:lnTo>
                  <a:pt x="2856674" y="112077"/>
                </a:lnTo>
                <a:lnTo>
                  <a:pt x="2856674" y="142557"/>
                </a:lnTo>
                <a:lnTo>
                  <a:pt x="2878264" y="142557"/>
                </a:lnTo>
                <a:lnTo>
                  <a:pt x="2878264" y="146367"/>
                </a:lnTo>
                <a:lnTo>
                  <a:pt x="2886900" y="146367"/>
                </a:lnTo>
                <a:lnTo>
                  <a:pt x="2886900" y="115887"/>
                </a:lnTo>
                <a:lnTo>
                  <a:pt x="2917126" y="115887"/>
                </a:lnTo>
                <a:lnTo>
                  <a:pt x="2921444" y="120967"/>
                </a:lnTo>
                <a:lnTo>
                  <a:pt x="2921444" y="129857"/>
                </a:lnTo>
                <a:lnTo>
                  <a:pt x="2943034" y="129857"/>
                </a:lnTo>
                <a:lnTo>
                  <a:pt x="2943034" y="142557"/>
                </a:lnTo>
                <a:lnTo>
                  <a:pt x="2951657" y="142557"/>
                </a:lnTo>
                <a:lnTo>
                  <a:pt x="2951657" y="155257"/>
                </a:lnTo>
                <a:lnTo>
                  <a:pt x="2960293" y="155257"/>
                </a:lnTo>
                <a:lnTo>
                  <a:pt x="2960293" y="167957"/>
                </a:lnTo>
                <a:lnTo>
                  <a:pt x="2968929" y="167957"/>
                </a:lnTo>
                <a:lnTo>
                  <a:pt x="2968929" y="164147"/>
                </a:lnTo>
                <a:lnTo>
                  <a:pt x="2973247" y="164147"/>
                </a:lnTo>
                <a:lnTo>
                  <a:pt x="2977565" y="160337"/>
                </a:lnTo>
                <a:lnTo>
                  <a:pt x="2990519" y="160337"/>
                </a:lnTo>
                <a:lnTo>
                  <a:pt x="2990519" y="146367"/>
                </a:lnTo>
                <a:lnTo>
                  <a:pt x="3003473" y="146367"/>
                </a:lnTo>
                <a:lnTo>
                  <a:pt x="3003473" y="129857"/>
                </a:lnTo>
                <a:lnTo>
                  <a:pt x="3012109" y="129857"/>
                </a:lnTo>
                <a:lnTo>
                  <a:pt x="3012109" y="151447"/>
                </a:lnTo>
                <a:lnTo>
                  <a:pt x="3033699" y="151447"/>
                </a:lnTo>
                <a:lnTo>
                  <a:pt x="3033699" y="146367"/>
                </a:lnTo>
                <a:lnTo>
                  <a:pt x="3038017" y="142557"/>
                </a:lnTo>
                <a:lnTo>
                  <a:pt x="3055289" y="142557"/>
                </a:lnTo>
                <a:lnTo>
                  <a:pt x="3059607" y="133667"/>
                </a:lnTo>
                <a:lnTo>
                  <a:pt x="3076879" y="133667"/>
                </a:lnTo>
                <a:lnTo>
                  <a:pt x="3076879" y="142557"/>
                </a:lnTo>
                <a:lnTo>
                  <a:pt x="3055289" y="142557"/>
                </a:lnTo>
                <a:lnTo>
                  <a:pt x="3055289" y="151447"/>
                </a:lnTo>
                <a:lnTo>
                  <a:pt x="3076879" y="151447"/>
                </a:lnTo>
                <a:lnTo>
                  <a:pt x="3076879" y="160337"/>
                </a:lnTo>
                <a:lnTo>
                  <a:pt x="3081197" y="164147"/>
                </a:lnTo>
                <a:lnTo>
                  <a:pt x="3085503" y="164147"/>
                </a:lnTo>
                <a:lnTo>
                  <a:pt x="3085503" y="142557"/>
                </a:lnTo>
                <a:lnTo>
                  <a:pt x="3094139" y="142557"/>
                </a:lnTo>
                <a:lnTo>
                  <a:pt x="3094139" y="138785"/>
                </a:lnTo>
                <a:lnTo>
                  <a:pt x="3098419" y="134493"/>
                </a:lnTo>
                <a:lnTo>
                  <a:pt x="3098419" y="125806"/>
                </a:lnTo>
                <a:lnTo>
                  <a:pt x="3094139" y="125806"/>
                </a:lnTo>
                <a:lnTo>
                  <a:pt x="3094139" y="120967"/>
                </a:lnTo>
                <a:lnTo>
                  <a:pt x="3102775" y="120967"/>
                </a:lnTo>
                <a:lnTo>
                  <a:pt x="3102775" y="142557"/>
                </a:lnTo>
                <a:lnTo>
                  <a:pt x="3111462" y="142557"/>
                </a:lnTo>
                <a:lnTo>
                  <a:pt x="3111462" y="151447"/>
                </a:lnTo>
                <a:lnTo>
                  <a:pt x="3132963" y="151447"/>
                </a:lnTo>
                <a:lnTo>
                  <a:pt x="3132963" y="156171"/>
                </a:lnTo>
                <a:lnTo>
                  <a:pt x="3137281" y="151841"/>
                </a:lnTo>
                <a:lnTo>
                  <a:pt x="3141599" y="151841"/>
                </a:lnTo>
                <a:lnTo>
                  <a:pt x="3141599" y="151447"/>
                </a:lnTo>
                <a:lnTo>
                  <a:pt x="3150311" y="151447"/>
                </a:lnTo>
                <a:lnTo>
                  <a:pt x="3150311" y="160337"/>
                </a:lnTo>
                <a:lnTo>
                  <a:pt x="3158947" y="160337"/>
                </a:lnTo>
                <a:lnTo>
                  <a:pt x="3158947" y="151447"/>
                </a:lnTo>
                <a:lnTo>
                  <a:pt x="3167583" y="151447"/>
                </a:lnTo>
                <a:lnTo>
                  <a:pt x="3167583" y="160337"/>
                </a:lnTo>
                <a:lnTo>
                  <a:pt x="3171901" y="160337"/>
                </a:lnTo>
                <a:lnTo>
                  <a:pt x="3171901" y="146367"/>
                </a:lnTo>
                <a:lnTo>
                  <a:pt x="3176219" y="146367"/>
                </a:lnTo>
                <a:lnTo>
                  <a:pt x="3176219" y="142557"/>
                </a:lnTo>
                <a:lnTo>
                  <a:pt x="3180537" y="142557"/>
                </a:lnTo>
                <a:lnTo>
                  <a:pt x="3180537" y="133667"/>
                </a:lnTo>
                <a:lnTo>
                  <a:pt x="3197809" y="133667"/>
                </a:lnTo>
                <a:lnTo>
                  <a:pt x="3197809" y="124777"/>
                </a:lnTo>
                <a:lnTo>
                  <a:pt x="3206445" y="124777"/>
                </a:lnTo>
                <a:lnTo>
                  <a:pt x="3206445" y="133667"/>
                </a:lnTo>
                <a:lnTo>
                  <a:pt x="3215081" y="133667"/>
                </a:lnTo>
                <a:lnTo>
                  <a:pt x="3215081" y="146367"/>
                </a:lnTo>
                <a:lnTo>
                  <a:pt x="3223717" y="146367"/>
                </a:lnTo>
                <a:lnTo>
                  <a:pt x="3223717" y="155257"/>
                </a:lnTo>
                <a:lnTo>
                  <a:pt x="3228035" y="155257"/>
                </a:lnTo>
                <a:lnTo>
                  <a:pt x="3232353" y="151447"/>
                </a:lnTo>
                <a:lnTo>
                  <a:pt x="3232353" y="133667"/>
                </a:lnTo>
                <a:lnTo>
                  <a:pt x="3236671" y="133667"/>
                </a:lnTo>
                <a:lnTo>
                  <a:pt x="3236671" y="151447"/>
                </a:lnTo>
                <a:lnTo>
                  <a:pt x="3245307" y="151447"/>
                </a:lnTo>
                <a:lnTo>
                  <a:pt x="3245307" y="138747"/>
                </a:lnTo>
                <a:lnTo>
                  <a:pt x="3249625" y="133667"/>
                </a:lnTo>
                <a:lnTo>
                  <a:pt x="3249625" y="129857"/>
                </a:lnTo>
                <a:lnTo>
                  <a:pt x="3253943" y="124777"/>
                </a:lnTo>
                <a:lnTo>
                  <a:pt x="3271202" y="124777"/>
                </a:lnTo>
                <a:lnTo>
                  <a:pt x="3271202" y="120967"/>
                </a:lnTo>
                <a:lnTo>
                  <a:pt x="3275520" y="115887"/>
                </a:lnTo>
                <a:lnTo>
                  <a:pt x="3284156" y="115887"/>
                </a:lnTo>
                <a:lnTo>
                  <a:pt x="3284156" y="124777"/>
                </a:lnTo>
                <a:lnTo>
                  <a:pt x="3292792" y="124777"/>
                </a:lnTo>
                <a:lnTo>
                  <a:pt x="3292792" y="133667"/>
                </a:lnTo>
                <a:lnTo>
                  <a:pt x="3297110" y="138747"/>
                </a:lnTo>
                <a:lnTo>
                  <a:pt x="3301428" y="133667"/>
                </a:lnTo>
                <a:lnTo>
                  <a:pt x="3301428" y="112077"/>
                </a:lnTo>
                <a:lnTo>
                  <a:pt x="3310064" y="112077"/>
                </a:lnTo>
                <a:lnTo>
                  <a:pt x="3310064" y="124777"/>
                </a:lnTo>
                <a:lnTo>
                  <a:pt x="3331654" y="124777"/>
                </a:lnTo>
                <a:lnTo>
                  <a:pt x="3331654" y="115887"/>
                </a:lnTo>
                <a:lnTo>
                  <a:pt x="3340290" y="115887"/>
                </a:lnTo>
                <a:lnTo>
                  <a:pt x="3340290" y="124777"/>
                </a:lnTo>
                <a:lnTo>
                  <a:pt x="3348926" y="124777"/>
                </a:lnTo>
                <a:lnTo>
                  <a:pt x="3348926" y="120967"/>
                </a:lnTo>
                <a:lnTo>
                  <a:pt x="3353244" y="115887"/>
                </a:lnTo>
                <a:lnTo>
                  <a:pt x="3353244" y="103187"/>
                </a:lnTo>
                <a:lnTo>
                  <a:pt x="3361791" y="103187"/>
                </a:lnTo>
                <a:lnTo>
                  <a:pt x="3361791" y="94297"/>
                </a:lnTo>
                <a:lnTo>
                  <a:pt x="3370427" y="94297"/>
                </a:lnTo>
                <a:lnTo>
                  <a:pt x="3370389" y="103238"/>
                </a:lnTo>
                <a:lnTo>
                  <a:pt x="3366109" y="108267"/>
                </a:lnTo>
                <a:lnTo>
                  <a:pt x="3361880" y="108267"/>
                </a:lnTo>
                <a:lnTo>
                  <a:pt x="3361880" y="124777"/>
                </a:lnTo>
                <a:lnTo>
                  <a:pt x="3383470" y="124777"/>
                </a:lnTo>
                <a:lnTo>
                  <a:pt x="3383470" y="129857"/>
                </a:lnTo>
                <a:lnTo>
                  <a:pt x="3392106" y="129857"/>
                </a:lnTo>
                <a:lnTo>
                  <a:pt x="3392106" y="112077"/>
                </a:lnTo>
                <a:lnTo>
                  <a:pt x="3409365" y="112077"/>
                </a:lnTo>
                <a:lnTo>
                  <a:pt x="3413683" y="108267"/>
                </a:lnTo>
                <a:lnTo>
                  <a:pt x="3418001" y="108267"/>
                </a:lnTo>
                <a:lnTo>
                  <a:pt x="3418001" y="103187"/>
                </a:lnTo>
                <a:lnTo>
                  <a:pt x="3422319" y="103187"/>
                </a:lnTo>
                <a:lnTo>
                  <a:pt x="3422319" y="108267"/>
                </a:lnTo>
                <a:lnTo>
                  <a:pt x="3426637" y="112077"/>
                </a:lnTo>
                <a:lnTo>
                  <a:pt x="3435273" y="112077"/>
                </a:lnTo>
                <a:lnTo>
                  <a:pt x="3435273" y="108267"/>
                </a:lnTo>
                <a:lnTo>
                  <a:pt x="3439591" y="103187"/>
                </a:lnTo>
                <a:lnTo>
                  <a:pt x="3448227" y="103187"/>
                </a:lnTo>
                <a:lnTo>
                  <a:pt x="3448227" y="94297"/>
                </a:lnTo>
                <a:lnTo>
                  <a:pt x="3456863" y="94297"/>
                </a:lnTo>
                <a:lnTo>
                  <a:pt x="3456863" y="72707"/>
                </a:lnTo>
                <a:lnTo>
                  <a:pt x="3461093" y="72707"/>
                </a:lnTo>
                <a:lnTo>
                  <a:pt x="3461093" y="56197"/>
                </a:lnTo>
                <a:lnTo>
                  <a:pt x="3461093" y="51117"/>
                </a:lnTo>
                <a:lnTo>
                  <a:pt x="3474047" y="51117"/>
                </a:lnTo>
                <a:lnTo>
                  <a:pt x="3474047" y="72707"/>
                </a:lnTo>
                <a:lnTo>
                  <a:pt x="3465499" y="72707"/>
                </a:lnTo>
                <a:lnTo>
                  <a:pt x="3465499" y="99377"/>
                </a:lnTo>
                <a:lnTo>
                  <a:pt x="3474135" y="99377"/>
                </a:lnTo>
                <a:lnTo>
                  <a:pt x="3474135" y="94297"/>
                </a:lnTo>
                <a:lnTo>
                  <a:pt x="3478453" y="90487"/>
                </a:lnTo>
                <a:lnTo>
                  <a:pt x="3487089" y="90487"/>
                </a:lnTo>
                <a:lnTo>
                  <a:pt x="3487089" y="81597"/>
                </a:lnTo>
                <a:lnTo>
                  <a:pt x="3491407" y="77787"/>
                </a:lnTo>
                <a:lnTo>
                  <a:pt x="3491407" y="68897"/>
                </a:lnTo>
                <a:lnTo>
                  <a:pt x="3495637" y="68897"/>
                </a:lnTo>
                <a:lnTo>
                  <a:pt x="3495637" y="63817"/>
                </a:lnTo>
                <a:lnTo>
                  <a:pt x="3504273" y="63817"/>
                </a:lnTo>
                <a:lnTo>
                  <a:pt x="3504273" y="68897"/>
                </a:lnTo>
                <a:lnTo>
                  <a:pt x="3512997" y="68897"/>
                </a:lnTo>
                <a:lnTo>
                  <a:pt x="3512896" y="81699"/>
                </a:lnTo>
                <a:lnTo>
                  <a:pt x="3504361" y="90487"/>
                </a:lnTo>
                <a:lnTo>
                  <a:pt x="3495725" y="90487"/>
                </a:lnTo>
                <a:lnTo>
                  <a:pt x="3495725" y="103187"/>
                </a:lnTo>
                <a:lnTo>
                  <a:pt x="3500043" y="103187"/>
                </a:lnTo>
                <a:lnTo>
                  <a:pt x="3500043" y="112077"/>
                </a:lnTo>
                <a:lnTo>
                  <a:pt x="3491407" y="112077"/>
                </a:lnTo>
                <a:lnTo>
                  <a:pt x="3491407" y="112801"/>
                </a:lnTo>
                <a:lnTo>
                  <a:pt x="3482683" y="112801"/>
                </a:lnTo>
                <a:lnTo>
                  <a:pt x="3482683" y="125806"/>
                </a:lnTo>
                <a:lnTo>
                  <a:pt x="3495637" y="125806"/>
                </a:lnTo>
                <a:lnTo>
                  <a:pt x="3495637" y="120967"/>
                </a:lnTo>
                <a:lnTo>
                  <a:pt x="3512997" y="120967"/>
                </a:lnTo>
                <a:lnTo>
                  <a:pt x="3512997" y="112077"/>
                </a:lnTo>
                <a:lnTo>
                  <a:pt x="3517315" y="108267"/>
                </a:lnTo>
                <a:lnTo>
                  <a:pt x="3521633" y="108267"/>
                </a:lnTo>
                <a:lnTo>
                  <a:pt x="3525901" y="103238"/>
                </a:lnTo>
                <a:lnTo>
                  <a:pt x="3525951" y="94297"/>
                </a:lnTo>
                <a:lnTo>
                  <a:pt x="3538893" y="94297"/>
                </a:lnTo>
                <a:lnTo>
                  <a:pt x="3538944" y="103238"/>
                </a:lnTo>
                <a:lnTo>
                  <a:pt x="3543211" y="108267"/>
                </a:lnTo>
                <a:lnTo>
                  <a:pt x="3595027" y="108267"/>
                </a:lnTo>
                <a:lnTo>
                  <a:pt x="3595027" y="99377"/>
                </a:lnTo>
                <a:lnTo>
                  <a:pt x="3590709" y="99377"/>
                </a:lnTo>
                <a:lnTo>
                  <a:pt x="3586391" y="94297"/>
                </a:lnTo>
                <a:lnTo>
                  <a:pt x="3586391" y="86677"/>
                </a:lnTo>
                <a:lnTo>
                  <a:pt x="3577755" y="86677"/>
                </a:lnTo>
                <a:lnTo>
                  <a:pt x="3577755" y="81597"/>
                </a:lnTo>
                <a:lnTo>
                  <a:pt x="3577755" y="77787"/>
                </a:lnTo>
                <a:lnTo>
                  <a:pt x="3590709" y="77787"/>
                </a:lnTo>
                <a:lnTo>
                  <a:pt x="3590709" y="68897"/>
                </a:lnTo>
                <a:lnTo>
                  <a:pt x="3599345" y="68897"/>
                </a:lnTo>
                <a:lnTo>
                  <a:pt x="3599345" y="77787"/>
                </a:lnTo>
                <a:lnTo>
                  <a:pt x="3590709" y="77787"/>
                </a:lnTo>
                <a:lnTo>
                  <a:pt x="3590709" y="86677"/>
                </a:lnTo>
                <a:lnTo>
                  <a:pt x="3603663" y="86677"/>
                </a:lnTo>
                <a:lnTo>
                  <a:pt x="3603663" y="99377"/>
                </a:lnTo>
                <a:lnTo>
                  <a:pt x="3612299" y="99377"/>
                </a:lnTo>
                <a:lnTo>
                  <a:pt x="3612299" y="108267"/>
                </a:lnTo>
                <a:lnTo>
                  <a:pt x="3625253" y="108267"/>
                </a:lnTo>
                <a:lnTo>
                  <a:pt x="3625253" y="99377"/>
                </a:lnTo>
                <a:lnTo>
                  <a:pt x="3633889" y="99377"/>
                </a:lnTo>
                <a:lnTo>
                  <a:pt x="3633889" y="112077"/>
                </a:lnTo>
                <a:lnTo>
                  <a:pt x="3651161" y="112077"/>
                </a:lnTo>
                <a:lnTo>
                  <a:pt x="3651161" y="94297"/>
                </a:lnTo>
                <a:lnTo>
                  <a:pt x="3651161" y="81597"/>
                </a:lnTo>
                <a:lnTo>
                  <a:pt x="3668420" y="81597"/>
                </a:lnTo>
                <a:lnTo>
                  <a:pt x="3668420" y="77787"/>
                </a:lnTo>
                <a:lnTo>
                  <a:pt x="3677056" y="77787"/>
                </a:lnTo>
                <a:lnTo>
                  <a:pt x="3677056" y="68897"/>
                </a:lnTo>
                <a:lnTo>
                  <a:pt x="3677056" y="63817"/>
                </a:lnTo>
                <a:lnTo>
                  <a:pt x="3690010" y="63817"/>
                </a:lnTo>
                <a:lnTo>
                  <a:pt x="3690099" y="81699"/>
                </a:lnTo>
                <a:lnTo>
                  <a:pt x="3694328" y="86677"/>
                </a:lnTo>
                <a:lnTo>
                  <a:pt x="3702964" y="86677"/>
                </a:lnTo>
                <a:lnTo>
                  <a:pt x="3702964" y="108267"/>
                </a:lnTo>
                <a:lnTo>
                  <a:pt x="3715918" y="108267"/>
                </a:lnTo>
                <a:lnTo>
                  <a:pt x="3715918" y="112077"/>
                </a:lnTo>
                <a:lnTo>
                  <a:pt x="3720236" y="115887"/>
                </a:lnTo>
                <a:lnTo>
                  <a:pt x="3728872" y="115887"/>
                </a:lnTo>
                <a:lnTo>
                  <a:pt x="3728872" y="124777"/>
                </a:lnTo>
                <a:lnTo>
                  <a:pt x="3733190" y="124777"/>
                </a:lnTo>
                <a:lnTo>
                  <a:pt x="3737508" y="120967"/>
                </a:lnTo>
                <a:lnTo>
                  <a:pt x="3737508" y="108267"/>
                </a:lnTo>
                <a:lnTo>
                  <a:pt x="3750462" y="108267"/>
                </a:lnTo>
                <a:lnTo>
                  <a:pt x="3750462" y="115887"/>
                </a:lnTo>
                <a:lnTo>
                  <a:pt x="3759098" y="115887"/>
                </a:lnTo>
                <a:lnTo>
                  <a:pt x="3759098" y="94297"/>
                </a:lnTo>
                <a:lnTo>
                  <a:pt x="3776370" y="94297"/>
                </a:lnTo>
                <a:lnTo>
                  <a:pt x="3776370" y="108267"/>
                </a:lnTo>
                <a:lnTo>
                  <a:pt x="3789324" y="108267"/>
                </a:lnTo>
                <a:lnTo>
                  <a:pt x="3793642" y="112077"/>
                </a:lnTo>
                <a:lnTo>
                  <a:pt x="3793642" y="115887"/>
                </a:lnTo>
                <a:lnTo>
                  <a:pt x="3806583" y="115887"/>
                </a:lnTo>
                <a:lnTo>
                  <a:pt x="3810901" y="112077"/>
                </a:lnTo>
                <a:lnTo>
                  <a:pt x="3810901" y="103187"/>
                </a:lnTo>
                <a:lnTo>
                  <a:pt x="3845445" y="103187"/>
                </a:lnTo>
                <a:lnTo>
                  <a:pt x="3845445" y="99377"/>
                </a:lnTo>
                <a:lnTo>
                  <a:pt x="3845445" y="94297"/>
                </a:lnTo>
                <a:lnTo>
                  <a:pt x="3854081" y="94297"/>
                </a:lnTo>
                <a:lnTo>
                  <a:pt x="3854081" y="86677"/>
                </a:lnTo>
                <a:lnTo>
                  <a:pt x="3862717" y="86677"/>
                </a:lnTo>
                <a:lnTo>
                  <a:pt x="3862717" y="99377"/>
                </a:lnTo>
                <a:lnTo>
                  <a:pt x="3871353" y="99377"/>
                </a:lnTo>
                <a:lnTo>
                  <a:pt x="3875671" y="103187"/>
                </a:lnTo>
                <a:lnTo>
                  <a:pt x="3875671" y="108267"/>
                </a:lnTo>
                <a:lnTo>
                  <a:pt x="3892943" y="108267"/>
                </a:lnTo>
                <a:lnTo>
                  <a:pt x="3892943" y="99377"/>
                </a:lnTo>
                <a:lnTo>
                  <a:pt x="3901579" y="99377"/>
                </a:lnTo>
                <a:lnTo>
                  <a:pt x="3905847" y="94348"/>
                </a:lnTo>
                <a:lnTo>
                  <a:pt x="3905897" y="90487"/>
                </a:lnTo>
                <a:lnTo>
                  <a:pt x="3910215" y="86677"/>
                </a:lnTo>
                <a:lnTo>
                  <a:pt x="3914533" y="86677"/>
                </a:lnTo>
                <a:lnTo>
                  <a:pt x="3914533" y="77787"/>
                </a:lnTo>
                <a:lnTo>
                  <a:pt x="3914533" y="63817"/>
                </a:lnTo>
                <a:lnTo>
                  <a:pt x="3914533" y="60007"/>
                </a:lnTo>
                <a:lnTo>
                  <a:pt x="3923169" y="60007"/>
                </a:lnTo>
                <a:lnTo>
                  <a:pt x="3923169" y="68897"/>
                </a:lnTo>
                <a:lnTo>
                  <a:pt x="3931793" y="68897"/>
                </a:lnTo>
                <a:lnTo>
                  <a:pt x="3931793" y="77787"/>
                </a:lnTo>
                <a:lnTo>
                  <a:pt x="3927475" y="77787"/>
                </a:lnTo>
                <a:lnTo>
                  <a:pt x="3923169" y="81597"/>
                </a:lnTo>
                <a:lnTo>
                  <a:pt x="3923169" y="90487"/>
                </a:lnTo>
                <a:lnTo>
                  <a:pt x="3910215" y="90487"/>
                </a:lnTo>
                <a:lnTo>
                  <a:pt x="3910215" y="103187"/>
                </a:lnTo>
                <a:lnTo>
                  <a:pt x="3931793" y="103187"/>
                </a:lnTo>
                <a:lnTo>
                  <a:pt x="3931793" y="108267"/>
                </a:lnTo>
                <a:lnTo>
                  <a:pt x="3940429" y="108267"/>
                </a:lnTo>
                <a:lnTo>
                  <a:pt x="3940429" y="99377"/>
                </a:lnTo>
                <a:lnTo>
                  <a:pt x="3931793" y="99377"/>
                </a:lnTo>
                <a:lnTo>
                  <a:pt x="3931793" y="90487"/>
                </a:lnTo>
                <a:lnTo>
                  <a:pt x="3940429" y="90487"/>
                </a:lnTo>
                <a:lnTo>
                  <a:pt x="3940429" y="77787"/>
                </a:lnTo>
                <a:lnTo>
                  <a:pt x="3953383" y="77787"/>
                </a:lnTo>
                <a:lnTo>
                  <a:pt x="3953383" y="90487"/>
                </a:lnTo>
                <a:lnTo>
                  <a:pt x="3957701" y="90487"/>
                </a:lnTo>
                <a:lnTo>
                  <a:pt x="3957701" y="77787"/>
                </a:lnTo>
                <a:lnTo>
                  <a:pt x="3970655" y="77787"/>
                </a:lnTo>
                <a:lnTo>
                  <a:pt x="3970655" y="60007"/>
                </a:lnTo>
                <a:lnTo>
                  <a:pt x="3979291" y="60007"/>
                </a:lnTo>
                <a:lnTo>
                  <a:pt x="3979291" y="56197"/>
                </a:lnTo>
                <a:lnTo>
                  <a:pt x="3979291" y="51117"/>
                </a:lnTo>
                <a:close/>
              </a:path>
              <a:path w="5473700" h="225425">
                <a:moveTo>
                  <a:pt x="4026700" y="38201"/>
                </a:moveTo>
                <a:lnTo>
                  <a:pt x="4022382" y="34391"/>
                </a:lnTo>
                <a:lnTo>
                  <a:pt x="4013746" y="34391"/>
                </a:lnTo>
                <a:lnTo>
                  <a:pt x="4013746" y="38201"/>
                </a:lnTo>
                <a:lnTo>
                  <a:pt x="4018064" y="38201"/>
                </a:lnTo>
                <a:lnTo>
                  <a:pt x="4022382" y="43281"/>
                </a:lnTo>
                <a:lnTo>
                  <a:pt x="4022382" y="50901"/>
                </a:lnTo>
                <a:lnTo>
                  <a:pt x="4026700" y="50901"/>
                </a:lnTo>
                <a:lnTo>
                  <a:pt x="4026700" y="38201"/>
                </a:lnTo>
                <a:close/>
              </a:path>
              <a:path w="5473700" h="225425">
                <a:moveTo>
                  <a:pt x="4095775" y="38201"/>
                </a:moveTo>
                <a:lnTo>
                  <a:pt x="4082834" y="38201"/>
                </a:lnTo>
                <a:lnTo>
                  <a:pt x="4082834" y="43281"/>
                </a:lnTo>
                <a:lnTo>
                  <a:pt x="4087139" y="47091"/>
                </a:lnTo>
                <a:lnTo>
                  <a:pt x="4095775" y="47091"/>
                </a:lnTo>
                <a:lnTo>
                  <a:pt x="4095775" y="38201"/>
                </a:lnTo>
                <a:close/>
              </a:path>
              <a:path w="5473700" h="225425">
                <a:moveTo>
                  <a:pt x="4108729" y="25501"/>
                </a:moveTo>
                <a:lnTo>
                  <a:pt x="4104411" y="21691"/>
                </a:lnTo>
                <a:lnTo>
                  <a:pt x="4095775" y="21691"/>
                </a:lnTo>
                <a:lnTo>
                  <a:pt x="4095775" y="34391"/>
                </a:lnTo>
                <a:lnTo>
                  <a:pt x="4108729" y="34391"/>
                </a:lnTo>
                <a:lnTo>
                  <a:pt x="4108729" y="25501"/>
                </a:lnTo>
                <a:close/>
              </a:path>
              <a:path w="5473700" h="225425">
                <a:moveTo>
                  <a:pt x="4126001" y="64871"/>
                </a:moveTo>
                <a:lnTo>
                  <a:pt x="4113047" y="64871"/>
                </a:lnTo>
                <a:lnTo>
                  <a:pt x="4113047" y="55981"/>
                </a:lnTo>
                <a:lnTo>
                  <a:pt x="4113047" y="50901"/>
                </a:lnTo>
                <a:lnTo>
                  <a:pt x="4113047" y="47091"/>
                </a:lnTo>
                <a:lnTo>
                  <a:pt x="4095775" y="47091"/>
                </a:lnTo>
                <a:lnTo>
                  <a:pt x="4095775" y="50901"/>
                </a:lnTo>
                <a:lnTo>
                  <a:pt x="4091457" y="50901"/>
                </a:lnTo>
                <a:lnTo>
                  <a:pt x="4087139" y="47091"/>
                </a:lnTo>
                <a:lnTo>
                  <a:pt x="4082834" y="47091"/>
                </a:lnTo>
                <a:lnTo>
                  <a:pt x="4082834" y="55981"/>
                </a:lnTo>
                <a:lnTo>
                  <a:pt x="4074198" y="55981"/>
                </a:lnTo>
                <a:lnTo>
                  <a:pt x="4074198" y="34391"/>
                </a:lnTo>
                <a:lnTo>
                  <a:pt x="4065562" y="34391"/>
                </a:lnTo>
                <a:lnTo>
                  <a:pt x="4065562" y="43281"/>
                </a:lnTo>
                <a:lnTo>
                  <a:pt x="4052608" y="43281"/>
                </a:lnTo>
                <a:lnTo>
                  <a:pt x="4052608" y="64871"/>
                </a:lnTo>
                <a:lnTo>
                  <a:pt x="4048290" y="68681"/>
                </a:lnTo>
                <a:lnTo>
                  <a:pt x="4048290" y="72491"/>
                </a:lnTo>
                <a:lnTo>
                  <a:pt x="4043972" y="72491"/>
                </a:lnTo>
                <a:lnTo>
                  <a:pt x="4039654" y="68681"/>
                </a:lnTo>
                <a:lnTo>
                  <a:pt x="4039654" y="50901"/>
                </a:lnTo>
                <a:lnTo>
                  <a:pt x="4026700" y="50901"/>
                </a:lnTo>
                <a:lnTo>
                  <a:pt x="4022382" y="55981"/>
                </a:lnTo>
                <a:lnTo>
                  <a:pt x="4013746" y="55981"/>
                </a:lnTo>
                <a:lnTo>
                  <a:pt x="4013746" y="38201"/>
                </a:lnTo>
                <a:lnTo>
                  <a:pt x="4009428" y="34391"/>
                </a:lnTo>
                <a:lnTo>
                  <a:pt x="4009428" y="25501"/>
                </a:lnTo>
                <a:lnTo>
                  <a:pt x="4000792" y="25501"/>
                </a:lnTo>
                <a:lnTo>
                  <a:pt x="4000792" y="34391"/>
                </a:lnTo>
                <a:lnTo>
                  <a:pt x="3983520" y="34391"/>
                </a:lnTo>
                <a:lnTo>
                  <a:pt x="3983520" y="55981"/>
                </a:lnTo>
                <a:lnTo>
                  <a:pt x="4005110" y="55981"/>
                </a:lnTo>
                <a:lnTo>
                  <a:pt x="4005110" y="77571"/>
                </a:lnTo>
                <a:lnTo>
                  <a:pt x="3996474" y="77571"/>
                </a:lnTo>
                <a:lnTo>
                  <a:pt x="3996474" y="116941"/>
                </a:lnTo>
                <a:lnTo>
                  <a:pt x="4009428" y="116941"/>
                </a:lnTo>
                <a:lnTo>
                  <a:pt x="4009428" y="95351"/>
                </a:lnTo>
                <a:lnTo>
                  <a:pt x="4013657" y="95351"/>
                </a:lnTo>
                <a:lnTo>
                  <a:pt x="4022382" y="95440"/>
                </a:lnTo>
                <a:lnTo>
                  <a:pt x="4026700" y="95351"/>
                </a:lnTo>
                <a:lnTo>
                  <a:pt x="4026700" y="102971"/>
                </a:lnTo>
                <a:lnTo>
                  <a:pt x="4043972" y="102971"/>
                </a:lnTo>
                <a:lnTo>
                  <a:pt x="4043972" y="116941"/>
                </a:lnTo>
                <a:lnTo>
                  <a:pt x="4052608" y="116941"/>
                </a:lnTo>
                <a:lnTo>
                  <a:pt x="4052608" y="95351"/>
                </a:lnTo>
                <a:lnTo>
                  <a:pt x="4061244" y="95351"/>
                </a:lnTo>
                <a:lnTo>
                  <a:pt x="4061244" y="86461"/>
                </a:lnTo>
                <a:lnTo>
                  <a:pt x="4069575" y="86461"/>
                </a:lnTo>
                <a:lnTo>
                  <a:pt x="4069880" y="86766"/>
                </a:lnTo>
                <a:lnTo>
                  <a:pt x="4069880" y="90271"/>
                </a:lnTo>
                <a:lnTo>
                  <a:pt x="4069880" y="95440"/>
                </a:lnTo>
                <a:lnTo>
                  <a:pt x="4074198" y="95440"/>
                </a:lnTo>
                <a:lnTo>
                  <a:pt x="4074198" y="90271"/>
                </a:lnTo>
                <a:lnTo>
                  <a:pt x="4082834" y="90271"/>
                </a:lnTo>
                <a:lnTo>
                  <a:pt x="4082834" y="99161"/>
                </a:lnTo>
                <a:lnTo>
                  <a:pt x="4126001" y="99161"/>
                </a:lnTo>
                <a:lnTo>
                  <a:pt x="4126001" y="86461"/>
                </a:lnTo>
                <a:lnTo>
                  <a:pt x="4126001" y="72491"/>
                </a:lnTo>
                <a:lnTo>
                  <a:pt x="4126001" y="64871"/>
                </a:lnTo>
                <a:close/>
              </a:path>
              <a:path w="5473700" h="225425">
                <a:moveTo>
                  <a:pt x="4134637" y="38201"/>
                </a:moveTo>
                <a:lnTo>
                  <a:pt x="4113047" y="38201"/>
                </a:lnTo>
                <a:lnTo>
                  <a:pt x="4113047" y="47091"/>
                </a:lnTo>
                <a:lnTo>
                  <a:pt x="4134637" y="47091"/>
                </a:lnTo>
                <a:lnTo>
                  <a:pt x="4134637" y="38201"/>
                </a:lnTo>
                <a:close/>
              </a:path>
              <a:path w="5473700" h="225425">
                <a:moveTo>
                  <a:pt x="4147591" y="21691"/>
                </a:moveTo>
                <a:lnTo>
                  <a:pt x="4138955" y="21691"/>
                </a:lnTo>
                <a:lnTo>
                  <a:pt x="4138955" y="29311"/>
                </a:lnTo>
                <a:lnTo>
                  <a:pt x="4147591" y="29311"/>
                </a:lnTo>
                <a:lnTo>
                  <a:pt x="4147591" y="21691"/>
                </a:lnTo>
                <a:close/>
              </a:path>
              <a:path w="5473700" h="225425">
                <a:moveTo>
                  <a:pt x="4203725" y="13017"/>
                </a:moveTo>
                <a:lnTo>
                  <a:pt x="4190771" y="13017"/>
                </a:lnTo>
                <a:lnTo>
                  <a:pt x="4190771" y="21691"/>
                </a:lnTo>
                <a:lnTo>
                  <a:pt x="4195089" y="21691"/>
                </a:lnTo>
                <a:lnTo>
                  <a:pt x="4199407" y="26035"/>
                </a:lnTo>
                <a:lnTo>
                  <a:pt x="4203725" y="26035"/>
                </a:lnTo>
                <a:lnTo>
                  <a:pt x="4203725" y="13017"/>
                </a:lnTo>
                <a:close/>
              </a:path>
              <a:path w="5473700" h="225425">
                <a:moveTo>
                  <a:pt x="4208043" y="0"/>
                </a:moveTo>
                <a:lnTo>
                  <a:pt x="4199407" y="0"/>
                </a:lnTo>
                <a:lnTo>
                  <a:pt x="4199407" y="8686"/>
                </a:lnTo>
                <a:lnTo>
                  <a:pt x="4208043" y="8686"/>
                </a:lnTo>
                <a:lnTo>
                  <a:pt x="4208043" y="0"/>
                </a:lnTo>
                <a:close/>
              </a:path>
              <a:path w="5473700" h="225425">
                <a:moveTo>
                  <a:pt x="4268482" y="25501"/>
                </a:moveTo>
                <a:lnTo>
                  <a:pt x="4264164" y="21691"/>
                </a:lnTo>
                <a:lnTo>
                  <a:pt x="4259846" y="21691"/>
                </a:lnTo>
                <a:lnTo>
                  <a:pt x="4259846" y="25501"/>
                </a:lnTo>
                <a:lnTo>
                  <a:pt x="4264164" y="25501"/>
                </a:lnTo>
                <a:lnTo>
                  <a:pt x="4264164" y="29311"/>
                </a:lnTo>
                <a:lnTo>
                  <a:pt x="4268482" y="25501"/>
                </a:lnTo>
                <a:close/>
              </a:path>
              <a:path w="5473700" h="225425">
                <a:moveTo>
                  <a:pt x="4290072" y="50901"/>
                </a:moveTo>
                <a:lnTo>
                  <a:pt x="4281436" y="50901"/>
                </a:lnTo>
                <a:lnTo>
                  <a:pt x="4281436" y="55981"/>
                </a:lnTo>
                <a:lnTo>
                  <a:pt x="4285754" y="64871"/>
                </a:lnTo>
                <a:lnTo>
                  <a:pt x="4290072" y="64871"/>
                </a:lnTo>
                <a:lnTo>
                  <a:pt x="4290072" y="50901"/>
                </a:lnTo>
                <a:close/>
              </a:path>
              <a:path w="5473700" h="225425">
                <a:moveTo>
                  <a:pt x="4311662" y="25501"/>
                </a:moveTo>
                <a:lnTo>
                  <a:pt x="4303026" y="21691"/>
                </a:lnTo>
                <a:lnTo>
                  <a:pt x="4303026" y="29311"/>
                </a:lnTo>
                <a:lnTo>
                  <a:pt x="4311662" y="29311"/>
                </a:lnTo>
                <a:lnTo>
                  <a:pt x="4311662" y="25501"/>
                </a:lnTo>
                <a:close/>
              </a:path>
              <a:path w="5473700" h="225425">
                <a:moveTo>
                  <a:pt x="4385056" y="43281"/>
                </a:moveTo>
                <a:lnTo>
                  <a:pt x="4367784" y="43281"/>
                </a:lnTo>
                <a:lnTo>
                  <a:pt x="4367784" y="47091"/>
                </a:lnTo>
                <a:lnTo>
                  <a:pt x="4376420" y="47091"/>
                </a:lnTo>
                <a:lnTo>
                  <a:pt x="4376420" y="50901"/>
                </a:lnTo>
                <a:lnTo>
                  <a:pt x="4385056" y="50901"/>
                </a:lnTo>
                <a:lnTo>
                  <a:pt x="4385056" y="43281"/>
                </a:lnTo>
                <a:close/>
              </a:path>
              <a:path w="5473700" h="225425">
                <a:moveTo>
                  <a:pt x="4406646" y="38201"/>
                </a:moveTo>
                <a:lnTo>
                  <a:pt x="4398010" y="38201"/>
                </a:lnTo>
                <a:lnTo>
                  <a:pt x="4398010" y="55981"/>
                </a:lnTo>
                <a:lnTo>
                  <a:pt x="4406646" y="55981"/>
                </a:lnTo>
                <a:lnTo>
                  <a:pt x="4406646" y="38201"/>
                </a:lnTo>
                <a:close/>
              </a:path>
              <a:path w="5473700" h="225425">
                <a:moveTo>
                  <a:pt x="4475734" y="43281"/>
                </a:moveTo>
                <a:lnTo>
                  <a:pt x="4458462" y="43281"/>
                </a:lnTo>
                <a:lnTo>
                  <a:pt x="4454144" y="47091"/>
                </a:lnTo>
                <a:lnTo>
                  <a:pt x="4454144" y="50901"/>
                </a:lnTo>
                <a:lnTo>
                  <a:pt x="4475734" y="50901"/>
                </a:lnTo>
                <a:lnTo>
                  <a:pt x="4475734" y="43281"/>
                </a:lnTo>
                <a:close/>
              </a:path>
              <a:path w="5473700" h="225425">
                <a:moveTo>
                  <a:pt x="4510265" y="25501"/>
                </a:moveTo>
                <a:lnTo>
                  <a:pt x="4505947" y="25501"/>
                </a:lnTo>
                <a:lnTo>
                  <a:pt x="4505947" y="29311"/>
                </a:lnTo>
                <a:lnTo>
                  <a:pt x="4488675" y="29311"/>
                </a:lnTo>
                <a:lnTo>
                  <a:pt x="4488675" y="38201"/>
                </a:lnTo>
                <a:lnTo>
                  <a:pt x="4510265" y="38201"/>
                </a:lnTo>
                <a:lnTo>
                  <a:pt x="4510265" y="25501"/>
                </a:lnTo>
                <a:close/>
              </a:path>
              <a:path w="5473700" h="225425">
                <a:moveTo>
                  <a:pt x="4674336" y="13017"/>
                </a:moveTo>
                <a:lnTo>
                  <a:pt x="4670018" y="13017"/>
                </a:lnTo>
                <a:lnTo>
                  <a:pt x="4665700" y="17360"/>
                </a:lnTo>
                <a:lnTo>
                  <a:pt x="4665700" y="21691"/>
                </a:lnTo>
                <a:lnTo>
                  <a:pt x="4674336" y="21691"/>
                </a:lnTo>
                <a:lnTo>
                  <a:pt x="4674336" y="13017"/>
                </a:lnTo>
                <a:close/>
              </a:path>
              <a:path w="5473700" h="225425">
                <a:moveTo>
                  <a:pt x="4717516" y="95440"/>
                </a:moveTo>
                <a:lnTo>
                  <a:pt x="4704562" y="95440"/>
                </a:lnTo>
                <a:lnTo>
                  <a:pt x="4700244" y="99783"/>
                </a:lnTo>
                <a:lnTo>
                  <a:pt x="4695926" y="99783"/>
                </a:lnTo>
                <a:lnTo>
                  <a:pt x="4695926" y="108458"/>
                </a:lnTo>
                <a:lnTo>
                  <a:pt x="4717516" y="108458"/>
                </a:lnTo>
                <a:lnTo>
                  <a:pt x="4717516" y="95440"/>
                </a:lnTo>
                <a:close/>
              </a:path>
              <a:path w="5473700" h="225425">
                <a:moveTo>
                  <a:pt x="4985207" y="95440"/>
                </a:moveTo>
                <a:lnTo>
                  <a:pt x="4976571" y="95440"/>
                </a:lnTo>
                <a:lnTo>
                  <a:pt x="4976571" y="117132"/>
                </a:lnTo>
                <a:lnTo>
                  <a:pt x="4985207" y="117132"/>
                </a:lnTo>
                <a:lnTo>
                  <a:pt x="4985207" y="95440"/>
                </a:lnTo>
                <a:close/>
              </a:path>
              <a:path w="5473700" h="225425">
                <a:moveTo>
                  <a:pt x="5006784" y="104114"/>
                </a:moveTo>
                <a:lnTo>
                  <a:pt x="4998161" y="104114"/>
                </a:lnTo>
                <a:lnTo>
                  <a:pt x="4998161" y="112801"/>
                </a:lnTo>
                <a:lnTo>
                  <a:pt x="5006784" y="112801"/>
                </a:lnTo>
                <a:lnTo>
                  <a:pt x="5006784" y="104114"/>
                </a:lnTo>
                <a:close/>
              </a:path>
              <a:path w="5473700" h="225425">
                <a:moveTo>
                  <a:pt x="5045646" y="30378"/>
                </a:moveTo>
                <a:lnTo>
                  <a:pt x="5041328" y="30378"/>
                </a:lnTo>
                <a:lnTo>
                  <a:pt x="5041328" y="39052"/>
                </a:lnTo>
                <a:lnTo>
                  <a:pt x="5045646" y="39052"/>
                </a:lnTo>
                <a:lnTo>
                  <a:pt x="5045646" y="30378"/>
                </a:lnTo>
                <a:close/>
              </a:path>
              <a:path w="5473700" h="225425">
                <a:moveTo>
                  <a:pt x="5170856" y="95440"/>
                </a:moveTo>
                <a:lnTo>
                  <a:pt x="5162220" y="95440"/>
                </a:lnTo>
                <a:lnTo>
                  <a:pt x="5162220" y="82435"/>
                </a:lnTo>
                <a:lnTo>
                  <a:pt x="5140630" y="82435"/>
                </a:lnTo>
                <a:lnTo>
                  <a:pt x="5140630" y="78092"/>
                </a:lnTo>
                <a:lnTo>
                  <a:pt x="5140630" y="60744"/>
                </a:lnTo>
                <a:lnTo>
                  <a:pt x="5149266" y="60744"/>
                </a:lnTo>
                <a:lnTo>
                  <a:pt x="5149266" y="52057"/>
                </a:lnTo>
                <a:lnTo>
                  <a:pt x="5123370" y="52057"/>
                </a:lnTo>
                <a:lnTo>
                  <a:pt x="5123370" y="69418"/>
                </a:lnTo>
                <a:lnTo>
                  <a:pt x="5136324" y="69418"/>
                </a:lnTo>
                <a:lnTo>
                  <a:pt x="5136324" y="78092"/>
                </a:lnTo>
                <a:lnTo>
                  <a:pt x="5132006" y="78092"/>
                </a:lnTo>
                <a:lnTo>
                  <a:pt x="5132006" y="86766"/>
                </a:lnTo>
                <a:lnTo>
                  <a:pt x="5132006" y="104114"/>
                </a:lnTo>
                <a:lnTo>
                  <a:pt x="5114734" y="104114"/>
                </a:lnTo>
                <a:lnTo>
                  <a:pt x="5114734" y="82435"/>
                </a:lnTo>
                <a:lnTo>
                  <a:pt x="5127688" y="82435"/>
                </a:lnTo>
                <a:lnTo>
                  <a:pt x="5132006" y="86766"/>
                </a:lnTo>
                <a:lnTo>
                  <a:pt x="5132006" y="78092"/>
                </a:lnTo>
                <a:lnTo>
                  <a:pt x="5097462" y="78092"/>
                </a:lnTo>
                <a:lnTo>
                  <a:pt x="5097462" y="69418"/>
                </a:lnTo>
                <a:lnTo>
                  <a:pt x="5119052" y="69418"/>
                </a:lnTo>
                <a:lnTo>
                  <a:pt x="5119052" y="60744"/>
                </a:lnTo>
                <a:lnTo>
                  <a:pt x="5110416" y="60744"/>
                </a:lnTo>
                <a:lnTo>
                  <a:pt x="5106098" y="56400"/>
                </a:lnTo>
                <a:lnTo>
                  <a:pt x="5106098" y="52057"/>
                </a:lnTo>
                <a:lnTo>
                  <a:pt x="5101780" y="47726"/>
                </a:lnTo>
                <a:lnTo>
                  <a:pt x="5097462" y="47726"/>
                </a:lnTo>
                <a:lnTo>
                  <a:pt x="5097462" y="52057"/>
                </a:lnTo>
                <a:lnTo>
                  <a:pt x="5093144" y="52057"/>
                </a:lnTo>
                <a:lnTo>
                  <a:pt x="5093144" y="56400"/>
                </a:lnTo>
                <a:lnTo>
                  <a:pt x="5088826" y="56400"/>
                </a:lnTo>
                <a:lnTo>
                  <a:pt x="5088826" y="82435"/>
                </a:lnTo>
                <a:lnTo>
                  <a:pt x="5088826" y="95440"/>
                </a:lnTo>
                <a:lnTo>
                  <a:pt x="5075872" y="95440"/>
                </a:lnTo>
                <a:lnTo>
                  <a:pt x="5075872" y="86766"/>
                </a:lnTo>
                <a:lnTo>
                  <a:pt x="5071554" y="86766"/>
                </a:lnTo>
                <a:lnTo>
                  <a:pt x="5067236" y="82435"/>
                </a:lnTo>
                <a:lnTo>
                  <a:pt x="5065077" y="78092"/>
                </a:lnTo>
                <a:lnTo>
                  <a:pt x="5062918" y="73748"/>
                </a:lnTo>
                <a:lnTo>
                  <a:pt x="5062918" y="65074"/>
                </a:lnTo>
                <a:lnTo>
                  <a:pt x="5062918" y="60744"/>
                </a:lnTo>
                <a:lnTo>
                  <a:pt x="5075872" y="60744"/>
                </a:lnTo>
                <a:lnTo>
                  <a:pt x="5075872" y="82435"/>
                </a:lnTo>
                <a:lnTo>
                  <a:pt x="5088826" y="82435"/>
                </a:lnTo>
                <a:lnTo>
                  <a:pt x="5088826" y="56400"/>
                </a:lnTo>
                <a:lnTo>
                  <a:pt x="5084508" y="56400"/>
                </a:lnTo>
                <a:lnTo>
                  <a:pt x="5084508" y="47726"/>
                </a:lnTo>
                <a:lnTo>
                  <a:pt x="5067236" y="47726"/>
                </a:lnTo>
                <a:lnTo>
                  <a:pt x="5062918" y="52057"/>
                </a:lnTo>
                <a:lnTo>
                  <a:pt x="5062918" y="56400"/>
                </a:lnTo>
                <a:lnTo>
                  <a:pt x="5041328" y="56400"/>
                </a:lnTo>
                <a:lnTo>
                  <a:pt x="5041328" y="52057"/>
                </a:lnTo>
                <a:lnTo>
                  <a:pt x="5037010" y="47726"/>
                </a:lnTo>
                <a:lnTo>
                  <a:pt x="5041328" y="43383"/>
                </a:lnTo>
                <a:lnTo>
                  <a:pt x="5024056" y="43383"/>
                </a:lnTo>
                <a:lnTo>
                  <a:pt x="5019738" y="47726"/>
                </a:lnTo>
                <a:lnTo>
                  <a:pt x="5019738" y="56400"/>
                </a:lnTo>
                <a:lnTo>
                  <a:pt x="4998161" y="56400"/>
                </a:lnTo>
                <a:lnTo>
                  <a:pt x="4998161" y="47726"/>
                </a:lnTo>
                <a:lnTo>
                  <a:pt x="4993843" y="43383"/>
                </a:lnTo>
                <a:lnTo>
                  <a:pt x="4989525" y="43383"/>
                </a:lnTo>
                <a:lnTo>
                  <a:pt x="4989525" y="65074"/>
                </a:lnTo>
                <a:lnTo>
                  <a:pt x="4989525" y="78092"/>
                </a:lnTo>
                <a:lnTo>
                  <a:pt x="4954981" y="78092"/>
                </a:lnTo>
                <a:lnTo>
                  <a:pt x="4954981" y="69418"/>
                </a:lnTo>
                <a:lnTo>
                  <a:pt x="4959299" y="65074"/>
                </a:lnTo>
                <a:lnTo>
                  <a:pt x="4989525" y="65074"/>
                </a:lnTo>
                <a:lnTo>
                  <a:pt x="4989525" y="43383"/>
                </a:lnTo>
                <a:lnTo>
                  <a:pt x="4989525" y="34709"/>
                </a:lnTo>
                <a:lnTo>
                  <a:pt x="4963617" y="34709"/>
                </a:lnTo>
                <a:lnTo>
                  <a:pt x="4963617" y="52057"/>
                </a:lnTo>
                <a:lnTo>
                  <a:pt x="4950663" y="52057"/>
                </a:lnTo>
                <a:lnTo>
                  <a:pt x="4950663" y="82435"/>
                </a:lnTo>
                <a:lnTo>
                  <a:pt x="4937709" y="82435"/>
                </a:lnTo>
                <a:lnTo>
                  <a:pt x="4937709" y="69418"/>
                </a:lnTo>
                <a:lnTo>
                  <a:pt x="4929073" y="69418"/>
                </a:lnTo>
                <a:lnTo>
                  <a:pt x="4929073" y="56400"/>
                </a:lnTo>
                <a:lnTo>
                  <a:pt x="4929073" y="52057"/>
                </a:lnTo>
                <a:lnTo>
                  <a:pt x="4929073" y="43383"/>
                </a:lnTo>
                <a:lnTo>
                  <a:pt x="4924755" y="39052"/>
                </a:lnTo>
                <a:lnTo>
                  <a:pt x="4924755" y="26035"/>
                </a:lnTo>
                <a:lnTo>
                  <a:pt x="4920437" y="26035"/>
                </a:lnTo>
                <a:lnTo>
                  <a:pt x="4920437" y="60744"/>
                </a:lnTo>
                <a:lnTo>
                  <a:pt x="4920437" y="82435"/>
                </a:lnTo>
                <a:lnTo>
                  <a:pt x="4903165" y="82435"/>
                </a:lnTo>
                <a:lnTo>
                  <a:pt x="4903165" y="73748"/>
                </a:lnTo>
                <a:lnTo>
                  <a:pt x="4907483" y="69418"/>
                </a:lnTo>
                <a:lnTo>
                  <a:pt x="4907483" y="65074"/>
                </a:lnTo>
                <a:lnTo>
                  <a:pt x="4907483" y="60744"/>
                </a:lnTo>
                <a:lnTo>
                  <a:pt x="4920437" y="60744"/>
                </a:lnTo>
                <a:lnTo>
                  <a:pt x="4920437" y="26035"/>
                </a:lnTo>
                <a:lnTo>
                  <a:pt x="4903165" y="26035"/>
                </a:lnTo>
                <a:lnTo>
                  <a:pt x="4898847" y="23863"/>
                </a:lnTo>
                <a:lnTo>
                  <a:pt x="4898847" y="17360"/>
                </a:lnTo>
                <a:lnTo>
                  <a:pt x="4890211" y="17360"/>
                </a:lnTo>
                <a:lnTo>
                  <a:pt x="4890211" y="34709"/>
                </a:lnTo>
                <a:lnTo>
                  <a:pt x="4881575" y="34709"/>
                </a:lnTo>
                <a:lnTo>
                  <a:pt x="4881575" y="43383"/>
                </a:lnTo>
                <a:lnTo>
                  <a:pt x="4872952" y="43383"/>
                </a:lnTo>
                <a:lnTo>
                  <a:pt x="4872952" y="34709"/>
                </a:lnTo>
                <a:lnTo>
                  <a:pt x="4875098" y="30378"/>
                </a:lnTo>
                <a:lnTo>
                  <a:pt x="4877257" y="26035"/>
                </a:lnTo>
                <a:lnTo>
                  <a:pt x="4872952" y="21691"/>
                </a:lnTo>
                <a:lnTo>
                  <a:pt x="4872952" y="13017"/>
                </a:lnTo>
                <a:lnTo>
                  <a:pt x="4855680" y="13017"/>
                </a:lnTo>
                <a:lnTo>
                  <a:pt x="4855680" y="4343"/>
                </a:lnTo>
                <a:lnTo>
                  <a:pt x="4834090" y="4343"/>
                </a:lnTo>
                <a:lnTo>
                  <a:pt x="4834090" y="13017"/>
                </a:lnTo>
                <a:lnTo>
                  <a:pt x="4834090" y="21691"/>
                </a:lnTo>
                <a:lnTo>
                  <a:pt x="4834090" y="30378"/>
                </a:lnTo>
                <a:lnTo>
                  <a:pt x="4829772" y="30378"/>
                </a:lnTo>
                <a:lnTo>
                  <a:pt x="4829772" y="69418"/>
                </a:lnTo>
                <a:lnTo>
                  <a:pt x="4825454" y="73748"/>
                </a:lnTo>
                <a:lnTo>
                  <a:pt x="4821136" y="69418"/>
                </a:lnTo>
                <a:lnTo>
                  <a:pt x="4821136" y="65074"/>
                </a:lnTo>
                <a:lnTo>
                  <a:pt x="4829772" y="69418"/>
                </a:lnTo>
                <a:lnTo>
                  <a:pt x="4829772" y="30378"/>
                </a:lnTo>
                <a:lnTo>
                  <a:pt x="4825454" y="26035"/>
                </a:lnTo>
                <a:lnTo>
                  <a:pt x="4825454" y="21691"/>
                </a:lnTo>
                <a:lnTo>
                  <a:pt x="4834090" y="21691"/>
                </a:lnTo>
                <a:lnTo>
                  <a:pt x="4834090" y="13017"/>
                </a:lnTo>
                <a:lnTo>
                  <a:pt x="4825454" y="13017"/>
                </a:lnTo>
                <a:lnTo>
                  <a:pt x="4825454" y="17360"/>
                </a:lnTo>
                <a:lnTo>
                  <a:pt x="4803864" y="17360"/>
                </a:lnTo>
                <a:lnTo>
                  <a:pt x="4803864" y="0"/>
                </a:lnTo>
                <a:lnTo>
                  <a:pt x="4782274" y="0"/>
                </a:lnTo>
                <a:lnTo>
                  <a:pt x="4782274" y="4343"/>
                </a:lnTo>
                <a:lnTo>
                  <a:pt x="4786592" y="8686"/>
                </a:lnTo>
                <a:lnTo>
                  <a:pt x="4790910" y="8686"/>
                </a:lnTo>
                <a:lnTo>
                  <a:pt x="4790910" y="21691"/>
                </a:lnTo>
                <a:lnTo>
                  <a:pt x="4790910" y="47726"/>
                </a:lnTo>
                <a:lnTo>
                  <a:pt x="4790910" y="52057"/>
                </a:lnTo>
                <a:lnTo>
                  <a:pt x="4790910" y="65074"/>
                </a:lnTo>
                <a:lnTo>
                  <a:pt x="4786592" y="73748"/>
                </a:lnTo>
                <a:lnTo>
                  <a:pt x="4777956" y="73748"/>
                </a:lnTo>
                <a:lnTo>
                  <a:pt x="4777956" y="65074"/>
                </a:lnTo>
                <a:lnTo>
                  <a:pt x="4790910" y="65074"/>
                </a:lnTo>
                <a:lnTo>
                  <a:pt x="4790910" y="52057"/>
                </a:lnTo>
                <a:lnTo>
                  <a:pt x="4786592" y="52057"/>
                </a:lnTo>
                <a:lnTo>
                  <a:pt x="4786592" y="47726"/>
                </a:lnTo>
                <a:lnTo>
                  <a:pt x="4790910" y="47726"/>
                </a:lnTo>
                <a:lnTo>
                  <a:pt x="4790910" y="21691"/>
                </a:lnTo>
                <a:lnTo>
                  <a:pt x="4782274" y="21691"/>
                </a:lnTo>
                <a:lnTo>
                  <a:pt x="4782274" y="17360"/>
                </a:lnTo>
                <a:lnTo>
                  <a:pt x="4773638" y="17360"/>
                </a:lnTo>
                <a:lnTo>
                  <a:pt x="4773638" y="8686"/>
                </a:lnTo>
                <a:lnTo>
                  <a:pt x="4734788" y="8686"/>
                </a:lnTo>
                <a:lnTo>
                  <a:pt x="4734788" y="17360"/>
                </a:lnTo>
                <a:lnTo>
                  <a:pt x="4734788" y="65074"/>
                </a:lnTo>
                <a:lnTo>
                  <a:pt x="4734788" y="73748"/>
                </a:lnTo>
                <a:lnTo>
                  <a:pt x="4726152" y="73748"/>
                </a:lnTo>
                <a:lnTo>
                  <a:pt x="4726152" y="69418"/>
                </a:lnTo>
                <a:lnTo>
                  <a:pt x="4726152" y="65074"/>
                </a:lnTo>
                <a:lnTo>
                  <a:pt x="4734788" y="65074"/>
                </a:lnTo>
                <a:lnTo>
                  <a:pt x="4734788" y="17360"/>
                </a:lnTo>
                <a:lnTo>
                  <a:pt x="4730470" y="21691"/>
                </a:lnTo>
                <a:lnTo>
                  <a:pt x="4721834" y="21691"/>
                </a:lnTo>
                <a:lnTo>
                  <a:pt x="4721834" y="30378"/>
                </a:lnTo>
                <a:lnTo>
                  <a:pt x="4717516" y="34709"/>
                </a:lnTo>
                <a:lnTo>
                  <a:pt x="4717516" y="43383"/>
                </a:lnTo>
                <a:lnTo>
                  <a:pt x="4708880" y="43383"/>
                </a:lnTo>
                <a:lnTo>
                  <a:pt x="4708880" y="34709"/>
                </a:lnTo>
                <a:lnTo>
                  <a:pt x="4704562" y="34709"/>
                </a:lnTo>
                <a:lnTo>
                  <a:pt x="4704562" y="30378"/>
                </a:lnTo>
                <a:lnTo>
                  <a:pt x="4708880" y="26035"/>
                </a:lnTo>
                <a:lnTo>
                  <a:pt x="4713198" y="26035"/>
                </a:lnTo>
                <a:lnTo>
                  <a:pt x="4717516" y="21691"/>
                </a:lnTo>
                <a:lnTo>
                  <a:pt x="4721834" y="21691"/>
                </a:lnTo>
                <a:lnTo>
                  <a:pt x="4721834" y="13017"/>
                </a:lnTo>
                <a:lnTo>
                  <a:pt x="4691608" y="13017"/>
                </a:lnTo>
                <a:lnTo>
                  <a:pt x="4691608" y="8686"/>
                </a:lnTo>
                <a:lnTo>
                  <a:pt x="4682972" y="8686"/>
                </a:lnTo>
                <a:lnTo>
                  <a:pt x="4682972" y="30378"/>
                </a:lnTo>
                <a:lnTo>
                  <a:pt x="4674336" y="30378"/>
                </a:lnTo>
                <a:lnTo>
                  <a:pt x="4674336" y="39052"/>
                </a:lnTo>
                <a:lnTo>
                  <a:pt x="4678654" y="43383"/>
                </a:lnTo>
                <a:lnTo>
                  <a:pt x="4682972" y="34709"/>
                </a:lnTo>
                <a:lnTo>
                  <a:pt x="4687290" y="39052"/>
                </a:lnTo>
                <a:lnTo>
                  <a:pt x="4687290" y="47726"/>
                </a:lnTo>
                <a:lnTo>
                  <a:pt x="4700244" y="47726"/>
                </a:lnTo>
                <a:lnTo>
                  <a:pt x="4700244" y="56400"/>
                </a:lnTo>
                <a:lnTo>
                  <a:pt x="4682972" y="56400"/>
                </a:lnTo>
                <a:lnTo>
                  <a:pt x="4682972" y="52057"/>
                </a:lnTo>
                <a:lnTo>
                  <a:pt x="4674336" y="52057"/>
                </a:lnTo>
                <a:lnTo>
                  <a:pt x="4674336" y="60744"/>
                </a:lnTo>
                <a:lnTo>
                  <a:pt x="4674336" y="78092"/>
                </a:lnTo>
                <a:lnTo>
                  <a:pt x="4674336" y="91109"/>
                </a:lnTo>
                <a:lnTo>
                  <a:pt x="4665700" y="91109"/>
                </a:lnTo>
                <a:lnTo>
                  <a:pt x="4665700" y="82435"/>
                </a:lnTo>
                <a:lnTo>
                  <a:pt x="4657064" y="82435"/>
                </a:lnTo>
                <a:lnTo>
                  <a:pt x="4657064" y="73748"/>
                </a:lnTo>
                <a:lnTo>
                  <a:pt x="4661382" y="73748"/>
                </a:lnTo>
                <a:lnTo>
                  <a:pt x="4665700" y="69418"/>
                </a:lnTo>
                <a:lnTo>
                  <a:pt x="4665700" y="73748"/>
                </a:lnTo>
                <a:lnTo>
                  <a:pt x="4670018" y="73748"/>
                </a:lnTo>
                <a:lnTo>
                  <a:pt x="4670018" y="78092"/>
                </a:lnTo>
                <a:lnTo>
                  <a:pt x="4674336" y="78092"/>
                </a:lnTo>
                <a:lnTo>
                  <a:pt x="4674336" y="60744"/>
                </a:lnTo>
                <a:lnTo>
                  <a:pt x="4652746" y="60744"/>
                </a:lnTo>
                <a:lnTo>
                  <a:pt x="4652746" y="56400"/>
                </a:lnTo>
                <a:lnTo>
                  <a:pt x="4657064" y="52057"/>
                </a:lnTo>
                <a:lnTo>
                  <a:pt x="4674336" y="52057"/>
                </a:lnTo>
                <a:lnTo>
                  <a:pt x="4674336" y="47726"/>
                </a:lnTo>
                <a:lnTo>
                  <a:pt x="4674336" y="43383"/>
                </a:lnTo>
                <a:lnTo>
                  <a:pt x="4670018" y="43383"/>
                </a:lnTo>
                <a:lnTo>
                  <a:pt x="4657064" y="47726"/>
                </a:lnTo>
                <a:lnTo>
                  <a:pt x="4652746" y="47726"/>
                </a:lnTo>
                <a:lnTo>
                  <a:pt x="4652746" y="43383"/>
                </a:lnTo>
                <a:lnTo>
                  <a:pt x="4652746" y="26035"/>
                </a:lnTo>
                <a:lnTo>
                  <a:pt x="4639792" y="26035"/>
                </a:lnTo>
                <a:lnTo>
                  <a:pt x="4639792" y="17360"/>
                </a:lnTo>
                <a:lnTo>
                  <a:pt x="4622520" y="17360"/>
                </a:lnTo>
                <a:lnTo>
                  <a:pt x="4622520" y="26035"/>
                </a:lnTo>
                <a:lnTo>
                  <a:pt x="4613884" y="26035"/>
                </a:lnTo>
                <a:lnTo>
                  <a:pt x="4613884" y="73748"/>
                </a:lnTo>
                <a:lnTo>
                  <a:pt x="4613884" y="82435"/>
                </a:lnTo>
                <a:lnTo>
                  <a:pt x="4605261" y="82435"/>
                </a:lnTo>
                <a:lnTo>
                  <a:pt x="4605261" y="73748"/>
                </a:lnTo>
                <a:lnTo>
                  <a:pt x="4613884" y="73748"/>
                </a:lnTo>
                <a:lnTo>
                  <a:pt x="4613884" y="26035"/>
                </a:lnTo>
                <a:lnTo>
                  <a:pt x="4609579" y="26035"/>
                </a:lnTo>
                <a:lnTo>
                  <a:pt x="4609579" y="13017"/>
                </a:lnTo>
                <a:lnTo>
                  <a:pt x="4605261" y="13017"/>
                </a:lnTo>
                <a:lnTo>
                  <a:pt x="4600943" y="17360"/>
                </a:lnTo>
                <a:lnTo>
                  <a:pt x="4600943" y="26035"/>
                </a:lnTo>
                <a:lnTo>
                  <a:pt x="4592307" y="26035"/>
                </a:lnTo>
                <a:lnTo>
                  <a:pt x="4592307" y="34709"/>
                </a:lnTo>
                <a:lnTo>
                  <a:pt x="4600943" y="34709"/>
                </a:lnTo>
                <a:lnTo>
                  <a:pt x="4600943" y="43383"/>
                </a:lnTo>
                <a:lnTo>
                  <a:pt x="4592307" y="43383"/>
                </a:lnTo>
                <a:lnTo>
                  <a:pt x="4592307" y="34709"/>
                </a:lnTo>
                <a:lnTo>
                  <a:pt x="4579353" y="34709"/>
                </a:lnTo>
                <a:lnTo>
                  <a:pt x="4579353" y="21691"/>
                </a:lnTo>
                <a:lnTo>
                  <a:pt x="4587989" y="21691"/>
                </a:lnTo>
                <a:lnTo>
                  <a:pt x="4587989" y="13017"/>
                </a:lnTo>
                <a:lnTo>
                  <a:pt x="4557763" y="13017"/>
                </a:lnTo>
                <a:lnTo>
                  <a:pt x="4557763" y="52057"/>
                </a:lnTo>
                <a:lnTo>
                  <a:pt x="4549127" y="52057"/>
                </a:lnTo>
                <a:lnTo>
                  <a:pt x="4549127" y="72491"/>
                </a:lnTo>
                <a:lnTo>
                  <a:pt x="4536173" y="72491"/>
                </a:lnTo>
                <a:lnTo>
                  <a:pt x="4536173" y="64871"/>
                </a:lnTo>
                <a:lnTo>
                  <a:pt x="4523219" y="64871"/>
                </a:lnTo>
                <a:lnTo>
                  <a:pt x="4523219" y="59791"/>
                </a:lnTo>
                <a:lnTo>
                  <a:pt x="4523219" y="50901"/>
                </a:lnTo>
                <a:lnTo>
                  <a:pt x="4527537" y="50901"/>
                </a:lnTo>
                <a:lnTo>
                  <a:pt x="4527537" y="43281"/>
                </a:lnTo>
                <a:lnTo>
                  <a:pt x="4523219" y="43281"/>
                </a:lnTo>
                <a:lnTo>
                  <a:pt x="4518901" y="47091"/>
                </a:lnTo>
                <a:lnTo>
                  <a:pt x="4518901" y="50901"/>
                </a:lnTo>
                <a:lnTo>
                  <a:pt x="4514583" y="50901"/>
                </a:lnTo>
                <a:lnTo>
                  <a:pt x="4510265" y="55981"/>
                </a:lnTo>
                <a:lnTo>
                  <a:pt x="4505947" y="55981"/>
                </a:lnTo>
                <a:lnTo>
                  <a:pt x="4505947" y="59791"/>
                </a:lnTo>
                <a:lnTo>
                  <a:pt x="4497311" y="59791"/>
                </a:lnTo>
                <a:lnTo>
                  <a:pt x="4497311" y="64871"/>
                </a:lnTo>
                <a:lnTo>
                  <a:pt x="4497311" y="72491"/>
                </a:lnTo>
                <a:lnTo>
                  <a:pt x="4488675" y="72491"/>
                </a:lnTo>
                <a:lnTo>
                  <a:pt x="4488675" y="64871"/>
                </a:lnTo>
                <a:lnTo>
                  <a:pt x="4497311" y="64871"/>
                </a:lnTo>
                <a:lnTo>
                  <a:pt x="4497311" y="59791"/>
                </a:lnTo>
                <a:lnTo>
                  <a:pt x="4492993" y="59791"/>
                </a:lnTo>
                <a:lnTo>
                  <a:pt x="4492993" y="55981"/>
                </a:lnTo>
                <a:lnTo>
                  <a:pt x="4484357" y="55981"/>
                </a:lnTo>
                <a:lnTo>
                  <a:pt x="4484357" y="64871"/>
                </a:lnTo>
                <a:lnTo>
                  <a:pt x="4480039" y="64871"/>
                </a:lnTo>
                <a:lnTo>
                  <a:pt x="4475734" y="59791"/>
                </a:lnTo>
                <a:lnTo>
                  <a:pt x="4475734" y="55981"/>
                </a:lnTo>
                <a:lnTo>
                  <a:pt x="4441190" y="55981"/>
                </a:lnTo>
                <a:lnTo>
                  <a:pt x="4441190" y="59791"/>
                </a:lnTo>
                <a:lnTo>
                  <a:pt x="4436872" y="59791"/>
                </a:lnTo>
                <a:lnTo>
                  <a:pt x="4432554" y="55981"/>
                </a:lnTo>
                <a:lnTo>
                  <a:pt x="4432554" y="50901"/>
                </a:lnTo>
                <a:lnTo>
                  <a:pt x="4419600" y="50901"/>
                </a:lnTo>
                <a:lnTo>
                  <a:pt x="4419600" y="64871"/>
                </a:lnTo>
                <a:lnTo>
                  <a:pt x="4406646" y="64871"/>
                </a:lnTo>
                <a:lnTo>
                  <a:pt x="4406646" y="59791"/>
                </a:lnTo>
                <a:lnTo>
                  <a:pt x="4398010" y="59791"/>
                </a:lnTo>
                <a:lnTo>
                  <a:pt x="4398010" y="55981"/>
                </a:lnTo>
                <a:lnTo>
                  <a:pt x="4385056" y="55981"/>
                </a:lnTo>
                <a:lnTo>
                  <a:pt x="4385056" y="59791"/>
                </a:lnTo>
                <a:lnTo>
                  <a:pt x="4376420" y="59791"/>
                </a:lnTo>
                <a:lnTo>
                  <a:pt x="4376420" y="55981"/>
                </a:lnTo>
                <a:lnTo>
                  <a:pt x="4376420" y="50901"/>
                </a:lnTo>
                <a:lnTo>
                  <a:pt x="4367784" y="50901"/>
                </a:lnTo>
                <a:lnTo>
                  <a:pt x="4367784" y="47091"/>
                </a:lnTo>
                <a:lnTo>
                  <a:pt x="4359148" y="43281"/>
                </a:lnTo>
                <a:lnTo>
                  <a:pt x="4354830" y="47091"/>
                </a:lnTo>
                <a:lnTo>
                  <a:pt x="4346206" y="47091"/>
                </a:lnTo>
                <a:lnTo>
                  <a:pt x="4346206" y="55981"/>
                </a:lnTo>
                <a:lnTo>
                  <a:pt x="4341888" y="55981"/>
                </a:lnTo>
                <a:lnTo>
                  <a:pt x="4341888" y="47091"/>
                </a:lnTo>
                <a:lnTo>
                  <a:pt x="4328934" y="47091"/>
                </a:lnTo>
                <a:lnTo>
                  <a:pt x="4328934" y="43281"/>
                </a:lnTo>
                <a:lnTo>
                  <a:pt x="4341888" y="43281"/>
                </a:lnTo>
                <a:lnTo>
                  <a:pt x="4341888" y="29311"/>
                </a:lnTo>
                <a:lnTo>
                  <a:pt x="4328934" y="29311"/>
                </a:lnTo>
                <a:lnTo>
                  <a:pt x="4328934" y="38201"/>
                </a:lnTo>
                <a:lnTo>
                  <a:pt x="4311662" y="38201"/>
                </a:lnTo>
                <a:lnTo>
                  <a:pt x="4311662" y="43281"/>
                </a:lnTo>
                <a:lnTo>
                  <a:pt x="4307344" y="47091"/>
                </a:lnTo>
                <a:lnTo>
                  <a:pt x="4290072" y="47091"/>
                </a:lnTo>
                <a:lnTo>
                  <a:pt x="4290072" y="50901"/>
                </a:lnTo>
                <a:lnTo>
                  <a:pt x="4294390" y="50901"/>
                </a:lnTo>
                <a:lnTo>
                  <a:pt x="4294390" y="59791"/>
                </a:lnTo>
                <a:lnTo>
                  <a:pt x="4290072" y="64871"/>
                </a:lnTo>
                <a:lnTo>
                  <a:pt x="4290072" y="68681"/>
                </a:lnTo>
                <a:lnTo>
                  <a:pt x="4277118" y="68681"/>
                </a:lnTo>
                <a:lnTo>
                  <a:pt x="4277118" y="77571"/>
                </a:lnTo>
                <a:lnTo>
                  <a:pt x="4268482" y="77571"/>
                </a:lnTo>
                <a:lnTo>
                  <a:pt x="4268482" y="72491"/>
                </a:lnTo>
                <a:lnTo>
                  <a:pt x="4268482" y="68681"/>
                </a:lnTo>
                <a:lnTo>
                  <a:pt x="4264164" y="72491"/>
                </a:lnTo>
                <a:lnTo>
                  <a:pt x="4255528" y="72491"/>
                </a:lnTo>
                <a:lnTo>
                  <a:pt x="4255528" y="64871"/>
                </a:lnTo>
                <a:lnTo>
                  <a:pt x="4259846" y="64871"/>
                </a:lnTo>
                <a:lnTo>
                  <a:pt x="4259846" y="68681"/>
                </a:lnTo>
                <a:lnTo>
                  <a:pt x="4264164" y="64871"/>
                </a:lnTo>
                <a:lnTo>
                  <a:pt x="4268482" y="64871"/>
                </a:lnTo>
                <a:lnTo>
                  <a:pt x="4277118" y="64871"/>
                </a:lnTo>
                <a:lnTo>
                  <a:pt x="4277118" y="59791"/>
                </a:lnTo>
                <a:lnTo>
                  <a:pt x="4277118" y="43281"/>
                </a:lnTo>
                <a:lnTo>
                  <a:pt x="4277118" y="34391"/>
                </a:lnTo>
                <a:lnTo>
                  <a:pt x="4272800" y="29311"/>
                </a:lnTo>
                <a:lnTo>
                  <a:pt x="4268482" y="29311"/>
                </a:lnTo>
                <a:lnTo>
                  <a:pt x="4268482" y="43281"/>
                </a:lnTo>
                <a:lnTo>
                  <a:pt x="4255528" y="43281"/>
                </a:lnTo>
                <a:lnTo>
                  <a:pt x="4255528" y="38201"/>
                </a:lnTo>
                <a:lnTo>
                  <a:pt x="4251210" y="38201"/>
                </a:lnTo>
                <a:lnTo>
                  <a:pt x="4246892" y="43281"/>
                </a:lnTo>
                <a:lnTo>
                  <a:pt x="4246892" y="64871"/>
                </a:lnTo>
                <a:lnTo>
                  <a:pt x="4233938" y="64871"/>
                </a:lnTo>
                <a:lnTo>
                  <a:pt x="4233938" y="50901"/>
                </a:lnTo>
                <a:lnTo>
                  <a:pt x="4229620" y="47091"/>
                </a:lnTo>
                <a:lnTo>
                  <a:pt x="4212361" y="47091"/>
                </a:lnTo>
                <a:lnTo>
                  <a:pt x="4212361" y="59791"/>
                </a:lnTo>
                <a:lnTo>
                  <a:pt x="4225302" y="59791"/>
                </a:lnTo>
                <a:lnTo>
                  <a:pt x="4225302" y="72491"/>
                </a:lnTo>
                <a:lnTo>
                  <a:pt x="4216666" y="72491"/>
                </a:lnTo>
                <a:lnTo>
                  <a:pt x="4216666" y="68681"/>
                </a:lnTo>
                <a:lnTo>
                  <a:pt x="4195089" y="68681"/>
                </a:lnTo>
                <a:lnTo>
                  <a:pt x="4195089" y="59791"/>
                </a:lnTo>
                <a:lnTo>
                  <a:pt x="4199407" y="59791"/>
                </a:lnTo>
                <a:lnTo>
                  <a:pt x="4199407" y="50901"/>
                </a:lnTo>
                <a:lnTo>
                  <a:pt x="4190771" y="50901"/>
                </a:lnTo>
                <a:lnTo>
                  <a:pt x="4190771" y="59791"/>
                </a:lnTo>
                <a:lnTo>
                  <a:pt x="4177817" y="59791"/>
                </a:lnTo>
                <a:lnTo>
                  <a:pt x="4177817" y="43281"/>
                </a:lnTo>
                <a:lnTo>
                  <a:pt x="4169181" y="43281"/>
                </a:lnTo>
                <a:lnTo>
                  <a:pt x="4169181" y="68681"/>
                </a:lnTo>
                <a:lnTo>
                  <a:pt x="4160545" y="68681"/>
                </a:lnTo>
                <a:lnTo>
                  <a:pt x="4156227" y="64871"/>
                </a:lnTo>
                <a:lnTo>
                  <a:pt x="4156227" y="55981"/>
                </a:lnTo>
                <a:lnTo>
                  <a:pt x="4160545" y="50901"/>
                </a:lnTo>
                <a:lnTo>
                  <a:pt x="4160545" y="47091"/>
                </a:lnTo>
                <a:lnTo>
                  <a:pt x="4134637" y="47091"/>
                </a:lnTo>
                <a:lnTo>
                  <a:pt x="4134637" y="59791"/>
                </a:lnTo>
                <a:lnTo>
                  <a:pt x="4143273" y="59791"/>
                </a:lnTo>
                <a:lnTo>
                  <a:pt x="4143273" y="50901"/>
                </a:lnTo>
                <a:lnTo>
                  <a:pt x="4151909" y="50901"/>
                </a:lnTo>
                <a:lnTo>
                  <a:pt x="4151909" y="59791"/>
                </a:lnTo>
                <a:lnTo>
                  <a:pt x="4143273" y="59791"/>
                </a:lnTo>
                <a:lnTo>
                  <a:pt x="4143273" y="81381"/>
                </a:lnTo>
                <a:lnTo>
                  <a:pt x="4134637" y="81381"/>
                </a:lnTo>
                <a:lnTo>
                  <a:pt x="4134637" y="102971"/>
                </a:lnTo>
                <a:lnTo>
                  <a:pt x="4151909" y="102971"/>
                </a:lnTo>
                <a:lnTo>
                  <a:pt x="4156227" y="99161"/>
                </a:lnTo>
                <a:lnTo>
                  <a:pt x="4156227" y="90271"/>
                </a:lnTo>
                <a:lnTo>
                  <a:pt x="4169181" y="90271"/>
                </a:lnTo>
                <a:lnTo>
                  <a:pt x="4169181" y="81381"/>
                </a:lnTo>
                <a:lnTo>
                  <a:pt x="4177817" y="81381"/>
                </a:lnTo>
                <a:lnTo>
                  <a:pt x="4177817" y="72491"/>
                </a:lnTo>
                <a:lnTo>
                  <a:pt x="4173499" y="72491"/>
                </a:lnTo>
                <a:lnTo>
                  <a:pt x="4173499" y="68681"/>
                </a:lnTo>
                <a:lnTo>
                  <a:pt x="4177817" y="68681"/>
                </a:lnTo>
                <a:lnTo>
                  <a:pt x="4177817" y="72491"/>
                </a:lnTo>
                <a:lnTo>
                  <a:pt x="4180852" y="73761"/>
                </a:lnTo>
                <a:lnTo>
                  <a:pt x="4182668" y="80111"/>
                </a:lnTo>
                <a:lnTo>
                  <a:pt x="4182059" y="99161"/>
                </a:lnTo>
                <a:lnTo>
                  <a:pt x="4177817" y="133451"/>
                </a:lnTo>
                <a:lnTo>
                  <a:pt x="4203725" y="133451"/>
                </a:lnTo>
                <a:lnTo>
                  <a:pt x="4203725" y="120751"/>
                </a:lnTo>
                <a:lnTo>
                  <a:pt x="4216666" y="120751"/>
                </a:lnTo>
                <a:lnTo>
                  <a:pt x="4216666" y="155041"/>
                </a:lnTo>
                <a:lnTo>
                  <a:pt x="4229620" y="155041"/>
                </a:lnTo>
                <a:lnTo>
                  <a:pt x="4229620" y="160121"/>
                </a:lnTo>
                <a:lnTo>
                  <a:pt x="4220984" y="160121"/>
                </a:lnTo>
                <a:lnTo>
                  <a:pt x="4216666" y="163931"/>
                </a:lnTo>
                <a:lnTo>
                  <a:pt x="4216666" y="172821"/>
                </a:lnTo>
                <a:lnTo>
                  <a:pt x="4238256" y="172821"/>
                </a:lnTo>
                <a:lnTo>
                  <a:pt x="4238256" y="163931"/>
                </a:lnTo>
                <a:lnTo>
                  <a:pt x="4259846" y="163931"/>
                </a:lnTo>
                <a:lnTo>
                  <a:pt x="4259846" y="155041"/>
                </a:lnTo>
                <a:lnTo>
                  <a:pt x="4277118" y="155041"/>
                </a:lnTo>
                <a:lnTo>
                  <a:pt x="4277118" y="142341"/>
                </a:lnTo>
                <a:lnTo>
                  <a:pt x="4285754" y="142341"/>
                </a:lnTo>
                <a:lnTo>
                  <a:pt x="4285754" y="147421"/>
                </a:lnTo>
                <a:lnTo>
                  <a:pt x="4290072" y="151231"/>
                </a:lnTo>
                <a:lnTo>
                  <a:pt x="4290072" y="163931"/>
                </a:lnTo>
                <a:lnTo>
                  <a:pt x="4311662" y="163931"/>
                </a:lnTo>
                <a:lnTo>
                  <a:pt x="4311662" y="151231"/>
                </a:lnTo>
                <a:lnTo>
                  <a:pt x="4324616" y="151231"/>
                </a:lnTo>
                <a:lnTo>
                  <a:pt x="4324616" y="142341"/>
                </a:lnTo>
                <a:lnTo>
                  <a:pt x="4324616" y="124561"/>
                </a:lnTo>
                <a:lnTo>
                  <a:pt x="4320298" y="124561"/>
                </a:lnTo>
                <a:lnTo>
                  <a:pt x="4320298" y="120751"/>
                </a:lnTo>
                <a:lnTo>
                  <a:pt x="4320298" y="116941"/>
                </a:lnTo>
                <a:lnTo>
                  <a:pt x="4328934" y="116941"/>
                </a:lnTo>
                <a:lnTo>
                  <a:pt x="4328934" y="108051"/>
                </a:lnTo>
                <a:lnTo>
                  <a:pt x="4333252" y="108051"/>
                </a:lnTo>
                <a:lnTo>
                  <a:pt x="4333252" y="124561"/>
                </a:lnTo>
                <a:lnTo>
                  <a:pt x="4337570" y="129641"/>
                </a:lnTo>
                <a:lnTo>
                  <a:pt x="4346206" y="129641"/>
                </a:lnTo>
                <a:lnTo>
                  <a:pt x="4346206" y="138531"/>
                </a:lnTo>
                <a:lnTo>
                  <a:pt x="4354830" y="138531"/>
                </a:lnTo>
                <a:lnTo>
                  <a:pt x="4354830" y="142341"/>
                </a:lnTo>
                <a:lnTo>
                  <a:pt x="4359148" y="147421"/>
                </a:lnTo>
                <a:lnTo>
                  <a:pt x="4376420" y="147421"/>
                </a:lnTo>
                <a:lnTo>
                  <a:pt x="4376420" y="155041"/>
                </a:lnTo>
                <a:lnTo>
                  <a:pt x="4385056" y="155041"/>
                </a:lnTo>
                <a:lnTo>
                  <a:pt x="4385056" y="147421"/>
                </a:lnTo>
                <a:lnTo>
                  <a:pt x="4398010" y="147421"/>
                </a:lnTo>
                <a:lnTo>
                  <a:pt x="4398010" y="155041"/>
                </a:lnTo>
                <a:lnTo>
                  <a:pt x="4402328" y="155041"/>
                </a:lnTo>
                <a:lnTo>
                  <a:pt x="4406646" y="151231"/>
                </a:lnTo>
                <a:lnTo>
                  <a:pt x="4406646" y="138531"/>
                </a:lnTo>
                <a:lnTo>
                  <a:pt x="4419600" y="138531"/>
                </a:lnTo>
                <a:lnTo>
                  <a:pt x="4419600" y="160121"/>
                </a:lnTo>
                <a:lnTo>
                  <a:pt x="4428236" y="160121"/>
                </a:lnTo>
                <a:lnTo>
                  <a:pt x="4428236" y="138531"/>
                </a:lnTo>
                <a:lnTo>
                  <a:pt x="4436872" y="138531"/>
                </a:lnTo>
                <a:lnTo>
                  <a:pt x="4436872" y="151231"/>
                </a:lnTo>
                <a:lnTo>
                  <a:pt x="4462780" y="151231"/>
                </a:lnTo>
                <a:lnTo>
                  <a:pt x="4467098" y="147421"/>
                </a:lnTo>
                <a:lnTo>
                  <a:pt x="4467098" y="138531"/>
                </a:lnTo>
                <a:lnTo>
                  <a:pt x="4458462" y="138531"/>
                </a:lnTo>
                <a:lnTo>
                  <a:pt x="4458462" y="124561"/>
                </a:lnTo>
                <a:lnTo>
                  <a:pt x="4445508" y="124561"/>
                </a:lnTo>
                <a:lnTo>
                  <a:pt x="4445508" y="116941"/>
                </a:lnTo>
                <a:lnTo>
                  <a:pt x="4454144" y="116941"/>
                </a:lnTo>
                <a:lnTo>
                  <a:pt x="4458462" y="120751"/>
                </a:lnTo>
                <a:lnTo>
                  <a:pt x="4458462" y="124561"/>
                </a:lnTo>
                <a:lnTo>
                  <a:pt x="4467098" y="124561"/>
                </a:lnTo>
                <a:lnTo>
                  <a:pt x="4467098" y="133451"/>
                </a:lnTo>
                <a:lnTo>
                  <a:pt x="4475734" y="133451"/>
                </a:lnTo>
                <a:lnTo>
                  <a:pt x="4475734" y="147421"/>
                </a:lnTo>
                <a:lnTo>
                  <a:pt x="4505947" y="147421"/>
                </a:lnTo>
                <a:lnTo>
                  <a:pt x="4505947" y="133451"/>
                </a:lnTo>
                <a:lnTo>
                  <a:pt x="4514583" y="133451"/>
                </a:lnTo>
                <a:lnTo>
                  <a:pt x="4518901" y="129641"/>
                </a:lnTo>
                <a:lnTo>
                  <a:pt x="4518901" y="120751"/>
                </a:lnTo>
                <a:lnTo>
                  <a:pt x="4531855" y="120751"/>
                </a:lnTo>
                <a:lnTo>
                  <a:pt x="4531855" y="116941"/>
                </a:lnTo>
                <a:lnTo>
                  <a:pt x="4531855" y="108051"/>
                </a:lnTo>
                <a:lnTo>
                  <a:pt x="4536173" y="108051"/>
                </a:lnTo>
                <a:lnTo>
                  <a:pt x="4540491" y="102971"/>
                </a:lnTo>
                <a:lnTo>
                  <a:pt x="4540491" y="95351"/>
                </a:lnTo>
                <a:lnTo>
                  <a:pt x="4531855" y="95351"/>
                </a:lnTo>
                <a:lnTo>
                  <a:pt x="4531855" y="86461"/>
                </a:lnTo>
                <a:lnTo>
                  <a:pt x="4536173" y="86461"/>
                </a:lnTo>
                <a:lnTo>
                  <a:pt x="4540491" y="90271"/>
                </a:lnTo>
                <a:lnTo>
                  <a:pt x="4540491" y="91109"/>
                </a:lnTo>
                <a:lnTo>
                  <a:pt x="4540491" y="95351"/>
                </a:lnTo>
                <a:lnTo>
                  <a:pt x="4553445" y="95351"/>
                </a:lnTo>
                <a:lnTo>
                  <a:pt x="4557763" y="90271"/>
                </a:lnTo>
                <a:lnTo>
                  <a:pt x="4553445" y="86461"/>
                </a:lnTo>
                <a:lnTo>
                  <a:pt x="4553445" y="77571"/>
                </a:lnTo>
                <a:lnTo>
                  <a:pt x="4553445" y="73748"/>
                </a:lnTo>
                <a:lnTo>
                  <a:pt x="4557763" y="73748"/>
                </a:lnTo>
                <a:lnTo>
                  <a:pt x="4562081" y="78092"/>
                </a:lnTo>
                <a:lnTo>
                  <a:pt x="4562081" y="95440"/>
                </a:lnTo>
                <a:lnTo>
                  <a:pt x="4583671" y="95440"/>
                </a:lnTo>
                <a:lnTo>
                  <a:pt x="4583671" y="104114"/>
                </a:lnTo>
                <a:lnTo>
                  <a:pt x="4609579" y="104114"/>
                </a:lnTo>
                <a:lnTo>
                  <a:pt x="4613884" y="99783"/>
                </a:lnTo>
                <a:lnTo>
                  <a:pt x="4613884" y="95440"/>
                </a:lnTo>
                <a:lnTo>
                  <a:pt x="4622520" y="95440"/>
                </a:lnTo>
                <a:lnTo>
                  <a:pt x="4622520" y="82435"/>
                </a:lnTo>
                <a:lnTo>
                  <a:pt x="4622520" y="78092"/>
                </a:lnTo>
                <a:lnTo>
                  <a:pt x="4626838" y="73748"/>
                </a:lnTo>
                <a:lnTo>
                  <a:pt x="4639792" y="73748"/>
                </a:lnTo>
                <a:lnTo>
                  <a:pt x="4639792" y="65074"/>
                </a:lnTo>
                <a:lnTo>
                  <a:pt x="4648428" y="65074"/>
                </a:lnTo>
                <a:lnTo>
                  <a:pt x="4648428" y="117132"/>
                </a:lnTo>
                <a:lnTo>
                  <a:pt x="4652746" y="117132"/>
                </a:lnTo>
                <a:lnTo>
                  <a:pt x="4657064" y="112801"/>
                </a:lnTo>
                <a:lnTo>
                  <a:pt x="4657064" y="104114"/>
                </a:lnTo>
                <a:lnTo>
                  <a:pt x="4678654" y="104114"/>
                </a:lnTo>
                <a:lnTo>
                  <a:pt x="4678654" y="95440"/>
                </a:lnTo>
                <a:lnTo>
                  <a:pt x="4682972" y="95440"/>
                </a:lnTo>
                <a:lnTo>
                  <a:pt x="4682972" y="91109"/>
                </a:lnTo>
                <a:lnTo>
                  <a:pt x="4687290" y="86766"/>
                </a:lnTo>
                <a:lnTo>
                  <a:pt x="4687290" y="73748"/>
                </a:lnTo>
                <a:lnTo>
                  <a:pt x="4695926" y="73748"/>
                </a:lnTo>
                <a:lnTo>
                  <a:pt x="4695926" y="82435"/>
                </a:lnTo>
                <a:lnTo>
                  <a:pt x="4717516" y="82435"/>
                </a:lnTo>
                <a:lnTo>
                  <a:pt x="4717516" y="95440"/>
                </a:lnTo>
                <a:lnTo>
                  <a:pt x="4730470" y="95440"/>
                </a:lnTo>
                <a:lnTo>
                  <a:pt x="4730470" y="117132"/>
                </a:lnTo>
                <a:lnTo>
                  <a:pt x="4734788" y="121475"/>
                </a:lnTo>
                <a:lnTo>
                  <a:pt x="4739106" y="121475"/>
                </a:lnTo>
                <a:lnTo>
                  <a:pt x="4739106" y="112801"/>
                </a:lnTo>
                <a:lnTo>
                  <a:pt x="4756366" y="112801"/>
                </a:lnTo>
                <a:lnTo>
                  <a:pt x="4756366" y="99783"/>
                </a:lnTo>
                <a:lnTo>
                  <a:pt x="4747730" y="99783"/>
                </a:lnTo>
                <a:lnTo>
                  <a:pt x="4747730" y="86766"/>
                </a:lnTo>
                <a:lnTo>
                  <a:pt x="4752048" y="86766"/>
                </a:lnTo>
                <a:lnTo>
                  <a:pt x="4756366" y="91109"/>
                </a:lnTo>
                <a:lnTo>
                  <a:pt x="4756366" y="99783"/>
                </a:lnTo>
                <a:lnTo>
                  <a:pt x="4777956" y="99783"/>
                </a:lnTo>
                <a:lnTo>
                  <a:pt x="4777956" y="108458"/>
                </a:lnTo>
                <a:lnTo>
                  <a:pt x="4790910" y="108458"/>
                </a:lnTo>
                <a:lnTo>
                  <a:pt x="4790910" y="117132"/>
                </a:lnTo>
                <a:lnTo>
                  <a:pt x="4799546" y="117132"/>
                </a:lnTo>
                <a:lnTo>
                  <a:pt x="4799546" y="95440"/>
                </a:lnTo>
                <a:lnTo>
                  <a:pt x="4808182" y="95440"/>
                </a:lnTo>
                <a:lnTo>
                  <a:pt x="4808182" y="108458"/>
                </a:lnTo>
                <a:lnTo>
                  <a:pt x="4834090" y="108458"/>
                </a:lnTo>
                <a:lnTo>
                  <a:pt x="4834090" y="95440"/>
                </a:lnTo>
                <a:lnTo>
                  <a:pt x="4834090" y="86766"/>
                </a:lnTo>
                <a:lnTo>
                  <a:pt x="4842726" y="86766"/>
                </a:lnTo>
                <a:lnTo>
                  <a:pt x="4842726" y="108458"/>
                </a:lnTo>
                <a:lnTo>
                  <a:pt x="4834090" y="108458"/>
                </a:lnTo>
                <a:lnTo>
                  <a:pt x="4838408" y="112801"/>
                </a:lnTo>
                <a:lnTo>
                  <a:pt x="4864316" y="112801"/>
                </a:lnTo>
                <a:lnTo>
                  <a:pt x="4864316" y="91109"/>
                </a:lnTo>
                <a:lnTo>
                  <a:pt x="4877257" y="91109"/>
                </a:lnTo>
                <a:lnTo>
                  <a:pt x="4877257" y="104114"/>
                </a:lnTo>
                <a:lnTo>
                  <a:pt x="4898847" y="104114"/>
                </a:lnTo>
                <a:lnTo>
                  <a:pt x="4898847" y="91109"/>
                </a:lnTo>
                <a:lnTo>
                  <a:pt x="4911801" y="91109"/>
                </a:lnTo>
                <a:lnTo>
                  <a:pt x="4911801" y="95440"/>
                </a:lnTo>
                <a:lnTo>
                  <a:pt x="4924755" y="95440"/>
                </a:lnTo>
                <a:lnTo>
                  <a:pt x="4924755" y="91109"/>
                </a:lnTo>
                <a:lnTo>
                  <a:pt x="4924755" y="86766"/>
                </a:lnTo>
                <a:lnTo>
                  <a:pt x="4924755" y="82435"/>
                </a:lnTo>
                <a:lnTo>
                  <a:pt x="4929073" y="82435"/>
                </a:lnTo>
                <a:lnTo>
                  <a:pt x="4933391" y="86766"/>
                </a:lnTo>
                <a:lnTo>
                  <a:pt x="4933391" y="91109"/>
                </a:lnTo>
                <a:lnTo>
                  <a:pt x="4937709" y="91109"/>
                </a:lnTo>
                <a:lnTo>
                  <a:pt x="4937709" y="95440"/>
                </a:lnTo>
                <a:lnTo>
                  <a:pt x="4959299" y="95440"/>
                </a:lnTo>
                <a:lnTo>
                  <a:pt x="4959299" y="82435"/>
                </a:lnTo>
                <a:lnTo>
                  <a:pt x="4972253" y="82435"/>
                </a:lnTo>
                <a:lnTo>
                  <a:pt x="4972253" y="91109"/>
                </a:lnTo>
                <a:lnTo>
                  <a:pt x="4980889" y="91109"/>
                </a:lnTo>
                <a:lnTo>
                  <a:pt x="4980889" y="82435"/>
                </a:lnTo>
                <a:lnTo>
                  <a:pt x="4989525" y="82435"/>
                </a:lnTo>
                <a:lnTo>
                  <a:pt x="4989525" y="91109"/>
                </a:lnTo>
                <a:lnTo>
                  <a:pt x="4998161" y="91109"/>
                </a:lnTo>
                <a:lnTo>
                  <a:pt x="4998161" y="82435"/>
                </a:lnTo>
                <a:lnTo>
                  <a:pt x="5006784" y="82435"/>
                </a:lnTo>
                <a:lnTo>
                  <a:pt x="5006784" y="104114"/>
                </a:lnTo>
                <a:lnTo>
                  <a:pt x="5015420" y="104114"/>
                </a:lnTo>
                <a:lnTo>
                  <a:pt x="5015420" y="112801"/>
                </a:lnTo>
                <a:lnTo>
                  <a:pt x="5045646" y="112801"/>
                </a:lnTo>
                <a:lnTo>
                  <a:pt x="5045646" y="104114"/>
                </a:lnTo>
                <a:lnTo>
                  <a:pt x="5037010" y="104114"/>
                </a:lnTo>
                <a:lnTo>
                  <a:pt x="5032692" y="99783"/>
                </a:lnTo>
                <a:lnTo>
                  <a:pt x="5028374" y="99783"/>
                </a:lnTo>
                <a:lnTo>
                  <a:pt x="5028374" y="95440"/>
                </a:lnTo>
                <a:lnTo>
                  <a:pt x="5032692" y="95440"/>
                </a:lnTo>
                <a:lnTo>
                  <a:pt x="5032692" y="82435"/>
                </a:lnTo>
                <a:lnTo>
                  <a:pt x="5041328" y="82435"/>
                </a:lnTo>
                <a:lnTo>
                  <a:pt x="5045646" y="86766"/>
                </a:lnTo>
                <a:lnTo>
                  <a:pt x="5045646" y="95440"/>
                </a:lnTo>
                <a:lnTo>
                  <a:pt x="5049964" y="99783"/>
                </a:lnTo>
                <a:lnTo>
                  <a:pt x="5075872" y="99783"/>
                </a:lnTo>
                <a:lnTo>
                  <a:pt x="5075872" y="104114"/>
                </a:lnTo>
                <a:lnTo>
                  <a:pt x="5080190" y="104114"/>
                </a:lnTo>
                <a:lnTo>
                  <a:pt x="5084508" y="108458"/>
                </a:lnTo>
                <a:lnTo>
                  <a:pt x="5097462" y="108458"/>
                </a:lnTo>
                <a:lnTo>
                  <a:pt x="5097462" y="121475"/>
                </a:lnTo>
                <a:lnTo>
                  <a:pt x="5127688" y="121475"/>
                </a:lnTo>
                <a:lnTo>
                  <a:pt x="5132006" y="125806"/>
                </a:lnTo>
                <a:lnTo>
                  <a:pt x="5136324" y="125806"/>
                </a:lnTo>
                <a:lnTo>
                  <a:pt x="5136324" y="130149"/>
                </a:lnTo>
                <a:lnTo>
                  <a:pt x="5144948" y="130149"/>
                </a:lnTo>
                <a:lnTo>
                  <a:pt x="5144948" y="125806"/>
                </a:lnTo>
                <a:lnTo>
                  <a:pt x="5149266" y="121475"/>
                </a:lnTo>
                <a:lnTo>
                  <a:pt x="5149266" y="108458"/>
                </a:lnTo>
                <a:lnTo>
                  <a:pt x="5153584" y="108458"/>
                </a:lnTo>
                <a:lnTo>
                  <a:pt x="5157902" y="104114"/>
                </a:lnTo>
                <a:lnTo>
                  <a:pt x="5170856" y="104114"/>
                </a:lnTo>
                <a:lnTo>
                  <a:pt x="5170856" y="95440"/>
                </a:lnTo>
                <a:close/>
              </a:path>
              <a:path w="5473700" h="225425">
                <a:moveTo>
                  <a:pt x="5179492" y="69418"/>
                </a:moveTo>
                <a:lnTo>
                  <a:pt x="5170856" y="69418"/>
                </a:lnTo>
                <a:lnTo>
                  <a:pt x="5170856" y="60744"/>
                </a:lnTo>
                <a:lnTo>
                  <a:pt x="5162220" y="60744"/>
                </a:lnTo>
                <a:lnTo>
                  <a:pt x="5162220" y="73748"/>
                </a:lnTo>
                <a:lnTo>
                  <a:pt x="5170856" y="73748"/>
                </a:lnTo>
                <a:lnTo>
                  <a:pt x="5170856" y="78092"/>
                </a:lnTo>
                <a:lnTo>
                  <a:pt x="5179492" y="69418"/>
                </a:lnTo>
                <a:close/>
              </a:path>
              <a:path w="5473700" h="225425">
                <a:moveTo>
                  <a:pt x="5179492" y="52057"/>
                </a:moveTo>
                <a:lnTo>
                  <a:pt x="5175174" y="52057"/>
                </a:lnTo>
                <a:lnTo>
                  <a:pt x="5175174" y="60744"/>
                </a:lnTo>
                <a:lnTo>
                  <a:pt x="5179492" y="56400"/>
                </a:lnTo>
                <a:lnTo>
                  <a:pt x="5179492" y="52057"/>
                </a:lnTo>
                <a:close/>
              </a:path>
              <a:path w="5473700" h="225425">
                <a:moveTo>
                  <a:pt x="5192446" y="104114"/>
                </a:moveTo>
                <a:lnTo>
                  <a:pt x="5188128" y="104114"/>
                </a:lnTo>
                <a:lnTo>
                  <a:pt x="5183810" y="112801"/>
                </a:lnTo>
                <a:lnTo>
                  <a:pt x="5188128" y="112801"/>
                </a:lnTo>
                <a:lnTo>
                  <a:pt x="5192446" y="108458"/>
                </a:lnTo>
                <a:lnTo>
                  <a:pt x="5192446" y="104114"/>
                </a:lnTo>
                <a:close/>
              </a:path>
              <a:path w="5473700" h="225425">
                <a:moveTo>
                  <a:pt x="5222672" y="91109"/>
                </a:moveTo>
                <a:lnTo>
                  <a:pt x="5209718" y="91109"/>
                </a:lnTo>
                <a:lnTo>
                  <a:pt x="5209718" y="78092"/>
                </a:lnTo>
                <a:lnTo>
                  <a:pt x="5218354" y="78092"/>
                </a:lnTo>
                <a:lnTo>
                  <a:pt x="5218354" y="56400"/>
                </a:lnTo>
                <a:lnTo>
                  <a:pt x="5196764" y="56400"/>
                </a:lnTo>
                <a:lnTo>
                  <a:pt x="5196764" y="78092"/>
                </a:lnTo>
                <a:lnTo>
                  <a:pt x="5183810" y="78092"/>
                </a:lnTo>
                <a:lnTo>
                  <a:pt x="5183810" y="73748"/>
                </a:lnTo>
                <a:lnTo>
                  <a:pt x="5179492" y="69418"/>
                </a:lnTo>
                <a:lnTo>
                  <a:pt x="5179492" y="82435"/>
                </a:lnTo>
                <a:lnTo>
                  <a:pt x="5205400" y="82435"/>
                </a:lnTo>
                <a:lnTo>
                  <a:pt x="5205400" y="95440"/>
                </a:lnTo>
                <a:lnTo>
                  <a:pt x="5218354" y="95440"/>
                </a:lnTo>
                <a:lnTo>
                  <a:pt x="5218354" y="104114"/>
                </a:lnTo>
                <a:lnTo>
                  <a:pt x="5222672" y="104114"/>
                </a:lnTo>
                <a:lnTo>
                  <a:pt x="5222672" y="91109"/>
                </a:lnTo>
                <a:close/>
              </a:path>
              <a:path w="5473700" h="225425">
                <a:moveTo>
                  <a:pt x="5235626" y="104114"/>
                </a:moveTo>
                <a:lnTo>
                  <a:pt x="5231308" y="104114"/>
                </a:lnTo>
                <a:lnTo>
                  <a:pt x="5226990" y="108458"/>
                </a:lnTo>
                <a:lnTo>
                  <a:pt x="5226990" y="112801"/>
                </a:lnTo>
                <a:lnTo>
                  <a:pt x="5231308" y="117132"/>
                </a:lnTo>
                <a:lnTo>
                  <a:pt x="5235626" y="117132"/>
                </a:lnTo>
                <a:lnTo>
                  <a:pt x="5235626" y="104114"/>
                </a:lnTo>
                <a:close/>
              </a:path>
              <a:path w="5473700" h="225425">
                <a:moveTo>
                  <a:pt x="5244262" y="82435"/>
                </a:moveTo>
                <a:lnTo>
                  <a:pt x="5235626" y="82435"/>
                </a:lnTo>
                <a:lnTo>
                  <a:pt x="5235626" y="95440"/>
                </a:lnTo>
                <a:lnTo>
                  <a:pt x="5244262" y="95440"/>
                </a:lnTo>
                <a:lnTo>
                  <a:pt x="5244262" y="82435"/>
                </a:lnTo>
                <a:close/>
              </a:path>
              <a:path w="5473700" h="225425">
                <a:moveTo>
                  <a:pt x="5265852" y="47726"/>
                </a:moveTo>
                <a:lnTo>
                  <a:pt x="5257216" y="43383"/>
                </a:lnTo>
                <a:lnTo>
                  <a:pt x="5257216" y="47726"/>
                </a:lnTo>
                <a:lnTo>
                  <a:pt x="5261534" y="52057"/>
                </a:lnTo>
                <a:lnTo>
                  <a:pt x="5265852" y="52057"/>
                </a:lnTo>
                <a:lnTo>
                  <a:pt x="5265852" y="47726"/>
                </a:lnTo>
                <a:close/>
              </a:path>
              <a:path w="5473700" h="225425">
                <a:moveTo>
                  <a:pt x="5265852" y="43383"/>
                </a:moveTo>
                <a:lnTo>
                  <a:pt x="5261534" y="43383"/>
                </a:lnTo>
                <a:lnTo>
                  <a:pt x="5265852" y="47726"/>
                </a:lnTo>
                <a:lnTo>
                  <a:pt x="5265852" y="43383"/>
                </a:lnTo>
                <a:close/>
              </a:path>
              <a:path w="5473700" h="225425">
                <a:moveTo>
                  <a:pt x="5300383" y="73748"/>
                </a:moveTo>
                <a:lnTo>
                  <a:pt x="5291747" y="73748"/>
                </a:lnTo>
                <a:lnTo>
                  <a:pt x="5287429" y="78092"/>
                </a:lnTo>
                <a:lnTo>
                  <a:pt x="5287429" y="82435"/>
                </a:lnTo>
                <a:lnTo>
                  <a:pt x="5296065" y="82435"/>
                </a:lnTo>
                <a:lnTo>
                  <a:pt x="5300383" y="78092"/>
                </a:lnTo>
                <a:lnTo>
                  <a:pt x="5300383" y="73748"/>
                </a:lnTo>
                <a:close/>
              </a:path>
              <a:path w="5473700" h="225425">
                <a:moveTo>
                  <a:pt x="5326291" y="73748"/>
                </a:moveTo>
                <a:lnTo>
                  <a:pt x="5317655" y="73748"/>
                </a:lnTo>
                <a:lnTo>
                  <a:pt x="5317655" y="82435"/>
                </a:lnTo>
                <a:lnTo>
                  <a:pt x="5326291" y="82435"/>
                </a:lnTo>
                <a:lnTo>
                  <a:pt x="5326291" y="73748"/>
                </a:lnTo>
                <a:close/>
              </a:path>
              <a:path w="5473700" h="225425">
                <a:moveTo>
                  <a:pt x="5330609" y="52057"/>
                </a:moveTo>
                <a:lnTo>
                  <a:pt x="5304701" y="52057"/>
                </a:lnTo>
                <a:lnTo>
                  <a:pt x="5304701" y="56400"/>
                </a:lnTo>
                <a:lnTo>
                  <a:pt x="5309019" y="60744"/>
                </a:lnTo>
                <a:lnTo>
                  <a:pt x="5330609" y="60744"/>
                </a:lnTo>
                <a:lnTo>
                  <a:pt x="5330609" y="52057"/>
                </a:lnTo>
                <a:close/>
              </a:path>
              <a:path w="5473700" h="225425">
                <a:moveTo>
                  <a:pt x="5369471" y="73748"/>
                </a:moveTo>
                <a:lnTo>
                  <a:pt x="5347881" y="73748"/>
                </a:lnTo>
                <a:lnTo>
                  <a:pt x="5347881" y="95440"/>
                </a:lnTo>
                <a:lnTo>
                  <a:pt x="5352199" y="104114"/>
                </a:lnTo>
                <a:lnTo>
                  <a:pt x="5352199" y="108458"/>
                </a:lnTo>
                <a:lnTo>
                  <a:pt x="5360835" y="108458"/>
                </a:lnTo>
                <a:lnTo>
                  <a:pt x="5360835" y="99783"/>
                </a:lnTo>
                <a:lnTo>
                  <a:pt x="5365153" y="99783"/>
                </a:lnTo>
                <a:lnTo>
                  <a:pt x="5369471" y="95440"/>
                </a:lnTo>
                <a:lnTo>
                  <a:pt x="5369471" y="73748"/>
                </a:lnTo>
                <a:close/>
              </a:path>
              <a:path w="5473700" h="225425">
                <a:moveTo>
                  <a:pt x="5391061" y="47726"/>
                </a:moveTo>
                <a:lnTo>
                  <a:pt x="5386743" y="52057"/>
                </a:lnTo>
                <a:lnTo>
                  <a:pt x="5386743" y="47726"/>
                </a:lnTo>
                <a:lnTo>
                  <a:pt x="5378107" y="47726"/>
                </a:lnTo>
                <a:lnTo>
                  <a:pt x="5378107" y="65074"/>
                </a:lnTo>
                <a:lnTo>
                  <a:pt x="5391061" y="65074"/>
                </a:lnTo>
                <a:lnTo>
                  <a:pt x="5391061" y="52057"/>
                </a:lnTo>
                <a:lnTo>
                  <a:pt x="5391061" y="47726"/>
                </a:lnTo>
                <a:close/>
              </a:path>
              <a:path w="5473700" h="225425">
                <a:moveTo>
                  <a:pt x="5429910" y="78092"/>
                </a:moveTo>
                <a:lnTo>
                  <a:pt x="5425592" y="73748"/>
                </a:lnTo>
                <a:lnTo>
                  <a:pt x="5421274" y="78092"/>
                </a:lnTo>
                <a:lnTo>
                  <a:pt x="5425592" y="82435"/>
                </a:lnTo>
                <a:lnTo>
                  <a:pt x="5429910" y="78092"/>
                </a:lnTo>
                <a:close/>
              </a:path>
              <a:path w="5473700" h="225425">
                <a:moveTo>
                  <a:pt x="5438546" y="52057"/>
                </a:moveTo>
                <a:lnTo>
                  <a:pt x="5434228" y="52057"/>
                </a:lnTo>
                <a:lnTo>
                  <a:pt x="5434228" y="56400"/>
                </a:lnTo>
                <a:lnTo>
                  <a:pt x="5438546" y="52057"/>
                </a:lnTo>
                <a:close/>
              </a:path>
              <a:path w="5473700" h="225425">
                <a:moveTo>
                  <a:pt x="5442864" y="60744"/>
                </a:moveTo>
                <a:lnTo>
                  <a:pt x="5438546" y="52057"/>
                </a:lnTo>
                <a:lnTo>
                  <a:pt x="5434228" y="60744"/>
                </a:lnTo>
                <a:lnTo>
                  <a:pt x="5442864" y="60744"/>
                </a:lnTo>
                <a:close/>
              </a:path>
              <a:path w="5473700" h="225425">
                <a:moveTo>
                  <a:pt x="5473090" y="73748"/>
                </a:moveTo>
                <a:lnTo>
                  <a:pt x="5451500" y="73748"/>
                </a:lnTo>
                <a:lnTo>
                  <a:pt x="5451500" y="82435"/>
                </a:lnTo>
                <a:lnTo>
                  <a:pt x="5468772" y="82435"/>
                </a:lnTo>
                <a:lnTo>
                  <a:pt x="5468772" y="78092"/>
                </a:lnTo>
                <a:lnTo>
                  <a:pt x="5473090" y="78092"/>
                </a:lnTo>
                <a:lnTo>
                  <a:pt x="5473090" y="73748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960403" y="6689773"/>
            <a:ext cx="6379845" cy="2332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702945">
              <a:lnSpc>
                <a:spcPct val="106100"/>
              </a:lnSpc>
              <a:spcBef>
                <a:spcPts val="95"/>
              </a:spcBef>
            </a:pPr>
            <a:r>
              <a:rPr dirty="0" sz="3600" spc="135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dirty="0" sz="3500" spc="1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600" spc="13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450" spc="13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3600" spc="135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dirty="0" sz="3500" spc="13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600" spc="135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3600" spc="16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dirty="0" sz="3500" spc="1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500" spc="-3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7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FFFFFF"/>
                </a:solidFill>
                <a:latin typeface="Arial"/>
                <a:cs typeface="Arial"/>
              </a:rPr>
              <a:t>highe</a:t>
            </a:r>
            <a:r>
              <a:rPr dirty="0" sz="3500" spc="125">
                <a:solidFill>
                  <a:srgbClr val="FFFFFF"/>
                </a:solidFill>
                <a:latin typeface="Trebuchet MS"/>
                <a:cs typeface="Trebuchet MS"/>
              </a:rPr>
              <a:t>st </a:t>
            </a:r>
            <a:r>
              <a:rPr dirty="0" sz="35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05">
                <a:solidFill>
                  <a:srgbClr val="FFFFFF"/>
                </a:solidFill>
                <a:latin typeface="Arial"/>
                <a:cs typeface="Arial"/>
              </a:rPr>
              <a:t>concen</a:t>
            </a:r>
            <a:r>
              <a:rPr dirty="0" sz="3500" spc="105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3600" spc="10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10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105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20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FFFFFF"/>
                </a:solidFill>
                <a:latin typeface="Arial"/>
                <a:cs typeface="Arial"/>
              </a:rPr>
              <a:t>aq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600" spc="145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600" spc="14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3500" spc="145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dirty="0" sz="3600" spc="145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36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1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3500" spc="16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 spc="160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3500" spc="16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600" spc="16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500" spc="16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16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dirty="0" sz="3600" spc="19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3500" spc="7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600" spc="75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dirty="0" sz="3600" spc="-6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600" spc="130">
                <a:solidFill>
                  <a:srgbClr val="FFFFFF"/>
                </a:solidFill>
                <a:latin typeface="Arial"/>
                <a:cs typeface="Arial"/>
              </a:rPr>
              <a:t>egion</a:t>
            </a:r>
            <a:r>
              <a:rPr dirty="0" sz="3450" spc="13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4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45"/>
              </a:spcBef>
            </a:pPr>
            <a:r>
              <a:rPr dirty="0" sz="3250" spc="-35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3400" spc="-35">
                <a:solidFill>
                  <a:srgbClr val="FFFFFF"/>
                </a:solidFill>
                <a:latin typeface="Arial"/>
                <a:cs typeface="Arial"/>
              </a:rPr>
              <a:t>PSA</a:t>
            </a:r>
            <a:r>
              <a:rPr dirty="0" sz="3250" spc="-35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325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295">
                <a:solidFill>
                  <a:srgbClr val="FFFFFF"/>
                </a:solidFill>
                <a:latin typeface="Trebuchet MS"/>
                <a:cs typeface="Trebuchet MS"/>
              </a:rPr>
              <a:t>2019</a:t>
            </a:r>
            <a:r>
              <a:rPr dirty="0" sz="3250" spc="295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6800" y="3524820"/>
            <a:ext cx="5532755" cy="237490"/>
          </a:xfrm>
          <a:custGeom>
            <a:avLst/>
            <a:gdLst/>
            <a:ahLst/>
            <a:cxnLst/>
            <a:rect l="l" t="t" r="r" b="b"/>
            <a:pathLst>
              <a:path w="5532755" h="237489">
                <a:moveTo>
                  <a:pt x="20091" y="91186"/>
                </a:moveTo>
                <a:lnTo>
                  <a:pt x="15519" y="86106"/>
                </a:lnTo>
                <a:lnTo>
                  <a:pt x="10947" y="91186"/>
                </a:lnTo>
                <a:lnTo>
                  <a:pt x="15519" y="94996"/>
                </a:lnTo>
                <a:lnTo>
                  <a:pt x="20091" y="94996"/>
                </a:lnTo>
                <a:lnTo>
                  <a:pt x="20091" y="91186"/>
                </a:lnTo>
                <a:close/>
              </a:path>
              <a:path w="5532755" h="237489">
                <a:moveTo>
                  <a:pt x="38392" y="77216"/>
                </a:moveTo>
                <a:lnTo>
                  <a:pt x="24676" y="77216"/>
                </a:lnTo>
                <a:lnTo>
                  <a:pt x="24676" y="86106"/>
                </a:lnTo>
                <a:lnTo>
                  <a:pt x="38392" y="86106"/>
                </a:lnTo>
                <a:lnTo>
                  <a:pt x="38392" y="77216"/>
                </a:lnTo>
                <a:close/>
              </a:path>
              <a:path w="5532755" h="237489">
                <a:moveTo>
                  <a:pt x="74993" y="68326"/>
                </a:moveTo>
                <a:lnTo>
                  <a:pt x="61264" y="68326"/>
                </a:lnTo>
                <a:lnTo>
                  <a:pt x="61264" y="72136"/>
                </a:lnTo>
                <a:lnTo>
                  <a:pt x="65836" y="72136"/>
                </a:lnTo>
                <a:lnTo>
                  <a:pt x="65836" y="91186"/>
                </a:lnTo>
                <a:lnTo>
                  <a:pt x="74993" y="91186"/>
                </a:lnTo>
                <a:lnTo>
                  <a:pt x="74993" y="68326"/>
                </a:lnTo>
                <a:close/>
              </a:path>
              <a:path w="5532755" h="237489">
                <a:moveTo>
                  <a:pt x="97866" y="94996"/>
                </a:moveTo>
                <a:lnTo>
                  <a:pt x="93281" y="91186"/>
                </a:lnTo>
                <a:lnTo>
                  <a:pt x="88709" y="94996"/>
                </a:lnTo>
                <a:lnTo>
                  <a:pt x="97866" y="94996"/>
                </a:lnTo>
                <a:close/>
              </a:path>
              <a:path w="5532755" h="237489">
                <a:moveTo>
                  <a:pt x="665086" y="94996"/>
                </a:moveTo>
                <a:lnTo>
                  <a:pt x="660514" y="94996"/>
                </a:lnTo>
                <a:lnTo>
                  <a:pt x="660514" y="100076"/>
                </a:lnTo>
                <a:lnTo>
                  <a:pt x="665086" y="100076"/>
                </a:lnTo>
                <a:lnTo>
                  <a:pt x="665086" y="94996"/>
                </a:lnTo>
                <a:close/>
              </a:path>
              <a:path w="5532755" h="237489">
                <a:moveTo>
                  <a:pt x="976147" y="86106"/>
                </a:moveTo>
                <a:lnTo>
                  <a:pt x="966990" y="86106"/>
                </a:lnTo>
                <a:lnTo>
                  <a:pt x="966990" y="94996"/>
                </a:lnTo>
                <a:lnTo>
                  <a:pt x="976147" y="94996"/>
                </a:lnTo>
                <a:lnTo>
                  <a:pt x="976147" y="86106"/>
                </a:lnTo>
                <a:close/>
              </a:path>
              <a:path w="5532755" h="237489">
                <a:moveTo>
                  <a:pt x="1104226" y="94996"/>
                </a:moveTo>
                <a:lnTo>
                  <a:pt x="1095070" y="94996"/>
                </a:lnTo>
                <a:lnTo>
                  <a:pt x="1095070" y="100076"/>
                </a:lnTo>
                <a:lnTo>
                  <a:pt x="1104226" y="100076"/>
                </a:lnTo>
                <a:lnTo>
                  <a:pt x="1104226" y="94996"/>
                </a:lnTo>
                <a:close/>
              </a:path>
              <a:path w="5532755" h="237489">
                <a:moveTo>
                  <a:pt x="1680591" y="159766"/>
                </a:moveTo>
                <a:lnTo>
                  <a:pt x="1676019" y="159766"/>
                </a:lnTo>
                <a:lnTo>
                  <a:pt x="1676019" y="163576"/>
                </a:lnTo>
                <a:lnTo>
                  <a:pt x="1680591" y="163576"/>
                </a:lnTo>
                <a:lnTo>
                  <a:pt x="1680591" y="159766"/>
                </a:lnTo>
                <a:close/>
              </a:path>
              <a:path w="5532755" h="237489">
                <a:moveTo>
                  <a:pt x="1895640" y="100076"/>
                </a:moveTo>
                <a:close/>
              </a:path>
              <a:path w="5532755" h="237489">
                <a:moveTo>
                  <a:pt x="1900161" y="105156"/>
                </a:moveTo>
                <a:lnTo>
                  <a:pt x="1895640" y="100126"/>
                </a:lnTo>
                <a:lnTo>
                  <a:pt x="1895640" y="108966"/>
                </a:lnTo>
                <a:lnTo>
                  <a:pt x="1900161" y="108966"/>
                </a:lnTo>
                <a:lnTo>
                  <a:pt x="1900161" y="105156"/>
                </a:lnTo>
                <a:close/>
              </a:path>
              <a:path w="5532755" h="237489">
                <a:moveTo>
                  <a:pt x="1987080" y="105156"/>
                </a:moveTo>
                <a:lnTo>
                  <a:pt x="1982508" y="100076"/>
                </a:lnTo>
                <a:lnTo>
                  <a:pt x="1982508" y="105156"/>
                </a:lnTo>
                <a:lnTo>
                  <a:pt x="1987080" y="105156"/>
                </a:lnTo>
                <a:close/>
              </a:path>
              <a:path w="5532755" h="237489">
                <a:moveTo>
                  <a:pt x="2019096" y="108966"/>
                </a:moveTo>
                <a:lnTo>
                  <a:pt x="2009952" y="108966"/>
                </a:lnTo>
                <a:lnTo>
                  <a:pt x="2009952" y="114046"/>
                </a:lnTo>
                <a:lnTo>
                  <a:pt x="2019096" y="114046"/>
                </a:lnTo>
                <a:lnTo>
                  <a:pt x="2019096" y="108966"/>
                </a:lnTo>
                <a:close/>
              </a:path>
              <a:path w="5532755" h="237489">
                <a:moveTo>
                  <a:pt x="2110638" y="108966"/>
                </a:moveTo>
                <a:close/>
              </a:path>
              <a:path w="5532755" h="237489">
                <a:moveTo>
                  <a:pt x="2174633" y="91186"/>
                </a:moveTo>
                <a:lnTo>
                  <a:pt x="2170049" y="91186"/>
                </a:lnTo>
                <a:lnTo>
                  <a:pt x="2165477" y="86106"/>
                </a:lnTo>
                <a:lnTo>
                  <a:pt x="2170049" y="100076"/>
                </a:lnTo>
                <a:lnTo>
                  <a:pt x="2174633" y="100076"/>
                </a:lnTo>
                <a:lnTo>
                  <a:pt x="2174633" y="91186"/>
                </a:lnTo>
                <a:close/>
              </a:path>
              <a:path w="5532755" h="237489">
                <a:moveTo>
                  <a:pt x="2192921" y="82296"/>
                </a:moveTo>
                <a:lnTo>
                  <a:pt x="2188349" y="77216"/>
                </a:lnTo>
                <a:lnTo>
                  <a:pt x="2188349" y="86106"/>
                </a:lnTo>
                <a:lnTo>
                  <a:pt x="2192921" y="82296"/>
                </a:lnTo>
                <a:close/>
              </a:path>
              <a:path w="5532755" h="237489">
                <a:moveTo>
                  <a:pt x="2275268" y="100076"/>
                </a:moveTo>
                <a:lnTo>
                  <a:pt x="2252395" y="100076"/>
                </a:lnTo>
                <a:lnTo>
                  <a:pt x="2252395" y="108966"/>
                </a:lnTo>
                <a:lnTo>
                  <a:pt x="2275268" y="108966"/>
                </a:lnTo>
                <a:lnTo>
                  <a:pt x="2275268" y="100076"/>
                </a:lnTo>
                <a:close/>
              </a:path>
              <a:path w="5532755" h="237489">
                <a:moveTo>
                  <a:pt x="2348458" y="77216"/>
                </a:moveTo>
                <a:lnTo>
                  <a:pt x="2339302" y="77216"/>
                </a:lnTo>
                <a:lnTo>
                  <a:pt x="2339302" y="86106"/>
                </a:lnTo>
                <a:lnTo>
                  <a:pt x="2348458" y="86106"/>
                </a:lnTo>
                <a:lnTo>
                  <a:pt x="2348458" y="77216"/>
                </a:lnTo>
                <a:close/>
              </a:path>
              <a:path w="5532755" h="237489">
                <a:moveTo>
                  <a:pt x="2426220" y="86106"/>
                </a:moveTo>
                <a:lnTo>
                  <a:pt x="2421648" y="86106"/>
                </a:lnTo>
                <a:lnTo>
                  <a:pt x="2417076" y="91186"/>
                </a:lnTo>
                <a:lnTo>
                  <a:pt x="2417076" y="94996"/>
                </a:lnTo>
                <a:lnTo>
                  <a:pt x="2421648" y="94996"/>
                </a:lnTo>
                <a:lnTo>
                  <a:pt x="2426220" y="91186"/>
                </a:lnTo>
                <a:lnTo>
                  <a:pt x="2426220" y="86106"/>
                </a:lnTo>
                <a:close/>
              </a:path>
              <a:path w="5532755" h="237489">
                <a:moveTo>
                  <a:pt x="2522283" y="91186"/>
                </a:moveTo>
                <a:lnTo>
                  <a:pt x="2517711" y="86106"/>
                </a:lnTo>
                <a:lnTo>
                  <a:pt x="2517711" y="91186"/>
                </a:lnTo>
                <a:lnTo>
                  <a:pt x="2513126" y="94996"/>
                </a:lnTo>
                <a:lnTo>
                  <a:pt x="2517749" y="94996"/>
                </a:lnTo>
                <a:lnTo>
                  <a:pt x="2517749" y="91186"/>
                </a:lnTo>
                <a:lnTo>
                  <a:pt x="2522283" y="91186"/>
                </a:lnTo>
                <a:close/>
              </a:path>
              <a:path w="5532755" h="237489">
                <a:moveTo>
                  <a:pt x="2760154" y="59436"/>
                </a:moveTo>
                <a:lnTo>
                  <a:pt x="2755569" y="59436"/>
                </a:lnTo>
                <a:lnTo>
                  <a:pt x="2755569" y="68326"/>
                </a:lnTo>
                <a:lnTo>
                  <a:pt x="2760154" y="68326"/>
                </a:lnTo>
                <a:lnTo>
                  <a:pt x="2760154" y="59436"/>
                </a:lnTo>
                <a:close/>
              </a:path>
              <a:path w="5532755" h="237489">
                <a:moveTo>
                  <a:pt x="2842488" y="72136"/>
                </a:moveTo>
                <a:lnTo>
                  <a:pt x="2833344" y="72136"/>
                </a:lnTo>
                <a:lnTo>
                  <a:pt x="2833344" y="82296"/>
                </a:lnTo>
                <a:lnTo>
                  <a:pt x="2833344" y="91186"/>
                </a:lnTo>
                <a:lnTo>
                  <a:pt x="2833382" y="82296"/>
                </a:lnTo>
                <a:lnTo>
                  <a:pt x="2842488" y="82296"/>
                </a:lnTo>
                <a:lnTo>
                  <a:pt x="2842488" y="72136"/>
                </a:lnTo>
                <a:close/>
              </a:path>
              <a:path w="5532755" h="237489">
                <a:moveTo>
                  <a:pt x="2860789" y="68326"/>
                </a:moveTo>
                <a:lnTo>
                  <a:pt x="2856204" y="68326"/>
                </a:lnTo>
                <a:lnTo>
                  <a:pt x="2856204" y="72136"/>
                </a:lnTo>
                <a:lnTo>
                  <a:pt x="2860789" y="68326"/>
                </a:lnTo>
                <a:close/>
              </a:path>
              <a:path w="5532755" h="237489">
                <a:moveTo>
                  <a:pt x="2865361" y="68326"/>
                </a:moveTo>
                <a:lnTo>
                  <a:pt x="2856204" y="72136"/>
                </a:lnTo>
                <a:lnTo>
                  <a:pt x="2865361" y="77216"/>
                </a:lnTo>
                <a:lnTo>
                  <a:pt x="2865361" y="68326"/>
                </a:lnTo>
                <a:close/>
              </a:path>
              <a:path w="5532755" h="237489">
                <a:moveTo>
                  <a:pt x="2934068" y="94996"/>
                </a:moveTo>
                <a:lnTo>
                  <a:pt x="2933979" y="86106"/>
                </a:lnTo>
                <a:lnTo>
                  <a:pt x="2933979" y="94996"/>
                </a:lnTo>
                <a:close/>
              </a:path>
              <a:path w="5532755" h="237489">
                <a:moveTo>
                  <a:pt x="2988868" y="59436"/>
                </a:moveTo>
                <a:lnTo>
                  <a:pt x="2984296" y="54356"/>
                </a:lnTo>
                <a:lnTo>
                  <a:pt x="2979724" y="54356"/>
                </a:lnTo>
                <a:lnTo>
                  <a:pt x="2975140" y="59436"/>
                </a:lnTo>
                <a:lnTo>
                  <a:pt x="2975140" y="63246"/>
                </a:lnTo>
                <a:lnTo>
                  <a:pt x="2988868" y="63246"/>
                </a:lnTo>
                <a:lnTo>
                  <a:pt x="2988868" y="59436"/>
                </a:lnTo>
                <a:close/>
              </a:path>
              <a:path w="5532755" h="237489">
                <a:moveTo>
                  <a:pt x="3373209" y="168656"/>
                </a:moveTo>
                <a:lnTo>
                  <a:pt x="3364052" y="168656"/>
                </a:lnTo>
                <a:lnTo>
                  <a:pt x="3364052" y="177546"/>
                </a:lnTo>
                <a:lnTo>
                  <a:pt x="3373209" y="177546"/>
                </a:lnTo>
                <a:lnTo>
                  <a:pt x="3373209" y="168656"/>
                </a:lnTo>
                <a:close/>
              </a:path>
              <a:path w="5532755" h="237489">
                <a:moveTo>
                  <a:pt x="3414382" y="163576"/>
                </a:moveTo>
                <a:lnTo>
                  <a:pt x="3405225" y="163576"/>
                </a:lnTo>
                <a:lnTo>
                  <a:pt x="3405225" y="173736"/>
                </a:lnTo>
                <a:lnTo>
                  <a:pt x="3409797" y="173736"/>
                </a:lnTo>
                <a:lnTo>
                  <a:pt x="3409797" y="177546"/>
                </a:lnTo>
                <a:lnTo>
                  <a:pt x="3414382" y="173736"/>
                </a:lnTo>
                <a:lnTo>
                  <a:pt x="3414382" y="163576"/>
                </a:lnTo>
                <a:close/>
              </a:path>
              <a:path w="5532755" h="237489">
                <a:moveTo>
                  <a:pt x="3524072" y="26416"/>
                </a:moveTo>
                <a:lnTo>
                  <a:pt x="3519500" y="26416"/>
                </a:lnTo>
                <a:lnTo>
                  <a:pt x="3519500" y="31496"/>
                </a:lnTo>
                <a:lnTo>
                  <a:pt x="3514915" y="36576"/>
                </a:lnTo>
                <a:lnTo>
                  <a:pt x="3514915" y="40386"/>
                </a:lnTo>
                <a:lnTo>
                  <a:pt x="3519589" y="36576"/>
                </a:lnTo>
                <a:lnTo>
                  <a:pt x="3524072" y="36576"/>
                </a:lnTo>
                <a:lnTo>
                  <a:pt x="3524072" y="26416"/>
                </a:lnTo>
                <a:close/>
              </a:path>
              <a:path w="5532755" h="237489">
                <a:moveTo>
                  <a:pt x="3560762" y="108966"/>
                </a:moveTo>
                <a:lnTo>
                  <a:pt x="3560661" y="114046"/>
                </a:lnTo>
                <a:lnTo>
                  <a:pt x="3560762" y="108966"/>
                </a:lnTo>
                <a:close/>
              </a:path>
              <a:path w="5532755" h="237489">
                <a:moveTo>
                  <a:pt x="4214888" y="54356"/>
                </a:moveTo>
                <a:lnTo>
                  <a:pt x="4196600" y="54356"/>
                </a:lnTo>
                <a:lnTo>
                  <a:pt x="4192016" y="49276"/>
                </a:lnTo>
                <a:lnTo>
                  <a:pt x="4192016" y="45466"/>
                </a:lnTo>
                <a:lnTo>
                  <a:pt x="4191927" y="54356"/>
                </a:lnTo>
                <a:lnTo>
                  <a:pt x="4191927" y="59436"/>
                </a:lnTo>
                <a:lnTo>
                  <a:pt x="4187355" y="54356"/>
                </a:lnTo>
                <a:lnTo>
                  <a:pt x="4191927" y="63246"/>
                </a:lnTo>
                <a:lnTo>
                  <a:pt x="4187355" y="63246"/>
                </a:lnTo>
                <a:lnTo>
                  <a:pt x="4182783" y="59436"/>
                </a:lnTo>
                <a:lnTo>
                  <a:pt x="4187355" y="54356"/>
                </a:lnTo>
                <a:lnTo>
                  <a:pt x="4191927" y="54356"/>
                </a:lnTo>
                <a:lnTo>
                  <a:pt x="4191927" y="45377"/>
                </a:lnTo>
                <a:lnTo>
                  <a:pt x="4187444" y="40386"/>
                </a:lnTo>
                <a:lnTo>
                  <a:pt x="4178300" y="40386"/>
                </a:lnTo>
                <a:lnTo>
                  <a:pt x="4178300" y="26416"/>
                </a:lnTo>
                <a:lnTo>
                  <a:pt x="4169143" y="26416"/>
                </a:lnTo>
                <a:lnTo>
                  <a:pt x="4169143" y="40386"/>
                </a:lnTo>
                <a:lnTo>
                  <a:pt x="4164571" y="40386"/>
                </a:lnTo>
                <a:lnTo>
                  <a:pt x="4164571" y="49276"/>
                </a:lnTo>
                <a:lnTo>
                  <a:pt x="4164571" y="59436"/>
                </a:lnTo>
                <a:lnTo>
                  <a:pt x="4155427" y="59436"/>
                </a:lnTo>
                <a:lnTo>
                  <a:pt x="4155427" y="49276"/>
                </a:lnTo>
                <a:lnTo>
                  <a:pt x="4164571" y="49276"/>
                </a:lnTo>
                <a:lnTo>
                  <a:pt x="4164571" y="40386"/>
                </a:lnTo>
                <a:lnTo>
                  <a:pt x="4155427" y="40386"/>
                </a:lnTo>
                <a:lnTo>
                  <a:pt x="4155427" y="26416"/>
                </a:lnTo>
                <a:lnTo>
                  <a:pt x="4164571" y="26416"/>
                </a:lnTo>
                <a:lnTo>
                  <a:pt x="4164571" y="17526"/>
                </a:lnTo>
                <a:lnTo>
                  <a:pt x="4150753" y="17526"/>
                </a:lnTo>
                <a:lnTo>
                  <a:pt x="4150753" y="31496"/>
                </a:lnTo>
                <a:lnTo>
                  <a:pt x="4150753" y="36576"/>
                </a:lnTo>
                <a:lnTo>
                  <a:pt x="4146181" y="40386"/>
                </a:lnTo>
                <a:lnTo>
                  <a:pt x="4141609" y="36576"/>
                </a:lnTo>
                <a:lnTo>
                  <a:pt x="4146181" y="31496"/>
                </a:lnTo>
                <a:lnTo>
                  <a:pt x="4150753" y="31496"/>
                </a:lnTo>
                <a:lnTo>
                  <a:pt x="4150753" y="17526"/>
                </a:lnTo>
                <a:lnTo>
                  <a:pt x="4141698" y="17526"/>
                </a:lnTo>
                <a:lnTo>
                  <a:pt x="4141698" y="26416"/>
                </a:lnTo>
                <a:lnTo>
                  <a:pt x="4132554" y="26416"/>
                </a:lnTo>
                <a:lnTo>
                  <a:pt x="4132554" y="13716"/>
                </a:lnTo>
                <a:lnTo>
                  <a:pt x="4073080" y="13716"/>
                </a:lnTo>
                <a:lnTo>
                  <a:pt x="4073080" y="22606"/>
                </a:lnTo>
                <a:lnTo>
                  <a:pt x="4073080" y="31496"/>
                </a:lnTo>
                <a:lnTo>
                  <a:pt x="4072991" y="82296"/>
                </a:lnTo>
                <a:lnTo>
                  <a:pt x="4072991" y="100076"/>
                </a:lnTo>
                <a:lnTo>
                  <a:pt x="4072991" y="105156"/>
                </a:lnTo>
                <a:lnTo>
                  <a:pt x="4063847" y="105156"/>
                </a:lnTo>
                <a:lnTo>
                  <a:pt x="4063847" y="94996"/>
                </a:lnTo>
                <a:lnTo>
                  <a:pt x="4063847" y="86106"/>
                </a:lnTo>
                <a:lnTo>
                  <a:pt x="4063847" y="82296"/>
                </a:lnTo>
                <a:lnTo>
                  <a:pt x="4072991" y="82296"/>
                </a:lnTo>
                <a:lnTo>
                  <a:pt x="4072991" y="31496"/>
                </a:lnTo>
                <a:lnTo>
                  <a:pt x="4063936" y="31496"/>
                </a:lnTo>
                <a:lnTo>
                  <a:pt x="4063936" y="22606"/>
                </a:lnTo>
                <a:lnTo>
                  <a:pt x="4073080" y="22606"/>
                </a:lnTo>
                <a:lnTo>
                  <a:pt x="4073080" y="13716"/>
                </a:lnTo>
                <a:lnTo>
                  <a:pt x="4059364" y="13716"/>
                </a:lnTo>
                <a:lnTo>
                  <a:pt x="4059364" y="22606"/>
                </a:lnTo>
                <a:lnTo>
                  <a:pt x="4054792" y="22606"/>
                </a:lnTo>
                <a:lnTo>
                  <a:pt x="4054792" y="13716"/>
                </a:lnTo>
                <a:lnTo>
                  <a:pt x="4040975" y="13716"/>
                </a:lnTo>
                <a:lnTo>
                  <a:pt x="4040975" y="86106"/>
                </a:lnTo>
                <a:lnTo>
                  <a:pt x="4040975" y="94996"/>
                </a:lnTo>
                <a:lnTo>
                  <a:pt x="4031831" y="94996"/>
                </a:lnTo>
                <a:lnTo>
                  <a:pt x="4031831" y="86106"/>
                </a:lnTo>
                <a:lnTo>
                  <a:pt x="4040975" y="86106"/>
                </a:lnTo>
                <a:lnTo>
                  <a:pt x="4040975" y="13716"/>
                </a:lnTo>
                <a:lnTo>
                  <a:pt x="4018102" y="13716"/>
                </a:lnTo>
                <a:lnTo>
                  <a:pt x="4018102" y="91186"/>
                </a:lnTo>
                <a:lnTo>
                  <a:pt x="4018102" y="94996"/>
                </a:lnTo>
                <a:lnTo>
                  <a:pt x="4013530" y="100076"/>
                </a:lnTo>
                <a:lnTo>
                  <a:pt x="4008958" y="94996"/>
                </a:lnTo>
                <a:lnTo>
                  <a:pt x="4008958" y="91186"/>
                </a:lnTo>
                <a:lnTo>
                  <a:pt x="4018102" y="91186"/>
                </a:lnTo>
                <a:lnTo>
                  <a:pt x="4018102" y="13716"/>
                </a:lnTo>
                <a:lnTo>
                  <a:pt x="3995229" y="13716"/>
                </a:lnTo>
                <a:lnTo>
                  <a:pt x="3995229" y="36576"/>
                </a:lnTo>
                <a:lnTo>
                  <a:pt x="3995229" y="45466"/>
                </a:lnTo>
                <a:lnTo>
                  <a:pt x="3981513" y="45466"/>
                </a:lnTo>
                <a:lnTo>
                  <a:pt x="3976928" y="40386"/>
                </a:lnTo>
                <a:lnTo>
                  <a:pt x="3972356" y="40386"/>
                </a:lnTo>
                <a:lnTo>
                  <a:pt x="3972356" y="36576"/>
                </a:lnTo>
                <a:lnTo>
                  <a:pt x="3995229" y="36576"/>
                </a:lnTo>
                <a:lnTo>
                  <a:pt x="3995229" y="13716"/>
                </a:lnTo>
                <a:lnTo>
                  <a:pt x="3990746" y="13716"/>
                </a:lnTo>
                <a:lnTo>
                  <a:pt x="3990746" y="26416"/>
                </a:lnTo>
                <a:lnTo>
                  <a:pt x="3967873" y="26416"/>
                </a:lnTo>
                <a:lnTo>
                  <a:pt x="3967873" y="17526"/>
                </a:lnTo>
                <a:lnTo>
                  <a:pt x="3963212" y="17526"/>
                </a:lnTo>
                <a:lnTo>
                  <a:pt x="3963212" y="45466"/>
                </a:lnTo>
                <a:lnTo>
                  <a:pt x="3963212" y="49276"/>
                </a:lnTo>
                <a:lnTo>
                  <a:pt x="3954056" y="54356"/>
                </a:lnTo>
                <a:lnTo>
                  <a:pt x="3954056" y="45466"/>
                </a:lnTo>
                <a:lnTo>
                  <a:pt x="3963212" y="45466"/>
                </a:lnTo>
                <a:lnTo>
                  <a:pt x="3963212" y="17526"/>
                </a:lnTo>
                <a:lnTo>
                  <a:pt x="3922039" y="17526"/>
                </a:lnTo>
                <a:lnTo>
                  <a:pt x="3922039" y="59436"/>
                </a:lnTo>
                <a:lnTo>
                  <a:pt x="3917467" y="63246"/>
                </a:lnTo>
                <a:lnTo>
                  <a:pt x="3908323" y="63246"/>
                </a:lnTo>
                <a:lnTo>
                  <a:pt x="3912895" y="59436"/>
                </a:lnTo>
                <a:lnTo>
                  <a:pt x="3922039" y="59436"/>
                </a:lnTo>
                <a:lnTo>
                  <a:pt x="3922039" y="17526"/>
                </a:lnTo>
                <a:lnTo>
                  <a:pt x="3917556" y="17526"/>
                </a:lnTo>
                <a:lnTo>
                  <a:pt x="3912984" y="22606"/>
                </a:lnTo>
                <a:lnTo>
                  <a:pt x="3912984" y="26416"/>
                </a:lnTo>
                <a:lnTo>
                  <a:pt x="3899255" y="26416"/>
                </a:lnTo>
                <a:lnTo>
                  <a:pt x="3899255" y="36576"/>
                </a:lnTo>
                <a:lnTo>
                  <a:pt x="3894683" y="36576"/>
                </a:lnTo>
                <a:lnTo>
                  <a:pt x="3894683" y="31496"/>
                </a:lnTo>
                <a:lnTo>
                  <a:pt x="3894683" y="13716"/>
                </a:lnTo>
                <a:lnTo>
                  <a:pt x="3890022" y="13716"/>
                </a:lnTo>
                <a:lnTo>
                  <a:pt x="3890022" y="54356"/>
                </a:lnTo>
                <a:lnTo>
                  <a:pt x="3890022" y="63246"/>
                </a:lnTo>
                <a:lnTo>
                  <a:pt x="3885450" y="63246"/>
                </a:lnTo>
                <a:lnTo>
                  <a:pt x="3880866" y="68326"/>
                </a:lnTo>
                <a:lnTo>
                  <a:pt x="3880866" y="72136"/>
                </a:lnTo>
                <a:lnTo>
                  <a:pt x="3876294" y="72136"/>
                </a:lnTo>
                <a:lnTo>
                  <a:pt x="3876294" y="54356"/>
                </a:lnTo>
                <a:lnTo>
                  <a:pt x="3890022" y="54356"/>
                </a:lnTo>
                <a:lnTo>
                  <a:pt x="3890022" y="13716"/>
                </a:lnTo>
                <a:lnTo>
                  <a:pt x="3880967" y="13716"/>
                </a:lnTo>
                <a:lnTo>
                  <a:pt x="3880967" y="22606"/>
                </a:lnTo>
                <a:lnTo>
                  <a:pt x="3871722" y="22606"/>
                </a:lnTo>
                <a:lnTo>
                  <a:pt x="3871722" y="77216"/>
                </a:lnTo>
                <a:lnTo>
                  <a:pt x="3871722" y="82296"/>
                </a:lnTo>
                <a:lnTo>
                  <a:pt x="3857993" y="82296"/>
                </a:lnTo>
                <a:lnTo>
                  <a:pt x="3857993" y="91186"/>
                </a:lnTo>
                <a:lnTo>
                  <a:pt x="3844277" y="91186"/>
                </a:lnTo>
                <a:lnTo>
                  <a:pt x="3844277" y="100076"/>
                </a:lnTo>
                <a:lnTo>
                  <a:pt x="3835133" y="100076"/>
                </a:lnTo>
                <a:lnTo>
                  <a:pt x="3835133" y="94996"/>
                </a:lnTo>
                <a:lnTo>
                  <a:pt x="3830548" y="94996"/>
                </a:lnTo>
                <a:lnTo>
                  <a:pt x="3830548" y="91186"/>
                </a:lnTo>
                <a:lnTo>
                  <a:pt x="3844277" y="91186"/>
                </a:lnTo>
                <a:lnTo>
                  <a:pt x="3844277" y="77216"/>
                </a:lnTo>
                <a:lnTo>
                  <a:pt x="3830548" y="77216"/>
                </a:lnTo>
                <a:lnTo>
                  <a:pt x="3830548" y="72136"/>
                </a:lnTo>
                <a:lnTo>
                  <a:pt x="3835133" y="68326"/>
                </a:lnTo>
                <a:lnTo>
                  <a:pt x="3853421" y="68326"/>
                </a:lnTo>
                <a:lnTo>
                  <a:pt x="3853421" y="54356"/>
                </a:lnTo>
                <a:lnTo>
                  <a:pt x="3853421" y="45466"/>
                </a:lnTo>
                <a:lnTo>
                  <a:pt x="3862578" y="45466"/>
                </a:lnTo>
                <a:lnTo>
                  <a:pt x="3862578" y="68326"/>
                </a:lnTo>
                <a:lnTo>
                  <a:pt x="3871722" y="77216"/>
                </a:lnTo>
                <a:lnTo>
                  <a:pt x="3871722" y="22606"/>
                </a:lnTo>
                <a:lnTo>
                  <a:pt x="3858095" y="22606"/>
                </a:lnTo>
                <a:lnTo>
                  <a:pt x="3858095" y="13716"/>
                </a:lnTo>
                <a:lnTo>
                  <a:pt x="3848938" y="13716"/>
                </a:lnTo>
                <a:lnTo>
                  <a:pt x="3848938" y="22606"/>
                </a:lnTo>
                <a:lnTo>
                  <a:pt x="3821404" y="22606"/>
                </a:lnTo>
                <a:lnTo>
                  <a:pt x="3821404" y="54356"/>
                </a:lnTo>
                <a:lnTo>
                  <a:pt x="3821404" y="63246"/>
                </a:lnTo>
                <a:lnTo>
                  <a:pt x="3816832" y="63246"/>
                </a:lnTo>
                <a:lnTo>
                  <a:pt x="3812260" y="59436"/>
                </a:lnTo>
                <a:lnTo>
                  <a:pt x="3812260" y="54356"/>
                </a:lnTo>
                <a:lnTo>
                  <a:pt x="3821404" y="54356"/>
                </a:lnTo>
                <a:lnTo>
                  <a:pt x="3821404" y="22606"/>
                </a:lnTo>
                <a:lnTo>
                  <a:pt x="3798532" y="22606"/>
                </a:lnTo>
                <a:lnTo>
                  <a:pt x="3798532" y="36576"/>
                </a:lnTo>
                <a:lnTo>
                  <a:pt x="3798532" y="59436"/>
                </a:lnTo>
                <a:lnTo>
                  <a:pt x="3793960" y="59436"/>
                </a:lnTo>
                <a:lnTo>
                  <a:pt x="3789388" y="54356"/>
                </a:lnTo>
                <a:lnTo>
                  <a:pt x="3789388" y="49276"/>
                </a:lnTo>
                <a:lnTo>
                  <a:pt x="3789388" y="36576"/>
                </a:lnTo>
                <a:lnTo>
                  <a:pt x="3798532" y="36576"/>
                </a:lnTo>
                <a:lnTo>
                  <a:pt x="3798532" y="22606"/>
                </a:lnTo>
                <a:lnTo>
                  <a:pt x="3784803" y="22606"/>
                </a:lnTo>
                <a:lnTo>
                  <a:pt x="3784803" y="63246"/>
                </a:lnTo>
                <a:lnTo>
                  <a:pt x="3784803" y="86106"/>
                </a:lnTo>
                <a:lnTo>
                  <a:pt x="3775659" y="86106"/>
                </a:lnTo>
                <a:lnTo>
                  <a:pt x="3775659" y="77216"/>
                </a:lnTo>
                <a:lnTo>
                  <a:pt x="3775659" y="72136"/>
                </a:lnTo>
                <a:lnTo>
                  <a:pt x="3771087" y="68326"/>
                </a:lnTo>
                <a:lnTo>
                  <a:pt x="3771087" y="63246"/>
                </a:lnTo>
                <a:lnTo>
                  <a:pt x="3784803" y="63246"/>
                </a:lnTo>
                <a:lnTo>
                  <a:pt x="3784803" y="22606"/>
                </a:lnTo>
                <a:lnTo>
                  <a:pt x="3780231" y="22606"/>
                </a:lnTo>
                <a:lnTo>
                  <a:pt x="3780231" y="31496"/>
                </a:lnTo>
                <a:lnTo>
                  <a:pt x="3780231" y="49276"/>
                </a:lnTo>
                <a:lnTo>
                  <a:pt x="3775659" y="45466"/>
                </a:lnTo>
                <a:lnTo>
                  <a:pt x="3775659" y="49276"/>
                </a:lnTo>
                <a:lnTo>
                  <a:pt x="3766515" y="49276"/>
                </a:lnTo>
                <a:lnTo>
                  <a:pt x="3766515" y="31496"/>
                </a:lnTo>
                <a:lnTo>
                  <a:pt x="3780231" y="31496"/>
                </a:lnTo>
                <a:lnTo>
                  <a:pt x="3780231" y="22606"/>
                </a:lnTo>
                <a:lnTo>
                  <a:pt x="3743731" y="22606"/>
                </a:lnTo>
                <a:lnTo>
                  <a:pt x="3743731" y="77216"/>
                </a:lnTo>
                <a:lnTo>
                  <a:pt x="3734587" y="77216"/>
                </a:lnTo>
                <a:lnTo>
                  <a:pt x="3734587" y="68326"/>
                </a:lnTo>
                <a:lnTo>
                  <a:pt x="3734587" y="63246"/>
                </a:lnTo>
                <a:lnTo>
                  <a:pt x="3734587" y="45466"/>
                </a:lnTo>
                <a:lnTo>
                  <a:pt x="3725430" y="45466"/>
                </a:lnTo>
                <a:lnTo>
                  <a:pt x="3720858" y="40386"/>
                </a:lnTo>
                <a:lnTo>
                  <a:pt x="3720858" y="36576"/>
                </a:lnTo>
                <a:lnTo>
                  <a:pt x="3734587" y="36576"/>
                </a:lnTo>
                <a:lnTo>
                  <a:pt x="3734587" y="26416"/>
                </a:lnTo>
                <a:lnTo>
                  <a:pt x="3720769" y="26416"/>
                </a:lnTo>
                <a:lnTo>
                  <a:pt x="3720769" y="36576"/>
                </a:lnTo>
                <a:lnTo>
                  <a:pt x="3720769" y="45466"/>
                </a:lnTo>
                <a:lnTo>
                  <a:pt x="3716197" y="45466"/>
                </a:lnTo>
                <a:lnTo>
                  <a:pt x="3716197" y="40386"/>
                </a:lnTo>
                <a:lnTo>
                  <a:pt x="3711625" y="40386"/>
                </a:lnTo>
                <a:lnTo>
                  <a:pt x="3711625" y="36576"/>
                </a:lnTo>
                <a:lnTo>
                  <a:pt x="3720769" y="36576"/>
                </a:lnTo>
                <a:lnTo>
                  <a:pt x="3720769" y="26416"/>
                </a:lnTo>
                <a:lnTo>
                  <a:pt x="3702469" y="26416"/>
                </a:lnTo>
                <a:lnTo>
                  <a:pt x="3702469" y="54356"/>
                </a:lnTo>
                <a:lnTo>
                  <a:pt x="3702469" y="63246"/>
                </a:lnTo>
                <a:lnTo>
                  <a:pt x="3688753" y="63246"/>
                </a:lnTo>
                <a:lnTo>
                  <a:pt x="3688753" y="54356"/>
                </a:lnTo>
                <a:lnTo>
                  <a:pt x="3702469" y="54356"/>
                </a:lnTo>
                <a:lnTo>
                  <a:pt x="3702469" y="26416"/>
                </a:lnTo>
                <a:lnTo>
                  <a:pt x="3693414" y="26416"/>
                </a:lnTo>
                <a:lnTo>
                  <a:pt x="3693414" y="36576"/>
                </a:lnTo>
                <a:lnTo>
                  <a:pt x="3688842" y="36576"/>
                </a:lnTo>
                <a:lnTo>
                  <a:pt x="3684270" y="31496"/>
                </a:lnTo>
                <a:lnTo>
                  <a:pt x="3684270" y="26416"/>
                </a:lnTo>
                <a:lnTo>
                  <a:pt x="3647668" y="26416"/>
                </a:lnTo>
                <a:lnTo>
                  <a:pt x="3647668" y="36576"/>
                </a:lnTo>
                <a:lnTo>
                  <a:pt x="3643096" y="36576"/>
                </a:lnTo>
                <a:lnTo>
                  <a:pt x="3643096" y="22606"/>
                </a:lnTo>
                <a:lnTo>
                  <a:pt x="3643007" y="36576"/>
                </a:lnTo>
                <a:lnTo>
                  <a:pt x="3643007" y="54356"/>
                </a:lnTo>
                <a:lnTo>
                  <a:pt x="3633851" y="54356"/>
                </a:lnTo>
                <a:lnTo>
                  <a:pt x="3633851" y="45466"/>
                </a:lnTo>
                <a:lnTo>
                  <a:pt x="3633851" y="36576"/>
                </a:lnTo>
                <a:lnTo>
                  <a:pt x="3643007" y="36576"/>
                </a:lnTo>
                <a:lnTo>
                  <a:pt x="3643007" y="22606"/>
                </a:lnTo>
                <a:lnTo>
                  <a:pt x="3606406" y="22606"/>
                </a:lnTo>
                <a:lnTo>
                  <a:pt x="3606406" y="63246"/>
                </a:lnTo>
                <a:lnTo>
                  <a:pt x="3606406" y="77216"/>
                </a:lnTo>
                <a:lnTo>
                  <a:pt x="3592690" y="77216"/>
                </a:lnTo>
                <a:lnTo>
                  <a:pt x="3592690" y="72136"/>
                </a:lnTo>
                <a:lnTo>
                  <a:pt x="3596602" y="68326"/>
                </a:lnTo>
                <a:lnTo>
                  <a:pt x="3601834" y="63246"/>
                </a:lnTo>
                <a:lnTo>
                  <a:pt x="3606406" y="63246"/>
                </a:lnTo>
                <a:lnTo>
                  <a:pt x="3606406" y="22606"/>
                </a:lnTo>
                <a:lnTo>
                  <a:pt x="3592779" y="22606"/>
                </a:lnTo>
                <a:lnTo>
                  <a:pt x="3592779" y="40386"/>
                </a:lnTo>
                <a:lnTo>
                  <a:pt x="3585921" y="40386"/>
                </a:lnTo>
                <a:lnTo>
                  <a:pt x="3587064" y="42926"/>
                </a:lnTo>
                <a:lnTo>
                  <a:pt x="3590201" y="45466"/>
                </a:lnTo>
                <a:lnTo>
                  <a:pt x="3579050" y="45466"/>
                </a:lnTo>
                <a:lnTo>
                  <a:pt x="3579050" y="49276"/>
                </a:lnTo>
                <a:lnTo>
                  <a:pt x="3569906" y="49276"/>
                </a:lnTo>
                <a:lnTo>
                  <a:pt x="3569906" y="45466"/>
                </a:lnTo>
                <a:lnTo>
                  <a:pt x="3569906" y="40386"/>
                </a:lnTo>
                <a:lnTo>
                  <a:pt x="3556177" y="40386"/>
                </a:lnTo>
                <a:lnTo>
                  <a:pt x="3556177" y="45466"/>
                </a:lnTo>
                <a:lnTo>
                  <a:pt x="3556089" y="86106"/>
                </a:lnTo>
                <a:lnTo>
                  <a:pt x="3556089" y="91186"/>
                </a:lnTo>
                <a:lnTo>
                  <a:pt x="3551517" y="94996"/>
                </a:lnTo>
                <a:lnTo>
                  <a:pt x="3546945" y="94996"/>
                </a:lnTo>
                <a:lnTo>
                  <a:pt x="3546945" y="91186"/>
                </a:lnTo>
                <a:lnTo>
                  <a:pt x="3551517" y="91186"/>
                </a:lnTo>
                <a:lnTo>
                  <a:pt x="3551517" y="86106"/>
                </a:lnTo>
                <a:lnTo>
                  <a:pt x="3556089" y="86106"/>
                </a:lnTo>
                <a:lnTo>
                  <a:pt x="3556089" y="45466"/>
                </a:lnTo>
                <a:lnTo>
                  <a:pt x="3547033" y="45466"/>
                </a:lnTo>
                <a:lnTo>
                  <a:pt x="3547033" y="40386"/>
                </a:lnTo>
                <a:lnTo>
                  <a:pt x="3542461" y="36576"/>
                </a:lnTo>
                <a:lnTo>
                  <a:pt x="3524072" y="36576"/>
                </a:lnTo>
                <a:lnTo>
                  <a:pt x="3524072" y="40386"/>
                </a:lnTo>
                <a:lnTo>
                  <a:pt x="3515017" y="40386"/>
                </a:lnTo>
                <a:lnTo>
                  <a:pt x="3515017" y="45466"/>
                </a:lnTo>
                <a:lnTo>
                  <a:pt x="3510432" y="49276"/>
                </a:lnTo>
                <a:lnTo>
                  <a:pt x="3505860" y="49276"/>
                </a:lnTo>
                <a:lnTo>
                  <a:pt x="3505860" y="45466"/>
                </a:lnTo>
                <a:lnTo>
                  <a:pt x="3505860" y="40386"/>
                </a:lnTo>
                <a:lnTo>
                  <a:pt x="3505860" y="36576"/>
                </a:lnTo>
                <a:lnTo>
                  <a:pt x="3487572" y="36576"/>
                </a:lnTo>
                <a:lnTo>
                  <a:pt x="3487572" y="40386"/>
                </a:lnTo>
                <a:lnTo>
                  <a:pt x="3478415" y="40386"/>
                </a:lnTo>
                <a:lnTo>
                  <a:pt x="3478415" y="31496"/>
                </a:lnTo>
                <a:lnTo>
                  <a:pt x="3478326" y="114046"/>
                </a:lnTo>
                <a:lnTo>
                  <a:pt x="3478326" y="117856"/>
                </a:lnTo>
                <a:lnTo>
                  <a:pt x="3469182" y="117856"/>
                </a:lnTo>
                <a:lnTo>
                  <a:pt x="3469182" y="108966"/>
                </a:lnTo>
                <a:lnTo>
                  <a:pt x="3478326" y="114046"/>
                </a:lnTo>
                <a:lnTo>
                  <a:pt x="3478326" y="31496"/>
                </a:lnTo>
                <a:lnTo>
                  <a:pt x="3460026" y="31496"/>
                </a:lnTo>
                <a:lnTo>
                  <a:pt x="3460026" y="100076"/>
                </a:lnTo>
                <a:lnTo>
                  <a:pt x="3460026" y="105156"/>
                </a:lnTo>
                <a:lnTo>
                  <a:pt x="3450882" y="108966"/>
                </a:lnTo>
                <a:lnTo>
                  <a:pt x="3450882" y="100076"/>
                </a:lnTo>
                <a:lnTo>
                  <a:pt x="3460026" y="105156"/>
                </a:lnTo>
                <a:lnTo>
                  <a:pt x="3455454" y="100076"/>
                </a:lnTo>
                <a:lnTo>
                  <a:pt x="3460026" y="100076"/>
                </a:lnTo>
                <a:lnTo>
                  <a:pt x="3460026" y="31496"/>
                </a:lnTo>
                <a:lnTo>
                  <a:pt x="3455543" y="31496"/>
                </a:lnTo>
                <a:lnTo>
                  <a:pt x="3455543" y="45466"/>
                </a:lnTo>
                <a:lnTo>
                  <a:pt x="3441827" y="45466"/>
                </a:lnTo>
                <a:lnTo>
                  <a:pt x="3441827" y="36576"/>
                </a:lnTo>
                <a:lnTo>
                  <a:pt x="3428098" y="36576"/>
                </a:lnTo>
                <a:lnTo>
                  <a:pt x="3428098" y="49276"/>
                </a:lnTo>
                <a:lnTo>
                  <a:pt x="3414280" y="49276"/>
                </a:lnTo>
                <a:lnTo>
                  <a:pt x="3414280" y="72136"/>
                </a:lnTo>
                <a:lnTo>
                  <a:pt x="3414280" y="77216"/>
                </a:lnTo>
                <a:lnTo>
                  <a:pt x="3405136" y="77216"/>
                </a:lnTo>
                <a:lnTo>
                  <a:pt x="3405136" y="68326"/>
                </a:lnTo>
                <a:lnTo>
                  <a:pt x="3409708" y="68326"/>
                </a:lnTo>
                <a:lnTo>
                  <a:pt x="3414280" y="72136"/>
                </a:lnTo>
                <a:lnTo>
                  <a:pt x="3414280" y="49276"/>
                </a:lnTo>
                <a:lnTo>
                  <a:pt x="3391408" y="49276"/>
                </a:lnTo>
                <a:lnTo>
                  <a:pt x="3391408" y="100076"/>
                </a:lnTo>
                <a:lnTo>
                  <a:pt x="3391408" y="117856"/>
                </a:lnTo>
                <a:lnTo>
                  <a:pt x="3386836" y="122936"/>
                </a:lnTo>
                <a:lnTo>
                  <a:pt x="3382264" y="117856"/>
                </a:lnTo>
                <a:lnTo>
                  <a:pt x="3382264" y="100076"/>
                </a:lnTo>
                <a:lnTo>
                  <a:pt x="3391408" y="100076"/>
                </a:lnTo>
                <a:lnTo>
                  <a:pt x="3391408" y="49276"/>
                </a:lnTo>
                <a:lnTo>
                  <a:pt x="3386836" y="49276"/>
                </a:lnTo>
                <a:lnTo>
                  <a:pt x="3386836" y="54356"/>
                </a:lnTo>
                <a:lnTo>
                  <a:pt x="3373120" y="54356"/>
                </a:lnTo>
                <a:lnTo>
                  <a:pt x="3373120" y="49276"/>
                </a:lnTo>
                <a:lnTo>
                  <a:pt x="3386836" y="49276"/>
                </a:lnTo>
                <a:lnTo>
                  <a:pt x="3386836" y="40386"/>
                </a:lnTo>
                <a:lnTo>
                  <a:pt x="3377692" y="40386"/>
                </a:lnTo>
                <a:lnTo>
                  <a:pt x="3368535" y="45466"/>
                </a:lnTo>
                <a:lnTo>
                  <a:pt x="3354819" y="45466"/>
                </a:lnTo>
                <a:lnTo>
                  <a:pt x="3350247" y="49276"/>
                </a:lnTo>
                <a:lnTo>
                  <a:pt x="3350336" y="54356"/>
                </a:lnTo>
                <a:lnTo>
                  <a:pt x="3359480" y="54356"/>
                </a:lnTo>
                <a:lnTo>
                  <a:pt x="3359480" y="49276"/>
                </a:lnTo>
                <a:lnTo>
                  <a:pt x="3368535" y="49276"/>
                </a:lnTo>
                <a:lnTo>
                  <a:pt x="3368535" y="54356"/>
                </a:lnTo>
                <a:lnTo>
                  <a:pt x="3368535" y="68326"/>
                </a:lnTo>
                <a:lnTo>
                  <a:pt x="3368535" y="77216"/>
                </a:lnTo>
                <a:lnTo>
                  <a:pt x="3359391" y="77216"/>
                </a:lnTo>
                <a:lnTo>
                  <a:pt x="3359391" y="72136"/>
                </a:lnTo>
                <a:lnTo>
                  <a:pt x="3359391" y="68326"/>
                </a:lnTo>
                <a:lnTo>
                  <a:pt x="3368535" y="68326"/>
                </a:lnTo>
                <a:lnTo>
                  <a:pt x="3368535" y="54356"/>
                </a:lnTo>
                <a:lnTo>
                  <a:pt x="3359480" y="54356"/>
                </a:lnTo>
                <a:lnTo>
                  <a:pt x="3359480" y="59436"/>
                </a:lnTo>
                <a:lnTo>
                  <a:pt x="3354908" y="59436"/>
                </a:lnTo>
                <a:lnTo>
                  <a:pt x="3350336" y="54356"/>
                </a:lnTo>
                <a:lnTo>
                  <a:pt x="3345764" y="49276"/>
                </a:lnTo>
                <a:lnTo>
                  <a:pt x="3345764" y="36576"/>
                </a:lnTo>
                <a:lnTo>
                  <a:pt x="3341192" y="36576"/>
                </a:lnTo>
                <a:lnTo>
                  <a:pt x="3341090" y="100076"/>
                </a:lnTo>
                <a:lnTo>
                  <a:pt x="3341090" y="108966"/>
                </a:lnTo>
                <a:lnTo>
                  <a:pt x="3327374" y="108966"/>
                </a:lnTo>
                <a:lnTo>
                  <a:pt x="3327374" y="105156"/>
                </a:lnTo>
                <a:lnTo>
                  <a:pt x="3331946" y="100076"/>
                </a:lnTo>
                <a:lnTo>
                  <a:pt x="3341090" y="100076"/>
                </a:lnTo>
                <a:lnTo>
                  <a:pt x="3341090" y="36664"/>
                </a:lnTo>
                <a:lnTo>
                  <a:pt x="3336607" y="40386"/>
                </a:lnTo>
                <a:lnTo>
                  <a:pt x="3336607" y="49276"/>
                </a:lnTo>
                <a:lnTo>
                  <a:pt x="3254273" y="49276"/>
                </a:lnTo>
                <a:lnTo>
                  <a:pt x="3254273" y="63246"/>
                </a:lnTo>
                <a:lnTo>
                  <a:pt x="3249612" y="63246"/>
                </a:lnTo>
                <a:lnTo>
                  <a:pt x="3249612" y="77216"/>
                </a:lnTo>
                <a:lnTo>
                  <a:pt x="3249612" y="86106"/>
                </a:lnTo>
                <a:lnTo>
                  <a:pt x="3240455" y="86106"/>
                </a:lnTo>
                <a:lnTo>
                  <a:pt x="3245027" y="82296"/>
                </a:lnTo>
                <a:lnTo>
                  <a:pt x="3245027" y="77216"/>
                </a:lnTo>
                <a:lnTo>
                  <a:pt x="3249612" y="77216"/>
                </a:lnTo>
                <a:lnTo>
                  <a:pt x="3249612" y="63246"/>
                </a:lnTo>
                <a:lnTo>
                  <a:pt x="3245027" y="63246"/>
                </a:lnTo>
                <a:lnTo>
                  <a:pt x="3245027" y="59436"/>
                </a:lnTo>
                <a:lnTo>
                  <a:pt x="3249612" y="59436"/>
                </a:lnTo>
                <a:lnTo>
                  <a:pt x="3249612" y="54356"/>
                </a:lnTo>
                <a:lnTo>
                  <a:pt x="3240455" y="54356"/>
                </a:lnTo>
                <a:lnTo>
                  <a:pt x="3240455" y="63246"/>
                </a:lnTo>
                <a:lnTo>
                  <a:pt x="3231400" y="63246"/>
                </a:lnTo>
                <a:lnTo>
                  <a:pt x="3231400" y="59436"/>
                </a:lnTo>
                <a:lnTo>
                  <a:pt x="3231400" y="54356"/>
                </a:lnTo>
                <a:lnTo>
                  <a:pt x="3231311" y="72136"/>
                </a:lnTo>
                <a:lnTo>
                  <a:pt x="3231311" y="91186"/>
                </a:lnTo>
                <a:lnTo>
                  <a:pt x="3217583" y="91186"/>
                </a:lnTo>
                <a:lnTo>
                  <a:pt x="3217583" y="86106"/>
                </a:lnTo>
                <a:lnTo>
                  <a:pt x="3217583" y="82296"/>
                </a:lnTo>
                <a:lnTo>
                  <a:pt x="3217583" y="72136"/>
                </a:lnTo>
                <a:lnTo>
                  <a:pt x="3222155" y="77216"/>
                </a:lnTo>
                <a:lnTo>
                  <a:pt x="3226739" y="72136"/>
                </a:lnTo>
                <a:lnTo>
                  <a:pt x="3231311" y="72136"/>
                </a:lnTo>
                <a:lnTo>
                  <a:pt x="3231311" y="54356"/>
                </a:lnTo>
                <a:lnTo>
                  <a:pt x="3208439" y="54356"/>
                </a:lnTo>
                <a:lnTo>
                  <a:pt x="3208439" y="68326"/>
                </a:lnTo>
                <a:lnTo>
                  <a:pt x="3208439" y="77216"/>
                </a:lnTo>
                <a:lnTo>
                  <a:pt x="3203867" y="77216"/>
                </a:lnTo>
                <a:lnTo>
                  <a:pt x="3203867" y="82296"/>
                </a:lnTo>
                <a:lnTo>
                  <a:pt x="3194710" y="82296"/>
                </a:lnTo>
                <a:lnTo>
                  <a:pt x="3194710" y="100076"/>
                </a:lnTo>
                <a:lnTo>
                  <a:pt x="3194710" y="108966"/>
                </a:lnTo>
                <a:lnTo>
                  <a:pt x="3190138" y="108966"/>
                </a:lnTo>
                <a:lnTo>
                  <a:pt x="3185566" y="105156"/>
                </a:lnTo>
                <a:lnTo>
                  <a:pt x="3190138" y="100076"/>
                </a:lnTo>
                <a:lnTo>
                  <a:pt x="3194710" y="100076"/>
                </a:lnTo>
                <a:lnTo>
                  <a:pt x="3194710" y="82296"/>
                </a:lnTo>
                <a:lnTo>
                  <a:pt x="3194710" y="68326"/>
                </a:lnTo>
                <a:lnTo>
                  <a:pt x="3208439" y="68326"/>
                </a:lnTo>
                <a:lnTo>
                  <a:pt x="3208439" y="54356"/>
                </a:lnTo>
                <a:lnTo>
                  <a:pt x="3194812" y="54356"/>
                </a:lnTo>
                <a:lnTo>
                  <a:pt x="3194812" y="59436"/>
                </a:lnTo>
                <a:lnTo>
                  <a:pt x="3190227" y="59436"/>
                </a:lnTo>
                <a:lnTo>
                  <a:pt x="3190227" y="49276"/>
                </a:lnTo>
                <a:lnTo>
                  <a:pt x="3153638" y="49276"/>
                </a:lnTo>
                <a:lnTo>
                  <a:pt x="3153638" y="54356"/>
                </a:lnTo>
                <a:lnTo>
                  <a:pt x="3149066" y="59436"/>
                </a:lnTo>
                <a:lnTo>
                  <a:pt x="3135338" y="59436"/>
                </a:lnTo>
                <a:lnTo>
                  <a:pt x="3135338" y="49276"/>
                </a:lnTo>
                <a:lnTo>
                  <a:pt x="3130677" y="49276"/>
                </a:lnTo>
                <a:lnTo>
                  <a:pt x="3130677" y="82296"/>
                </a:lnTo>
                <a:lnTo>
                  <a:pt x="3130677" y="86106"/>
                </a:lnTo>
                <a:lnTo>
                  <a:pt x="3130677" y="108966"/>
                </a:lnTo>
                <a:lnTo>
                  <a:pt x="3130677" y="117856"/>
                </a:lnTo>
                <a:lnTo>
                  <a:pt x="3126105" y="117856"/>
                </a:lnTo>
                <a:lnTo>
                  <a:pt x="3130677" y="122936"/>
                </a:lnTo>
                <a:lnTo>
                  <a:pt x="3121520" y="122936"/>
                </a:lnTo>
                <a:lnTo>
                  <a:pt x="3121520" y="108966"/>
                </a:lnTo>
                <a:lnTo>
                  <a:pt x="3130677" y="108966"/>
                </a:lnTo>
                <a:lnTo>
                  <a:pt x="3130677" y="86106"/>
                </a:lnTo>
                <a:lnTo>
                  <a:pt x="3126105" y="86106"/>
                </a:lnTo>
                <a:lnTo>
                  <a:pt x="3130677" y="82296"/>
                </a:lnTo>
                <a:lnTo>
                  <a:pt x="3121520" y="86106"/>
                </a:lnTo>
                <a:lnTo>
                  <a:pt x="3121520" y="77216"/>
                </a:lnTo>
                <a:lnTo>
                  <a:pt x="3130677" y="82296"/>
                </a:lnTo>
                <a:lnTo>
                  <a:pt x="3130677" y="49276"/>
                </a:lnTo>
                <a:lnTo>
                  <a:pt x="3107804" y="49276"/>
                </a:lnTo>
                <a:lnTo>
                  <a:pt x="3107804" y="94996"/>
                </a:lnTo>
                <a:lnTo>
                  <a:pt x="3107804" y="108966"/>
                </a:lnTo>
                <a:lnTo>
                  <a:pt x="3098647" y="108966"/>
                </a:lnTo>
                <a:lnTo>
                  <a:pt x="3098647" y="105156"/>
                </a:lnTo>
                <a:lnTo>
                  <a:pt x="3098647" y="94996"/>
                </a:lnTo>
                <a:lnTo>
                  <a:pt x="3107804" y="94996"/>
                </a:lnTo>
                <a:lnTo>
                  <a:pt x="3107804" y="49276"/>
                </a:lnTo>
                <a:lnTo>
                  <a:pt x="3098749" y="49276"/>
                </a:lnTo>
                <a:lnTo>
                  <a:pt x="3094266" y="54254"/>
                </a:lnTo>
                <a:lnTo>
                  <a:pt x="3094164" y="63246"/>
                </a:lnTo>
                <a:lnTo>
                  <a:pt x="3094075" y="94996"/>
                </a:lnTo>
                <a:lnTo>
                  <a:pt x="3089503" y="94996"/>
                </a:lnTo>
                <a:lnTo>
                  <a:pt x="3089503" y="91186"/>
                </a:lnTo>
                <a:lnTo>
                  <a:pt x="3094075" y="94996"/>
                </a:lnTo>
                <a:lnTo>
                  <a:pt x="3094075" y="63246"/>
                </a:lnTo>
                <a:lnTo>
                  <a:pt x="3080448" y="63246"/>
                </a:lnTo>
                <a:lnTo>
                  <a:pt x="3080448" y="59436"/>
                </a:lnTo>
                <a:lnTo>
                  <a:pt x="3071203" y="59436"/>
                </a:lnTo>
                <a:lnTo>
                  <a:pt x="3071203" y="68326"/>
                </a:lnTo>
                <a:lnTo>
                  <a:pt x="3071203" y="77216"/>
                </a:lnTo>
                <a:lnTo>
                  <a:pt x="3066631" y="77216"/>
                </a:lnTo>
                <a:lnTo>
                  <a:pt x="3066631" y="72136"/>
                </a:lnTo>
                <a:lnTo>
                  <a:pt x="3071203" y="68326"/>
                </a:lnTo>
                <a:lnTo>
                  <a:pt x="3071203" y="59436"/>
                </a:lnTo>
                <a:lnTo>
                  <a:pt x="2993529" y="59436"/>
                </a:lnTo>
                <a:lnTo>
                  <a:pt x="2988957" y="63246"/>
                </a:lnTo>
                <a:lnTo>
                  <a:pt x="2988957" y="72136"/>
                </a:lnTo>
                <a:lnTo>
                  <a:pt x="2975241" y="72136"/>
                </a:lnTo>
                <a:lnTo>
                  <a:pt x="2975241" y="68326"/>
                </a:lnTo>
                <a:lnTo>
                  <a:pt x="2970657" y="68326"/>
                </a:lnTo>
                <a:lnTo>
                  <a:pt x="2966085" y="72136"/>
                </a:lnTo>
                <a:lnTo>
                  <a:pt x="2966085" y="82296"/>
                </a:lnTo>
                <a:lnTo>
                  <a:pt x="2956941" y="82296"/>
                </a:lnTo>
                <a:lnTo>
                  <a:pt x="2956941" y="72136"/>
                </a:lnTo>
                <a:lnTo>
                  <a:pt x="2947784" y="72136"/>
                </a:lnTo>
                <a:lnTo>
                  <a:pt x="2947784" y="82296"/>
                </a:lnTo>
                <a:lnTo>
                  <a:pt x="2938640" y="82296"/>
                </a:lnTo>
                <a:lnTo>
                  <a:pt x="2934068" y="86106"/>
                </a:lnTo>
                <a:lnTo>
                  <a:pt x="2938551" y="91186"/>
                </a:lnTo>
                <a:lnTo>
                  <a:pt x="2943123" y="91186"/>
                </a:lnTo>
                <a:lnTo>
                  <a:pt x="2943123" y="94996"/>
                </a:lnTo>
                <a:lnTo>
                  <a:pt x="2938551" y="100076"/>
                </a:lnTo>
                <a:lnTo>
                  <a:pt x="2933979" y="100076"/>
                </a:lnTo>
                <a:lnTo>
                  <a:pt x="2933979" y="94996"/>
                </a:lnTo>
                <a:lnTo>
                  <a:pt x="2924924" y="94996"/>
                </a:lnTo>
                <a:lnTo>
                  <a:pt x="2924924" y="82296"/>
                </a:lnTo>
                <a:lnTo>
                  <a:pt x="2924822" y="105156"/>
                </a:lnTo>
                <a:lnTo>
                  <a:pt x="2924822" y="117856"/>
                </a:lnTo>
                <a:lnTo>
                  <a:pt x="2911106" y="117856"/>
                </a:lnTo>
                <a:lnTo>
                  <a:pt x="2911106" y="108966"/>
                </a:lnTo>
                <a:lnTo>
                  <a:pt x="2915678" y="105156"/>
                </a:lnTo>
                <a:lnTo>
                  <a:pt x="2924822" y="105156"/>
                </a:lnTo>
                <a:lnTo>
                  <a:pt x="2924822" y="82296"/>
                </a:lnTo>
                <a:lnTo>
                  <a:pt x="2920339" y="82296"/>
                </a:lnTo>
                <a:lnTo>
                  <a:pt x="2911195" y="72136"/>
                </a:lnTo>
                <a:lnTo>
                  <a:pt x="2892895" y="72136"/>
                </a:lnTo>
                <a:lnTo>
                  <a:pt x="2892895" y="82296"/>
                </a:lnTo>
                <a:lnTo>
                  <a:pt x="2842488" y="82296"/>
                </a:lnTo>
                <a:lnTo>
                  <a:pt x="2842488" y="94996"/>
                </a:lnTo>
                <a:lnTo>
                  <a:pt x="2833344" y="94996"/>
                </a:lnTo>
                <a:lnTo>
                  <a:pt x="2833344" y="91186"/>
                </a:lnTo>
                <a:lnTo>
                  <a:pt x="2824238" y="91186"/>
                </a:lnTo>
                <a:lnTo>
                  <a:pt x="2824238" y="86106"/>
                </a:lnTo>
                <a:lnTo>
                  <a:pt x="2824238" y="82296"/>
                </a:lnTo>
                <a:lnTo>
                  <a:pt x="2810472" y="82296"/>
                </a:lnTo>
                <a:lnTo>
                  <a:pt x="2810472" y="100076"/>
                </a:lnTo>
                <a:lnTo>
                  <a:pt x="2810472" y="108966"/>
                </a:lnTo>
                <a:lnTo>
                  <a:pt x="2805887" y="105156"/>
                </a:lnTo>
                <a:lnTo>
                  <a:pt x="2801315" y="105156"/>
                </a:lnTo>
                <a:lnTo>
                  <a:pt x="2801315" y="100076"/>
                </a:lnTo>
                <a:lnTo>
                  <a:pt x="2810472" y="100076"/>
                </a:lnTo>
                <a:lnTo>
                  <a:pt x="2810472" y="82296"/>
                </a:lnTo>
                <a:lnTo>
                  <a:pt x="2764726" y="82296"/>
                </a:lnTo>
                <a:lnTo>
                  <a:pt x="2764726" y="100076"/>
                </a:lnTo>
                <a:lnTo>
                  <a:pt x="2764726" y="108966"/>
                </a:lnTo>
                <a:lnTo>
                  <a:pt x="2760154" y="108966"/>
                </a:lnTo>
                <a:lnTo>
                  <a:pt x="2760154" y="105156"/>
                </a:lnTo>
                <a:lnTo>
                  <a:pt x="2755569" y="105156"/>
                </a:lnTo>
                <a:lnTo>
                  <a:pt x="2755569" y="100076"/>
                </a:lnTo>
                <a:lnTo>
                  <a:pt x="2764726" y="100076"/>
                </a:lnTo>
                <a:lnTo>
                  <a:pt x="2764726" y="82296"/>
                </a:lnTo>
                <a:lnTo>
                  <a:pt x="2755569" y="82296"/>
                </a:lnTo>
                <a:lnTo>
                  <a:pt x="2755569" y="68326"/>
                </a:lnTo>
                <a:lnTo>
                  <a:pt x="2741853" y="68326"/>
                </a:lnTo>
                <a:lnTo>
                  <a:pt x="2741853" y="77216"/>
                </a:lnTo>
                <a:lnTo>
                  <a:pt x="2746425" y="82296"/>
                </a:lnTo>
                <a:lnTo>
                  <a:pt x="2732697" y="82296"/>
                </a:lnTo>
                <a:lnTo>
                  <a:pt x="2732697" y="86106"/>
                </a:lnTo>
                <a:lnTo>
                  <a:pt x="2732697" y="94996"/>
                </a:lnTo>
                <a:lnTo>
                  <a:pt x="2723553" y="94996"/>
                </a:lnTo>
                <a:lnTo>
                  <a:pt x="2723553" y="91186"/>
                </a:lnTo>
                <a:lnTo>
                  <a:pt x="2728125" y="86106"/>
                </a:lnTo>
                <a:lnTo>
                  <a:pt x="2732697" y="86106"/>
                </a:lnTo>
                <a:lnTo>
                  <a:pt x="2732697" y="82296"/>
                </a:lnTo>
                <a:lnTo>
                  <a:pt x="2691536" y="82296"/>
                </a:lnTo>
                <a:lnTo>
                  <a:pt x="2691536" y="128016"/>
                </a:lnTo>
                <a:lnTo>
                  <a:pt x="2691536" y="131826"/>
                </a:lnTo>
                <a:lnTo>
                  <a:pt x="2686964" y="131826"/>
                </a:lnTo>
                <a:lnTo>
                  <a:pt x="2682379" y="128016"/>
                </a:lnTo>
                <a:lnTo>
                  <a:pt x="2686964" y="122936"/>
                </a:lnTo>
                <a:lnTo>
                  <a:pt x="2691536" y="128016"/>
                </a:lnTo>
                <a:lnTo>
                  <a:pt x="2691536" y="82296"/>
                </a:lnTo>
                <a:lnTo>
                  <a:pt x="2613774" y="82296"/>
                </a:lnTo>
                <a:lnTo>
                  <a:pt x="2613774" y="128016"/>
                </a:lnTo>
                <a:lnTo>
                  <a:pt x="2613774" y="140716"/>
                </a:lnTo>
                <a:lnTo>
                  <a:pt x="2604617" y="136906"/>
                </a:lnTo>
                <a:lnTo>
                  <a:pt x="2604617" y="128016"/>
                </a:lnTo>
                <a:lnTo>
                  <a:pt x="2613774" y="128016"/>
                </a:lnTo>
                <a:lnTo>
                  <a:pt x="2613774" y="82296"/>
                </a:lnTo>
                <a:lnTo>
                  <a:pt x="2609240" y="82296"/>
                </a:lnTo>
                <a:lnTo>
                  <a:pt x="2604668" y="86106"/>
                </a:lnTo>
                <a:lnTo>
                  <a:pt x="2604668" y="91186"/>
                </a:lnTo>
                <a:lnTo>
                  <a:pt x="2590901" y="91186"/>
                </a:lnTo>
                <a:lnTo>
                  <a:pt x="2590901" y="128016"/>
                </a:lnTo>
                <a:lnTo>
                  <a:pt x="2590901" y="136906"/>
                </a:lnTo>
                <a:lnTo>
                  <a:pt x="2586317" y="140716"/>
                </a:lnTo>
                <a:lnTo>
                  <a:pt x="2572601" y="140716"/>
                </a:lnTo>
                <a:lnTo>
                  <a:pt x="2572601" y="128016"/>
                </a:lnTo>
                <a:lnTo>
                  <a:pt x="2577173" y="122936"/>
                </a:lnTo>
                <a:lnTo>
                  <a:pt x="2581745" y="128016"/>
                </a:lnTo>
                <a:lnTo>
                  <a:pt x="2590901" y="128016"/>
                </a:lnTo>
                <a:lnTo>
                  <a:pt x="2590901" y="91186"/>
                </a:lnTo>
                <a:lnTo>
                  <a:pt x="2586367" y="91186"/>
                </a:lnTo>
                <a:lnTo>
                  <a:pt x="2581795" y="86106"/>
                </a:lnTo>
                <a:lnTo>
                  <a:pt x="2563495" y="86106"/>
                </a:lnTo>
                <a:lnTo>
                  <a:pt x="2563495" y="94996"/>
                </a:lnTo>
                <a:lnTo>
                  <a:pt x="2558872" y="94996"/>
                </a:lnTo>
                <a:lnTo>
                  <a:pt x="2558872" y="105156"/>
                </a:lnTo>
                <a:lnTo>
                  <a:pt x="2558872" y="117856"/>
                </a:lnTo>
                <a:lnTo>
                  <a:pt x="2549728" y="117856"/>
                </a:lnTo>
                <a:lnTo>
                  <a:pt x="2549728" y="131826"/>
                </a:lnTo>
                <a:lnTo>
                  <a:pt x="2535999" y="131826"/>
                </a:lnTo>
                <a:lnTo>
                  <a:pt x="2535999" y="128016"/>
                </a:lnTo>
                <a:lnTo>
                  <a:pt x="2531427" y="128016"/>
                </a:lnTo>
                <a:lnTo>
                  <a:pt x="2531427" y="122936"/>
                </a:lnTo>
                <a:lnTo>
                  <a:pt x="2531427" y="117856"/>
                </a:lnTo>
                <a:lnTo>
                  <a:pt x="2549728" y="117856"/>
                </a:lnTo>
                <a:lnTo>
                  <a:pt x="2549728" y="114046"/>
                </a:lnTo>
                <a:lnTo>
                  <a:pt x="2549728" y="105156"/>
                </a:lnTo>
                <a:lnTo>
                  <a:pt x="2558872" y="105156"/>
                </a:lnTo>
                <a:lnTo>
                  <a:pt x="2558872" y="94996"/>
                </a:lnTo>
                <a:lnTo>
                  <a:pt x="2540622" y="94996"/>
                </a:lnTo>
                <a:lnTo>
                  <a:pt x="2540622" y="91186"/>
                </a:lnTo>
                <a:lnTo>
                  <a:pt x="2522283" y="91186"/>
                </a:lnTo>
                <a:lnTo>
                  <a:pt x="2526855" y="94996"/>
                </a:lnTo>
                <a:lnTo>
                  <a:pt x="2517749" y="94996"/>
                </a:lnTo>
                <a:lnTo>
                  <a:pt x="2517749" y="100076"/>
                </a:lnTo>
                <a:lnTo>
                  <a:pt x="2526906" y="100076"/>
                </a:lnTo>
                <a:lnTo>
                  <a:pt x="2526855" y="109016"/>
                </a:lnTo>
                <a:lnTo>
                  <a:pt x="2522321" y="114046"/>
                </a:lnTo>
                <a:lnTo>
                  <a:pt x="2513177" y="114046"/>
                </a:lnTo>
                <a:lnTo>
                  <a:pt x="2513177" y="100076"/>
                </a:lnTo>
                <a:lnTo>
                  <a:pt x="2494838" y="100076"/>
                </a:lnTo>
                <a:lnTo>
                  <a:pt x="2494838" y="122936"/>
                </a:lnTo>
                <a:lnTo>
                  <a:pt x="2494838" y="131826"/>
                </a:lnTo>
                <a:lnTo>
                  <a:pt x="2485682" y="131826"/>
                </a:lnTo>
                <a:lnTo>
                  <a:pt x="2485682" y="122936"/>
                </a:lnTo>
                <a:lnTo>
                  <a:pt x="2494838" y="122936"/>
                </a:lnTo>
                <a:lnTo>
                  <a:pt x="2494838" y="100076"/>
                </a:lnTo>
                <a:lnTo>
                  <a:pt x="2490266" y="100076"/>
                </a:lnTo>
                <a:lnTo>
                  <a:pt x="2490266" y="86106"/>
                </a:lnTo>
                <a:lnTo>
                  <a:pt x="2485682" y="86106"/>
                </a:lnTo>
                <a:lnTo>
                  <a:pt x="2481110" y="94996"/>
                </a:lnTo>
                <a:lnTo>
                  <a:pt x="2481110" y="100076"/>
                </a:lnTo>
                <a:lnTo>
                  <a:pt x="2430792" y="100076"/>
                </a:lnTo>
                <a:lnTo>
                  <a:pt x="2435364" y="105156"/>
                </a:lnTo>
                <a:lnTo>
                  <a:pt x="2430792" y="108966"/>
                </a:lnTo>
                <a:lnTo>
                  <a:pt x="2430792" y="105156"/>
                </a:lnTo>
                <a:lnTo>
                  <a:pt x="2426220" y="105156"/>
                </a:lnTo>
                <a:lnTo>
                  <a:pt x="2426220" y="100076"/>
                </a:lnTo>
                <a:lnTo>
                  <a:pt x="2380475" y="100076"/>
                </a:lnTo>
                <a:lnTo>
                  <a:pt x="2380475" y="122936"/>
                </a:lnTo>
                <a:lnTo>
                  <a:pt x="2375903" y="131826"/>
                </a:lnTo>
                <a:lnTo>
                  <a:pt x="2380475" y="128016"/>
                </a:lnTo>
                <a:lnTo>
                  <a:pt x="2380475" y="131826"/>
                </a:lnTo>
                <a:lnTo>
                  <a:pt x="2380475" y="154686"/>
                </a:lnTo>
                <a:lnTo>
                  <a:pt x="2380475" y="163576"/>
                </a:lnTo>
                <a:lnTo>
                  <a:pt x="2375903" y="163576"/>
                </a:lnTo>
                <a:lnTo>
                  <a:pt x="2375903" y="159766"/>
                </a:lnTo>
                <a:lnTo>
                  <a:pt x="2375903" y="154686"/>
                </a:lnTo>
                <a:lnTo>
                  <a:pt x="2380475" y="154686"/>
                </a:lnTo>
                <a:lnTo>
                  <a:pt x="2380475" y="131826"/>
                </a:lnTo>
                <a:lnTo>
                  <a:pt x="2375903" y="131826"/>
                </a:lnTo>
                <a:lnTo>
                  <a:pt x="2371331" y="128016"/>
                </a:lnTo>
                <a:lnTo>
                  <a:pt x="2371331" y="122936"/>
                </a:lnTo>
                <a:lnTo>
                  <a:pt x="2380475" y="122936"/>
                </a:lnTo>
                <a:lnTo>
                  <a:pt x="2380475" y="100076"/>
                </a:lnTo>
                <a:lnTo>
                  <a:pt x="2371331" y="100076"/>
                </a:lnTo>
                <a:lnTo>
                  <a:pt x="2371331" y="108966"/>
                </a:lnTo>
                <a:lnTo>
                  <a:pt x="2362174" y="108966"/>
                </a:lnTo>
                <a:lnTo>
                  <a:pt x="2362174" y="105156"/>
                </a:lnTo>
                <a:lnTo>
                  <a:pt x="2357602" y="105156"/>
                </a:lnTo>
                <a:lnTo>
                  <a:pt x="2362174" y="100076"/>
                </a:lnTo>
                <a:lnTo>
                  <a:pt x="2284463" y="100076"/>
                </a:lnTo>
                <a:lnTo>
                  <a:pt x="2284463" y="108966"/>
                </a:lnTo>
                <a:lnTo>
                  <a:pt x="2284412" y="131826"/>
                </a:lnTo>
                <a:lnTo>
                  <a:pt x="2284412" y="140716"/>
                </a:lnTo>
                <a:lnTo>
                  <a:pt x="2279840" y="145796"/>
                </a:lnTo>
                <a:lnTo>
                  <a:pt x="2275268" y="145796"/>
                </a:lnTo>
                <a:lnTo>
                  <a:pt x="2270696" y="140716"/>
                </a:lnTo>
                <a:lnTo>
                  <a:pt x="2270696" y="136906"/>
                </a:lnTo>
                <a:lnTo>
                  <a:pt x="2275268" y="131826"/>
                </a:lnTo>
                <a:lnTo>
                  <a:pt x="2284412" y="131826"/>
                </a:lnTo>
                <a:lnTo>
                  <a:pt x="2284412" y="108966"/>
                </a:lnTo>
                <a:lnTo>
                  <a:pt x="2275306" y="108966"/>
                </a:lnTo>
                <a:lnTo>
                  <a:pt x="2275306" y="117856"/>
                </a:lnTo>
                <a:lnTo>
                  <a:pt x="2261590" y="117856"/>
                </a:lnTo>
                <a:lnTo>
                  <a:pt x="2261590" y="131826"/>
                </a:lnTo>
                <a:lnTo>
                  <a:pt x="2252434" y="131826"/>
                </a:lnTo>
                <a:lnTo>
                  <a:pt x="2252434" y="122936"/>
                </a:lnTo>
                <a:lnTo>
                  <a:pt x="2243290" y="122936"/>
                </a:lnTo>
                <a:lnTo>
                  <a:pt x="2243290" y="117856"/>
                </a:lnTo>
                <a:lnTo>
                  <a:pt x="2243290" y="114046"/>
                </a:lnTo>
                <a:lnTo>
                  <a:pt x="2238718" y="108966"/>
                </a:lnTo>
                <a:lnTo>
                  <a:pt x="2229561" y="108966"/>
                </a:lnTo>
                <a:lnTo>
                  <a:pt x="2229561" y="100076"/>
                </a:lnTo>
                <a:lnTo>
                  <a:pt x="2229523" y="114046"/>
                </a:lnTo>
                <a:lnTo>
                  <a:pt x="2220366" y="117856"/>
                </a:lnTo>
                <a:lnTo>
                  <a:pt x="2220366" y="114046"/>
                </a:lnTo>
                <a:lnTo>
                  <a:pt x="2224951" y="108966"/>
                </a:lnTo>
                <a:lnTo>
                  <a:pt x="2229523" y="114046"/>
                </a:lnTo>
                <a:lnTo>
                  <a:pt x="2229523" y="100076"/>
                </a:lnTo>
                <a:lnTo>
                  <a:pt x="2206701" y="100076"/>
                </a:lnTo>
                <a:lnTo>
                  <a:pt x="2202116" y="105156"/>
                </a:lnTo>
                <a:lnTo>
                  <a:pt x="2202116" y="108966"/>
                </a:lnTo>
                <a:lnTo>
                  <a:pt x="2188400" y="108966"/>
                </a:lnTo>
                <a:lnTo>
                  <a:pt x="2188400" y="100076"/>
                </a:lnTo>
                <a:lnTo>
                  <a:pt x="2179243" y="100076"/>
                </a:lnTo>
                <a:lnTo>
                  <a:pt x="2179205" y="109016"/>
                </a:lnTo>
                <a:lnTo>
                  <a:pt x="2174671" y="114046"/>
                </a:lnTo>
                <a:lnTo>
                  <a:pt x="2174671" y="117856"/>
                </a:lnTo>
                <a:lnTo>
                  <a:pt x="2160955" y="117856"/>
                </a:lnTo>
                <a:lnTo>
                  <a:pt x="2160955" y="108966"/>
                </a:lnTo>
                <a:lnTo>
                  <a:pt x="2151761" y="108966"/>
                </a:lnTo>
                <a:lnTo>
                  <a:pt x="2151761" y="131826"/>
                </a:lnTo>
                <a:lnTo>
                  <a:pt x="2151761" y="140716"/>
                </a:lnTo>
                <a:lnTo>
                  <a:pt x="2147176" y="145796"/>
                </a:lnTo>
                <a:lnTo>
                  <a:pt x="2138032" y="145796"/>
                </a:lnTo>
                <a:lnTo>
                  <a:pt x="2138032" y="131826"/>
                </a:lnTo>
                <a:lnTo>
                  <a:pt x="2151761" y="131826"/>
                </a:lnTo>
                <a:lnTo>
                  <a:pt x="2151761" y="108966"/>
                </a:lnTo>
                <a:lnTo>
                  <a:pt x="2128926" y="108966"/>
                </a:lnTo>
                <a:lnTo>
                  <a:pt x="2128926" y="100076"/>
                </a:lnTo>
                <a:lnTo>
                  <a:pt x="2124354" y="100076"/>
                </a:lnTo>
                <a:lnTo>
                  <a:pt x="2119782" y="105156"/>
                </a:lnTo>
                <a:lnTo>
                  <a:pt x="2119782" y="108966"/>
                </a:lnTo>
                <a:lnTo>
                  <a:pt x="2119731" y="114046"/>
                </a:lnTo>
                <a:lnTo>
                  <a:pt x="2115159" y="122936"/>
                </a:lnTo>
                <a:lnTo>
                  <a:pt x="2115159" y="145796"/>
                </a:lnTo>
                <a:lnTo>
                  <a:pt x="2115159" y="154686"/>
                </a:lnTo>
                <a:lnTo>
                  <a:pt x="2101443" y="154686"/>
                </a:lnTo>
                <a:lnTo>
                  <a:pt x="2096858" y="150876"/>
                </a:lnTo>
                <a:lnTo>
                  <a:pt x="2092286" y="150876"/>
                </a:lnTo>
                <a:lnTo>
                  <a:pt x="2092286" y="145796"/>
                </a:lnTo>
                <a:lnTo>
                  <a:pt x="2115159" y="145796"/>
                </a:lnTo>
                <a:lnTo>
                  <a:pt x="2115159" y="122936"/>
                </a:lnTo>
                <a:lnTo>
                  <a:pt x="2112543" y="117856"/>
                </a:lnTo>
                <a:lnTo>
                  <a:pt x="2110587" y="114046"/>
                </a:lnTo>
                <a:lnTo>
                  <a:pt x="2110587" y="109016"/>
                </a:lnTo>
                <a:lnTo>
                  <a:pt x="2106053" y="114046"/>
                </a:lnTo>
                <a:lnTo>
                  <a:pt x="2106053" y="117856"/>
                </a:lnTo>
                <a:lnTo>
                  <a:pt x="2096909" y="117856"/>
                </a:lnTo>
                <a:lnTo>
                  <a:pt x="2096909" y="108966"/>
                </a:lnTo>
                <a:lnTo>
                  <a:pt x="2064842" y="108966"/>
                </a:lnTo>
                <a:lnTo>
                  <a:pt x="2064842" y="154686"/>
                </a:lnTo>
                <a:lnTo>
                  <a:pt x="2064842" y="163576"/>
                </a:lnTo>
                <a:lnTo>
                  <a:pt x="2051126" y="163576"/>
                </a:lnTo>
                <a:lnTo>
                  <a:pt x="2051126" y="145796"/>
                </a:lnTo>
                <a:lnTo>
                  <a:pt x="2051126" y="140716"/>
                </a:lnTo>
                <a:lnTo>
                  <a:pt x="2055698" y="140716"/>
                </a:lnTo>
                <a:lnTo>
                  <a:pt x="2055698" y="154686"/>
                </a:lnTo>
                <a:lnTo>
                  <a:pt x="2064842" y="154686"/>
                </a:lnTo>
                <a:lnTo>
                  <a:pt x="2064842" y="108966"/>
                </a:lnTo>
                <a:lnTo>
                  <a:pt x="2046592" y="108966"/>
                </a:lnTo>
                <a:lnTo>
                  <a:pt x="2042020" y="105156"/>
                </a:lnTo>
                <a:lnTo>
                  <a:pt x="2042020" y="114046"/>
                </a:lnTo>
                <a:lnTo>
                  <a:pt x="2032863" y="114046"/>
                </a:lnTo>
                <a:lnTo>
                  <a:pt x="2032863" y="105156"/>
                </a:lnTo>
                <a:lnTo>
                  <a:pt x="2019147" y="105156"/>
                </a:lnTo>
                <a:lnTo>
                  <a:pt x="2019147" y="114046"/>
                </a:lnTo>
                <a:lnTo>
                  <a:pt x="2019096" y="128016"/>
                </a:lnTo>
                <a:lnTo>
                  <a:pt x="2023668" y="131826"/>
                </a:lnTo>
                <a:lnTo>
                  <a:pt x="2009952" y="131826"/>
                </a:lnTo>
                <a:lnTo>
                  <a:pt x="2009952" y="128016"/>
                </a:lnTo>
                <a:lnTo>
                  <a:pt x="2009952" y="114046"/>
                </a:lnTo>
                <a:lnTo>
                  <a:pt x="2005418" y="114046"/>
                </a:lnTo>
                <a:lnTo>
                  <a:pt x="2005418" y="128016"/>
                </a:lnTo>
                <a:lnTo>
                  <a:pt x="1991702" y="128016"/>
                </a:lnTo>
                <a:lnTo>
                  <a:pt x="1991702" y="117856"/>
                </a:lnTo>
                <a:lnTo>
                  <a:pt x="1991702" y="108966"/>
                </a:lnTo>
                <a:lnTo>
                  <a:pt x="1991702" y="105156"/>
                </a:lnTo>
                <a:lnTo>
                  <a:pt x="1987080" y="105156"/>
                </a:lnTo>
                <a:lnTo>
                  <a:pt x="1982508" y="108966"/>
                </a:lnTo>
                <a:lnTo>
                  <a:pt x="1982508" y="105156"/>
                </a:lnTo>
                <a:lnTo>
                  <a:pt x="1968830" y="105156"/>
                </a:lnTo>
                <a:lnTo>
                  <a:pt x="1968830" y="108966"/>
                </a:lnTo>
                <a:lnTo>
                  <a:pt x="1945957" y="108966"/>
                </a:lnTo>
                <a:lnTo>
                  <a:pt x="1945957" y="100076"/>
                </a:lnTo>
                <a:lnTo>
                  <a:pt x="1936800" y="100076"/>
                </a:lnTo>
                <a:lnTo>
                  <a:pt x="1936800" y="114046"/>
                </a:lnTo>
                <a:lnTo>
                  <a:pt x="1918512" y="114046"/>
                </a:lnTo>
                <a:lnTo>
                  <a:pt x="1918512" y="117856"/>
                </a:lnTo>
                <a:lnTo>
                  <a:pt x="1909356" y="117856"/>
                </a:lnTo>
                <a:lnTo>
                  <a:pt x="1909356" y="114046"/>
                </a:lnTo>
                <a:lnTo>
                  <a:pt x="1904784" y="108966"/>
                </a:lnTo>
                <a:lnTo>
                  <a:pt x="1900161" y="108966"/>
                </a:lnTo>
                <a:lnTo>
                  <a:pt x="1900161" y="114046"/>
                </a:lnTo>
                <a:lnTo>
                  <a:pt x="1895589" y="114046"/>
                </a:lnTo>
                <a:lnTo>
                  <a:pt x="1891068" y="109016"/>
                </a:lnTo>
                <a:lnTo>
                  <a:pt x="1891017" y="100076"/>
                </a:lnTo>
                <a:lnTo>
                  <a:pt x="1881911" y="100076"/>
                </a:lnTo>
                <a:lnTo>
                  <a:pt x="1881911" y="108966"/>
                </a:lnTo>
                <a:lnTo>
                  <a:pt x="1877288" y="108966"/>
                </a:lnTo>
                <a:lnTo>
                  <a:pt x="1877288" y="117856"/>
                </a:lnTo>
                <a:lnTo>
                  <a:pt x="1877288" y="136906"/>
                </a:lnTo>
                <a:lnTo>
                  <a:pt x="1872716" y="140716"/>
                </a:lnTo>
                <a:lnTo>
                  <a:pt x="1868144" y="140716"/>
                </a:lnTo>
                <a:lnTo>
                  <a:pt x="1868144" y="136906"/>
                </a:lnTo>
                <a:lnTo>
                  <a:pt x="1868144" y="131826"/>
                </a:lnTo>
                <a:lnTo>
                  <a:pt x="1872716" y="131826"/>
                </a:lnTo>
                <a:lnTo>
                  <a:pt x="1877288" y="136906"/>
                </a:lnTo>
                <a:lnTo>
                  <a:pt x="1877288" y="117856"/>
                </a:lnTo>
                <a:lnTo>
                  <a:pt x="1868144" y="117856"/>
                </a:lnTo>
                <a:lnTo>
                  <a:pt x="1868144" y="108966"/>
                </a:lnTo>
                <a:lnTo>
                  <a:pt x="1845271" y="108966"/>
                </a:lnTo>
                <a:lnTo>
                  <a:pt x="1845271" y="150876"/>
                </a:lnTo>
                <a:lnTo>
                  <a:pt x="1840699" y="154686"/>
                </a:lnTo>
                <a:lnTo>
                  <a:pt x="1836127" y="154686"/>
                </a:lnTo>
                <a:lnTo>
                  <a:pt x="1836127" y="150876"/>
                </a:lnTo>
                <a:lnTo>
                  <a:pt x="1840699" y="145796"/>
                </a:lnTo>
                <a:lnTo>
                  <a:pt x="1845271" y="150876"/>
                </a:lnTo>
                <a:lnTo>
                  <a:pt x="1845271" y="108966"/>
                </a:lnTo>
                <a:lnTo>
                  <a:pt x="1822399" y="108966"/>
                </a:lnTo>
                <a:lnTo>
                  <a:pt x="1822399" y="145796"/>
                </a:lnTo>
                <a:lnTo>
                  <a:pt x="1822399" y="163576"/>
                </a:lnTo>
                <a:lnTo>
                  <a:pt x="1813255" y="163576"/>
                </a:lnTo>
                <a:lnTo>
                  <a:pt x="1813255" y="145796"/>
                </a:lnTo>
                <a:lnTo>
                  <a:pt x="1822399" y="145796"/>
                </a:lnTo>
                <a:lnTo>
                  <a:pt x="1822399" y="108966"/>
                </a:lnTo>
                <a:lnTo>
                  <a:pt x="1804149" y="108966"/>
                </a:lnTo>
                <a:lnTo>
                  <a:pt x="1804149" y="94996"/>
                </a:lnTo>
                <a:lnTo>
                  <a:pt x="1799577" y="94996"/>
                </a:lnTo>
                <a:lnTo>
                  <a:pt x="1799577" y="100076"/>
                </a:lnTo>
                <a:lnTo>
                  <a:pt x="1767509" y="100076"/>
                </a:lnTo>
                <a:lnTo>
                  <a:pt x="1767509" y="91186"/>
                </a:lnTo>
                <a:lnTo>
                  <a:pt x="1758365" y="91186"/>
                </a:lnTo>
                <a:lnTo>
                  <a:pt x="1758365" y="100076"/>
                </a:lnTo>
                <a:lnTo>
                  <a:pt x="1735531" y="100076"/>
                </a:lnTo>
                <a:lnTo>
                  <a:pt x="1730959" y="94996"/>
                </a:lnTo>
                <a:lnTo>
                  <a:pt x="1730959" y="91186"/>
                </a:lnTo>
                <a:lnTo>
                  <a:pt x="1721815" y="91186"/>
                </a:lnTo>
                <a:lnTo>
                  <a:pt x="1721815" y="100076"/>
                </a:lnTo>
                <a:lnTo>
                  <a:pt x="1712620" y="100076"/>
                </a:lnTo>
                <a:lnTo>
                  <a:pt x="1712620" y="108966"/>
                </a:lnTo>
                <a:lnTo>
                  <a:pt x="1708048" y="105156"/>
                </a:lnTo>
                <a:lnTo>
                  <a:pt x="1703463" y="105156"/>
                </a:lnTo>
                <a:lnTo>
                  <a:pt x="1708048" y="100076"/>
                </a:lnTo>
                <a:lnTo>
                  <a:pt x="1671497" y="100076"/>
                </a:lnTo>
                <a:lnTo>
                  <a:pt x="1671497" y="105156"/>
                </a:lnTo>
                <a:lnTo>
                  <a:pt x="1662341" y="105156"/>
                </a:lnTo>
                <a:lnTo>
                  <a:pt x="1662341" y="94996"/>
                </a:lnTo>
                <a:lnTo>
                  <a:pt x="1662303" y="136906"/>
                </a:lnTo>
                <a:lnTo>
                  <a:pt x="1662303" y="145796"/>
                </a:lnTo>
                <a:lnTo>
                  <a:pt x="1648574" y="145796"/>
                </a:lnTo>
                <a:lnTo>
                  <a:pt x="1648574" y="131826"/>
                </a:lnTo>
                <a:lnTo>
                  <a:pt x="1657718" y="131826"/>
                </a:lnTo>
                <a:lnTo>
                  <a:pt x="1662303" y="136906"/>
                </a:lnTo>
                <a:lnTo>
                  <a:pt x="1662303" y="94996"/>
                </a:lnTo>
                <a:lnTo>
                  <a:pt x="1648625" y="94996"/>
                </a:lnTo>
                <a:lnTo>
                  <a:pt x="1644040" y="91186"/>
                </a:lnTo>
                <a:lnTo>
                  <a:pt x="1634896" y="94996"/>
                </a:lnTo>
                <a:lnTo>
                  <a:pt x="1630324" y="94996"/>
                </a:lnTo>
                <a:lnTo>
                  <a:pt x="1630324" y="117856"/>
                </a:lnTo>
                <a:lnTo>
                  <a:pt x="1621180" y="117856"/>
                </a:lnTo>
                <a:lnTo>
                  <a:pt x="1621180" y="105156"/>
                </a:lnTo>
                <a:lnTo>
                  <a:pt x="1621180" y="94996"/>
                </a:lnTo>
                <a:lnTo>
                  <a:pt x="1621180" y="86106"/>
                </a:lnTo>
                <a:lnTo>
                  <a:pt x="1616557" y="86106"/>
                </a:lnTo>
                <a:lnTo>
                  <a:pt x="1616557" y="150876"/>
                </a:lnTo>
                <a:lnTo>
                  <a:pt x="1616557" y="173736"/>
                </a:lnTo>
                <a:lnTo>
                  <a:pt x="1611985" y="177546"/>
                </a:lnTo>
                <a:lnTo>
                  <a:pt x="1611985" y="173736"/>
                </a:lnTo>
                <a:lnTo>
                  <a:pt x="1593684" y="173736"/>
                </a:lnTo>
                <a:lnTo>
                  <a:pt x="1593684" y="163576"/>
                </a:lnTo>
                <a:lnTo>
                  <a:pt x="1602828" y="163576"/>
                </a:lnTo>
                <a:lnTo>
                  <a:pt x="1602828" y="150876"/>
                </a:lnTo>
                <a:lnTo>
                  <a:pt x="1616557" y="150876"/>
                </a:lnTo>
                <a:lnTo>
                  <a:pt x="1616557" y="86106"/>
                </a:lnTo>
                <a:lnTo>
                  <a:pt x="1598307" y="86106"/>
                </a:lnTo>
                <a:lnTo>
                  <a:pt x="1593723" y="82296"/>
                </a:lnTo>
                <a:lnTo>
                  <a:pt x="1593684" y="105156"/>
                </a:lnTo>
                <a:lnTo>
                  <a:pt x="1593684" y="117856"/>
                </a:lnTo>
                <a:lnTo>
                  <a:pt x="1579956" y="117856"/>
                </a:lnTo>
                <a:lnTo>
                  <a:pt x="1575384" y="114046"/>
                </a:lnTo>
                <a:lnTo>
                  <a:pt x="1570812" y="114046"/>
                </a:lnTo>
                <a:lnTo>
                  <a:pt x="1570812" y="105156"/>
                </a:lnTo>
                <a:lnTo>
                  <a:pt x="1593684" y="105156"/>
                </a:lnTo>
                <a:lnTo>
                  <a:pt x="1593684" y="82321"/>
                </a:lnTo>
                <a:lnTo>
                  <a:pt x="1584579" y="86106"/>
                </a:lnTo>
                <a:lnTo>
                  <a:pt x="1580007" y="86106"/>
                </a:lnTo>
                <a:lnTo>
                  <a:pt x="1580007" y="94996"/>
                </a:lnTo>
                <a:lnTo>
                  <a:pt x="1566278" y="94996"/>
                </a:lnTo>
                <a:lnTo>
                  <a:pt x="1566278" y="91186"/>
                </a:lnTo>
                <a:lnTo>
                  <a:pt x="1566278" y="82296"/>
                </a:lnTo>
                <a:lnTo>
                  <a:pt x="1552511" y="82296"/>
                </a:lnTo>
                <a:lnTo>
                  <a:pt x="1552511" y="168656"/>
                </a:lnTo>
                <a:lnTo>
                  <a:pt x="1552511" y="177546"/>
                </a:lnTo>
                <a:lnTo>
                  <a:pt x="1538795" y="177546"/>
                </a:lnTo>
                <a:lnTo>
                  <a:pt x="1538795" y="163576"/>
                </a:lnTo>
                <a:lnTo>
                  <a:pt x="1547939" y="163576"/>
                </a:lnTo>
                <a:lnTo>
                  <a:pt x="1547939" y="168656"/>
                </a:lnTo>
                <a:lnTo>
                  <a:pt x="1552511" y="168656"/>
                </a:lnTo>
                <a:lnTo>
                  <a:pt x="1552511" y="82296"/>
                </a:lnTo>
                <a:lnTo>
                  <a:pt x="1543405" y="82296"/>
                </a:lnTo>
                <a:lnTo>
                  <a:pt x="1543405" y="91186"/>
                </a:lnTo>
                <a:lnTo>
                  <a:pt x="1534261" y="91186"/>
                </a:lnTo>
                <a:lnTo>
                  <a:pt x="1534261" y="86106"/>
                </a:lnTo>
                <a:lnTo>
                  <a:pt x="1534261" y="77216"/>
                </a:lnTo>
                <a:lnTo>
                  <a:pt x="1520532" y="77216"/>
                </a:lnTo>
                <a:lnTo>
                  <a:pt x="1520532" y="86106"/>
                </a:lnTo>
                <a:lnTo>
                  <a:pt x="1515922" y="86106"/>
                </a:lnTo>
                <a:lnTo>
                  <a:pt x="1515922" y="177546"/>
                </a:lnTo>
                <a:lnTo>
                  <a:pt x="1515922" y="186436"/>
                </a:lnTo>
                <a:lnTo>
                  <a:pt x="1506766" y="186436"/>
                </a:lnTo>
                <a:lnTo>
                  <a:pt x="1506766" y="177546"/>
                </a:lnTo>
                <a:lnTo>
                  <a:pt x="1515922" y="177546"/>
                </a:lnTo>
                <a:lnTo>
                  <a:pt x="1515922" y="86106"/>
                </a:lnTo>
                <a:lnTo>
                  <a:pt x="1511388" y="86106"/>
                </a:lnTo>
                <a:lnTo>
                  <a:pt x="1511388" y="77216"/>
                </a:lnTo>
                <a:lnTo>
                  <a:pt x="1502194" y="77216"/>
                </a:lnTo>
                <a:lnTo>
                  <a:pt x="1502194" y="145796"/>
                </a:lnTo>
                <a:lnTo>
                  <a:pt x="1502194" y="154686"/>
                </a:lnTo>
                <a:lnTo>
                  <a:pt x="1497622" y="150876"/>
                </a:lnTo>
                <a:lnTo>
                  <a:pt x="1497622" y="145796"/>
                </a:lnTo>
                <a:lnTo>
                  <a:pt x="1497622" y="140716"/>
                </a:lnTo>
                <a:lnTo>
                  <a:pt x="1502194" y="145796"/>
                </a:lnTo>
                <a:lnTo>
                  <a:pt x="1502194" y="77216"/>
                </a:lnTo>
                <a:lnTo>
                  <a:pt x="1387881" y="77216"/>
                </a:lnTo>
                <a:lnTo>
                  <a:pt x="1387881" y="86106"/>
                </a:lnTo>
                <a:lnTo>
                  <a:pt x="1374152" y="86106"/>
                </a:lnTo>
                <a:lnTo>
                  <a:pt x="1374152" y="77216"/>
                </a:lnTo>
                <a:lnTo>
                  <a:pt x="1337513" y="77216"/>
                </a:lnTo>
                <a:lnTo>
                  <a:pt x="1337513" y="154686"/>
                </a:lnTo>
                <a:lnTo>
                  <a:pt x="1337513" y="159766"/>
                </a:lnTo>
                <a:lnTo>
                  <a:pt x="1332941" y="163576"/>
                </a:lnTo>
                <a:lnTo>
                  <a:pt x="1332941" y="159766"/>
                </a:lnTo>
                <a:lnTo>
                  <a:pt x="1332941" y="154686"/>
                </a:lnTo>
                <a:lnTo>
                  <a:pt x="1337513" y="154686"/>
                </a:lnTo>
                <a:lnTo>
                  <a:pt x="1337513" y="77216"/>
                </a:lnTo>
                <a:lnTo>
                  <a:pt x="1291818" y="77216"/>
                </a:lnTo>
                <a:lnTo>
                  <a:pt x="1287246" y="82296"/>
                </a:lnTo>
                <a:lnTo>
                  <a:pt x="1287246" y="91186"/>
                </a:lnTo>
                <a:lnTo>
                  <a:pt x="1287195" y="145796"/>
                </a:lnTo>
                <a:lnTo>
                  <a:pt x="1287195" y="150876"/>
                </a:lnTo>
                <a:lnTo>
                  <a:pt x="1282623" y="154686"/>
                </a:lnTo>
                <a:lnTo>
                  <a:pt x="1278051" y="154686"/>
                </a:lnTo>
                <a:lnTo>
                  <a:pt x="1278051" y="150876"/>
                </a:lnTo>
                <a:lnTo>
                  <a:pt x="1278051" y="145796"/>
                </a:lnTo>
                <a:lnTo>
                  <a:pt x="1287195" y="145796"/>
                </a:lnTo>
                <a:lnTo>
                  <a:pt x="1287195" y="91186"/>
                </a:lnTo>
                <a:lnTo>
                  <a:pt x="1255229" y="91186"/>
                </a:lnTo>
                <a:lnTo>
                  <a:pt x="1255229" y="82296"/>
                </a:lnTo>
                <a:lnTo>
                  <a:pt x="1246073" y="82296"/>
                </a:lnTo>
                <a:lnTo>
                  <a:pt x="1246073" y="94996"/>
                </a:lnTo>
                <a:lnTo>
                  <a:pt x="1232357" y="94996"/>
                </a:lnTo>
                <a:lnTo>
                  <a:pt x="1232357" y="86106"/>
                </a:lnTo>
                <a:lnTo>
                  <a:pt x="1209433" y="86106"/>
                </a:lnTo>
                <a:lnTo>
                  <a:pt x="1209433" y="117856"/>
                </a:lnTo>
                <a:lnTo>
                  <a:pt x="1200289" y="117856"/>
                </a:lnTo>
                <a:lnTo>
                  <a:pt x="1200289" y="108966"/>
                </a:lnTo>
                <a:lnTo>
                  <a:pt x="1200289" y="91186"/>
                </a:lnTo>
                <a:lnTo>
                  <a:pt x="1200289" y="86106"/>
                </a:lnTo>
                <a:lnTo>
                  <a:pt x="1195717" y="86106"/>
                </a:lnTo>
                <a:lnTo>
                  <a:pt x="1195717" y="122936"/>
                </a:lnTo>
                <a:lnTo>
                  <a:pt x="1195717" y="131826"/>
                </a:lnTo>
                <a:lnTo>
                  <a:pt x="1186561" y="131826"/>
                </a:lnTo>
                <a:lnTo>
                  <a:pt x="1186561" y="128016"/>
                </a:lnTo>
                <a:lnTo>
                  <a:pt x="1191133" y="122936"/>
                </a:lnTo>
                <a:lnTo>
                  <a:pt x="1195717" y="122936"/>
                </a:lnTo>
                <a:lnTo>
                  <a:pt x="1195717" y="86106"/>
                </a:lnTo>
                <a:lnTo>
                  <a:pt x="1140815" y="86106"/>
                </a:lnTo>
                <a:lnTo>
                  <a:pt x="1140815" y="108966"/>
                </a:lnTo>
                <a:lnTo>
                  <a:pt x="1140815" y="122936"/>
                </a:lnTo>
                <a:lnTo>
                  <a:pt x="1131671" y="122936"/>
                </a:lnTo>
                <a:lnTo>
                  <a:pt x="1131671" y="145796"/>
                </a:lnTo>
                <a:lnTo>
                  <a:pt x="1131671" y="150876"/>
                </a:lnTo>
                <a:lnTo>
                  <a:pt x="1127099" y="150876"/>
                </a:lnTo>
                <a:lnTo>
                  <a:pt x="1131671" y="145796"/>
                </a:lnTo>
                <a:lnTo>
                  <a:pt x="1122527" y="150876"/>
                </a:lnTo>
                <a:lnTo>
                  <a:pt x="1122527" y="140716"/>
                </a:lnTo>
                <a:lnTo>
                  <a:pt x="1131671" y="145796"/>
                </a:lnTo>
                <a:lnTo>
                  <a:pt x="1131671" y="122936"/>
                </a:lnTo>
                <a:lnTo>
                  <a:pt x="1131671" y="114046"/>
                </a:lnTo>
                <a:lnTo>
                  <a:pt x="1131671" y="108966"/>
                </a:lnTo>
                <a:lnTo>
                  <a:pt x="1140815" y="108966"/>
                </a:lnTo>
                <a:lnTo>
                  <a:pt x="1140815" y="86106"/>
                </a:lnTo>
                <a:lnTo>
                  <a:pt x="1136294" y="86106"/>
                </a:lnTo>
                <a:lnTo>
                  <a:pt x="1131722" y="91186"/>
                </a:lnTo>
                <a:lnTo>
                  <a:pt x="1127137" y="86106"/>
                </a:lnTo>
                <a:lnTo>
                  <a:pt x="1127137" y="100076"/>
                </a:lnTo>
                <a:lnTo>
                  <a:pt x="1104226" y="100076"/>
                </a:lnTo>
                <a:lnTo>
                  <a:pt x="1104226" y="114046"/>
                </a:lnTo>
                <a:lnTo>
                  <a:pt x="1099654" y="114046"/>
                </a:lnTo>
                <a:lnTo>
                  <a:pt x="1099654" y="105156"/>
                </a:lnTo>
                <a:lnTo>
                  <a:pt x="1095070" y="100076"/>
                </a:lnTo>
                <a:lnTo>
                  <a:pt x="1090549" y="100076"/>
                </a:lnTo>
                <a:lnTo>
                  <a:pt x="1090549" y="91186"/>
                </a:lnTo>
                <a:lnTo>
                  <a:pt x="1081392" y="91186"/>
                </a:lnTo>
                <a:lnTo>
                  <a:pt x="1081392" y="100076"/>
                </a:lnTo>
                <a:lnTo>
                  <a:pt x="1085926" y="100076"/>
                </a:lnTo>
                <a:lnTo>
                  <a:pt x="1085926" y="140716"/>
                </a:lnTo>
                <a:lnTo>
                  <a:pt x="1072197" y="140716"/>
                </a:lnTo>
                <a:lnTo>
                  <a:pt x="1076782" y="145796"/>
                </a:lnTo>
                <a:lnTo>
                  <a:pt x="1072197" y="145796"/>
                </a:lnTo>
                <a:lnTo>
                  <a:pt x="1072197" y="140716"/>
                </a:lnTo>
                <a:lnTo>
                  <a:pt x="1072197" y="136906"/>
                </a:lnTo>
                <a:lnTo>
                  <a:pt x="1076782" y="136906"/>
                </a:lnTo>
                <a:lnTo>
                  <a:pt x="1076782" y="117856"/>
                </a:lnTo>
                <a:lnTo>
                  <a:pt x="1076782" y="100076"/>
                </a:lnTo>
                <a:lnTo>
                  <a:pt x="1072248" y="100076"/>
                </a:lnTo>
                <a:lnTo>
                  <a:pt x="1072248" y="94996"/>
                </a:lnTo>
                <a:lnTo>
                  <a:pt x="1072248" y="91186"/>
                </a:lnTo>
                <a:lnTo>
                  <a:pt x="1067625" y="91186"/>
                </a:lnTo>
                <a:lnTo>
                  <a:pt x="1067625" y="100076"/>
                </a:lnTo>
                <a:lnTo>
                  <a:pt x="1067625" y="117856"/>
                </a:lnTo>
                <a:lnTo>
                  <a:pt x="1053909" y="117856"/>
                </a:lnTo>
                <a:lnTo>
                  <a:pt x="1053909" y="140716"/>
                </a:lnTo>
                <a:lnTo>
                  <a:pt x="1044752" y="140716"/>
                </a:lnTo>
                <a:lnTo>
                  <a:pt x="1044752" y="136906"/>
                </a:lnTo>
                <a:lnTo>
                  <a:pt x="1049337" y="131826"/>
                </a:lnTo>
                <a:lnTo>
                  <a:pt x="1053909" y="140716"/>
                </a:lnTo>
                <a:lnTo>
                  <a:pt x="1053909" y="117856"/>
                </a:lnTo>
                <a:lnTo>
                  <a:pt x="1058481" y="114046"/>
                </a:lnTo>
                <a:lnTo>
                  <a:pt x="1058481" y="94996"/>
                </a:lnTo>
                <a:lnTo>
                  <a:pt x="1063053" y="94996"/>
                </a:lnTo>
                <a:lnTo>
                  <a:pt x="1067625" y="100076"/>
                </a:lnTo>
                <a:lnTo>
                  <a:pt x="1067625" y="91186"/>
                </a:lnTo>
                <a:lnTo>
                  <a:pt x="1026502" y="91186"/>
                </a:lnTo>
                <a:lnTo>
                  <a:pt x="1026502" y="105156"/>
                </a:lnTo>
                <a:lnTo>
                  <a:pt x="1017358" y="105156"/>
                </a:lnTo>
                <a:lnTo>
                  <a:pt x="1017358" y="117856"/>
                </a:lnTo>
                <a:lnTo>
                  <a:pt x="1003630" y="117856"/>
                </a:lnTo>
                <a:lnTo>
                  <a:pt x="1003630" y="108966"/>
                </a:lnTo>
                <a:lnTo>
                  <a:pt x="1003630" y="105156"/>
                </a:lnTo>
                <a:lnTo>
                  <a:pt x="1017358" y="105156"/>
                </a:lnTo>
                <a:lnTo>
                  <a:pt x="1017358" y="100076"/>
                </a:lnTo>
                <a:lnTo>
                  <a:pt x="1017358" y="94996"/>
                </a:lnTo>
                <a:lnTo>
                  <a:pt x="999007" y="94996"/>
                </a:lnTo>
                <a:lnTo>
                  <a:pt x="999007" y="173736"/>
                </a:lnTo>
                <a:lnTo>
                  <a:pt x="999007" y="182626"/>
                </a:lnTo>
                <a:lnTo>
                  <a:pt x="976147" y="182626"/>
                </a:lnTo>
                <a:lnTo>
                  <a:pt x="976147" y="186436"/>
                </a:lnTo>
                <a:lnTo>
                  <a:pt x="966990" y="186436"/>
                </a:lnTo>
                <a:lnTo>
                  <a:pt x="966990" y="177546"/>
                </a:lnTo>
                <a:lnTo>
                  <a:pt x="976147" y="177546"/>
                </a:lnTo>
                <a:lnTo>
                  <a:pt x="976147" y="173736"/>
                </a:lnTo>
                <a:lnTo>
                  <a:pt x="971562" y="173736"/>
                </a:lnTo>
                <a:lnTo>
                  <a:pt x="971562" y="163576"/>
                </a:lnTo>
                <a:lnTo>
                  <a:pt x="976147" y="163576"/>
                </a:lnTo>
                <a:lnTo>
                  <a:pt x="976147" y="173736"/>
                </a:lnTo>
                <a:lnTo>
                  <a:pt x="999007" y="173736"/>
                </a:lnTo>
                <a:lnTo>
                  <a:pt x="999007" y="94996"/>
                </a:lnTo>
                <a:lnTo>
                  <a:pt x="989863" y="94996"/>
                </a:lnTo>
                <a:lnTo>
                  <a:pt x="989863" y="108966"/>
                </a:lnTo>
                <a:lnTo>
                  <a:pt x="989863" y="131826"/>
                </a:lnTo>
                <a:lnTo>
                  <a:pt x="980719" y="131826"/>
                </a:lnTo>
                <a:lnTo>
                  <a:pt x="976147" y="128016"/>
                </a:lnTo>
                <a:lnTo>
                  <a:pt x="976147" y="117856"/>
                </a:lnTo>
                <a:lnTo>
                  <a:pt x="980719" y="114046"/>
                </a:lnTo>
                <a:lnTo>
                  <a:pt x="976147" y="114046"/>
                </a:lnTo>
                <a:lnTo>
                  <a:pt x="976147" y="108966"/>
                </a:lnTo>
                <a:lnTo>
                  <a:pt x="989863" y="108966"/>
                </a:lnTo>
                <a:lnTo>
                  <a:pt x="989863" y="94996"/>
                </a:lnTo>
                <a:lnTo>
                  <a:pt x="976147" y="94996"/>
                </a:lnTo>
                <a:lnTo>
                  <a:pt x="971562" y="100076"/>
                </a:lnTo>
                <a:lnTo>
                  <a:pt x="966990" y="94996"/>
                </a:lnTo>
                <a:lnTo>
                  <a:pt x="966990" y="163576"/>
                </a:lnTo>
                <a:lnTo>
                  <a:pt x="966990" y="173736"/>
                </a:lnTo>
                <a:lnTo>
                  <a:pt x="957846" y="173736"/>
                </a:lnTo>
                <a:lnTo>
                  <a:pt x="953274" y="168656"/>
                </a:lnTo>
                <a:lnTo>
                  <a:pt x="957846" y="163576"/>
                </a:lnTo>
                <a:lnTo>
                  <a:pt x="966990" y="163576"/>
                </a:lnTo>
                <a:lnTo>
                  <a:pt x="966990" y="94996"/>
                </a:lnTo>
                <a:lnTo>
                  <a:pt x="953274" y="94996"/>
                </a:lnTo>
                <a:lnTo>
                  <a:pt x="953274" y="122936"/>
                </a:lnTo>
                <a:lnTo>
                  <a:pt x="953274" y="128016"/>
                </a:lnTo>
                <a:lnTo>
                  <a:pt x="948690" y="131826"/>
                </a:lnTo>
                <a:lnTo>
                  <a:pt x="939546" y="131826"/>
                </a:lnTo>
                <a:lnTo>
                  <a:pt x="939546" y="140716"/>
                </a:lnTo>
                <a:lnTo>
                  <a:pt x="921245" y="140716"/>
                </a:lnTo>
                <a:lnTo>
                  <a:pt x="921245" y="128016"/>
                </a:lnTo>
                <a:lnTo>
                  <a:pt x="930402" y="128016"/>
                </a:lnTo>
                <a:lnTo>
                  <a:pt x="934974" y="122936"/>
                </a:lnTo>
                <a:lnTo>
                  <a:pt x="934974" y="117856"/>
                </a:lnTo>
                <a:lnTo>
                  <a:pt x="944118" y="117856"/>
                </a:lnTo>
                <a:lnTo>
                  <a:pt x="944118" y="122936"/>
                </a:lnTo>
                <a:lnTo>
                  <a:pt x="953274" y="122936"/>
                </a:lnTo>
                <a:lnTo>
                  <a:pt x="953274" y="94996"/>
                </a:lnTo>
                <a:lnTo>
                  <a:pt x="893851" y="94996"/>
                </a:lnTo>
                <a:lnTo>
                  <a:pt x="893851" y="114046"/>
                </a:lnTo>
                <a:lnTo>
                  <a:pt x="884694" y="114046"/>
                </a:lnTo>
                <a:lnTo>
                  <a:pt x="884694" y="108966"/>
                </a:lnTo>
                <a:lnTo>
                  <a:pt x="884694" y="105156"/>
                </a:lnTo>
                <a:lnTo>
                  <a:pt x="884694" y="91186"/>
                </a:lnTo>
                <a:lnTo>
                  <a:pt x="880084" y="91186"/>
                </a:lnTo>
                <a:lnTo>
                  <a:pt x="880084" y="114046"/>
                </a:lnTo>
                <a:lnTo>
                  <a:pt x="880084" y="117856"/>
                </a:lnTo>
                <a:lnTo>
                  <a:pt x="875499" y="122936"/>
                </a:lnTo>
                <a:lnTo>
                  <a:pt x="866355" y="122936"/>
                </a:lnTo>
                <a:lnTo>
                  <a:pt x="866355" y="145796"/>
                </a:lnTo>
                <a:lnTo>
                  <a:pt x="866355" y="154686"/>
                </a:lnTo>
                <a:lnTo>
                  <a:pt x="861783" y="154686"/>
                </a:lnTo>
                <a:lnTo>
                  <a:pt x="861733" y="200406"/>
                </a:lnTo>
                <a:lnTo>
                  <a:pt x="861733" y="209296"/>
                </a:lnTo>
                <a:lnTo>
                  <a:pt x="857161" y="209296"/>
                </a:lnTo>
                <a:lnTo>
                  <a:pt x="857161" y="200406"/>
                </a:lnTo>
                <a:lnTo>
                  <a:pt x="861733" y="200406"/>
                </a:lnTo>
                <a:lnTo>
                  <a:pt x="861733" y="154647"/>
                </a:lnTo>
                <a:lnTo>
                  <a:pt x="857211" y="150876"/>
                </a:lnTo>
                <a:lnTo>
                  <a:pt x="857211" y="177546"/>
                </a:lnTo>
                <a:lnTo>
                  <a:pt x="857211" y="186436"/>
                </a:lnTo>
                <a:lnTo>
                  <a:pt x="852639" y="191516"/>
                </a:lnTo>
                <a:lnTo>
                  <a:pt x="843483" y="191516"/>
                </a:lnTo>
                <a:lnTo>
                  <a:pt x="843483" y="186436"/>
                </a:lnTo>
                <a:lnTo>
                  <a:pt x="843483" y="177546"/>
                </a:lnTo>
                <a:lnTo>
                  <a:pt x="857211" y="177546"/>
                </a:lnTo>
                <a:lnTo>
                  <a:pt x="857211" y="150876"/>
                </a:lnTo>
                <a:lnTo>
                  <a:pt x="852639" y="150876"/>
                </a:lnTo>
                <a:lnTo>
                  <a:pt x="848055" y="154686"/>
                </a:lnTo>
                <a:lnTo>
                  <a:pt x="843483" y="154686"/>
                </a:lnTo>
                <a:lnTo>
                  <a:pt x="843483" y="145796"/>
                </a:lnTo>
                <a:lnTo>
                  <a:pt x="838911" y="145796"/>
                </a:lnTo>
                <a:lnTo>
                  <a:pt x="838911" y="140716"/>
                </a:lnTo>
                <a:lnTo>
                  <a:pt x="838911" y="136906"/>
                </a:lnTo>
                <a:lnTo>
                  <a:pt x="838911" y="131826"/>
                </a:lnTo>
                <a:lnTo>
                  <a:pt x="848055" y="131826"/>
                </a:lnTo>
                <a:lnTo>
                  <a:pt x="852639" y="136906"/>
                </a:lnTo>
                <a:lnTo>
                  <a:pt x="852639" y="145796"/>
                </a:lnTo>
                <a:lnTo>
                  <a:pt x="866355" y="145796"/>
                </a:lnTo>
                <a:lnTo>
                  <a:pt x="866355" y="122936"/>
                </a:lnTo>
                <a:lnTo>
                  <a:pt x="866355" y="108966"/>
                </a:lnTo>
                <a:lnTo>
                  <a:pt x="875499" y="108966"/>
                </a:lnTo>
                <a:lnTo>
                  <a:pt x="880084" y="114046"/>
                </a:lnTo>
                <a:lnTo>
                  <a:pt x="880084" y="91186"/>
                </a:lnTo>
                <a:lnTo>
                  <a:pt x="857211" y="91186"/>
                </a:lnTo>
                <a:lnTo>
                  <a:pt x="857211" y="108966"/>
                </a:lnTo>
                <a:lnTo>
                  <a:pt x="857211" y="122936"/>
                </a:lnTo>
                <a:lnTo>
                  <a:pt x="843483" y="122936"/>
                </a:lnTo>
                <a:lnTo>
                  <a:pt x="843483" y="117856"/>
                </a:lnTo>
                <a:lnTo>
                  <a:pt x="843483" y="108966"/>
                </a:lnTo>
                <a:lnTo>
                  <a:pt x="857211" y="108966"/>
                </a:lnTo>
                <a:lnTo>
                  <a:pt x="857211" y="91186"/>
                </a:lnTo>
                <a:lnTo>
                  <a:pt x="834339" y="91186"/>
                </a:lnTo>
                <a:lnTo>
                  <a:pt x="834339" y="150876"/>
                </a:lnTo>
                <a:lnTo>
                  <a:pt x="829767" y="154686"/>
                </a:lnTo>
                <a:lnTo>
                  <a:pt x="825182" y="154686"/>
                </a:lnTo>
                <a:lnTo>
                  <a:pt x="825182" y="150876"/>
                </a:lnTo>
                <a:lnTo>
                  <a:pt x="829767" y="145796"/>
                </a:lnTo>
                <a:lnTo>
                  <a:pt x="834339" y="150876"/>
                </a:lnTo>
                <a:lnTo>
                  <a:pt x="834339" y="91186"/>
                </a:lnTo>
                <a:lnTo>
                  <a:pt x="779487" y="91186"/>
                </a:lnTo>
                <a:lnTo>
                  <a:pt x="779487" y="82296"/>
                </a:lnTo>
                <a:lnTo>
                  <a:pt x="770343" y="82296"/>
                </a:lnTo>
                <a:lnTo>
                  <a:pt x="770343" y="91186"/>
                </a:lnTo>
                <a:lnTo>
                  <a:pt x="761187" y="91186"/>
                </a:lnTo>
                <a:lnTo>
                  <a:pt x="761187" y="100076"/>
                </a:lnTo>
                <a:lnTo>
                  <a:pt x="756577" y="100076"/>
                </a:lnTo>
                <a:lnTo>
                  <a:pt x="756577" y="114046"/>
                </a:lnTo>
                <a:lnTo>
                  <a:pt x="756577" y="131826"/>
                </a:lnTo>
                <a:lnTo>
                  <a:pt x="756577" y="136906"/>
                </a:lnTo>
                <a:lnTo>
                  <a:pt x="751992" y="131826"/>
                </a:lnTo>
                <a:lnTo>
                  <a:pt x="756577" y="140716"/>
                </a:lnTo>
                <a:lnTo>
                  <a:pt x="747420" y="140716"/>
                </a:lnTo>
                <a:lnTo>
                  <a:pt x="747420" y="131826"/>
                </a:lnTo>
                <a:lnTo>
                  <a:pt x="751992" y="131826"/>
                </a:lnTo>
                <a:lnTo>
                  <a:pt x="756577" y="131826"/>
                </a:lnTo>
                <a:lnTo>
                  <a:pt x="756577" y="114046"/>
                </a:lnTo>
                <a:lnTo>
                  <a:pt x="751992" y="117856"/>
                </a:lnTo>
                <a:lnTo>
                  <a:pt x="747420" y="117856"/>
                </a:lnTo>
                <a:lnTo>
                  <a:pt x="747420" y="122936"/>
                </a:lnTo>
                <a:lnTo>
                  <a:pt x="747420" y="128016"/>
                </a:lnTo>
                <a:lnTo>
                  <a:pt x="742848" y="122936"/>
                </a:lnTo>
                <a:lnTo>
                  <a:pt x="747420" y="122936"/>
                </a:lnTo>
                <a:lnTo>
                  <a:pt x="747420" y="117856"/>
                </a:lnTo>
                <a:lnTo>
                  <a:pt x="747420" y="108966"/>
                </a:lnTo>
                <a:lnTo>
                  <a:pt x="756577" y="114046"/>
                </a:lnTo>
                <a:lnTo>
                  <a:pt x="756577" y="100076"/>
                </a:lnTo>
                <a:lnTo>
                  <a:pt x="747420" y="100076"/>
                </a:lnTo>
                <a:lnTo>
                  <a:pt x="742848" y="105156"/>
                </a:lnTo>
                <a:lnTo>
                  <a:pt x="738314" y="100126"/>
                </a:lnTo>
                <a:lnTo>
                  <a:pt x="738276" y="91186"/>
                </a:lnTo>
                <a:lnTo>
                  <a:pt x="715403" y="91186"/>
                </a:lnTo>
                <a:lnTo>
                  <a:pt x="715403" y="94996"/>
                </a:lnTo>
                <a:lnTo>
                  <a:pt x="710831" y="100076"/>
                </a:lnTo>
                <a:lnTo>
                  <a:pt x="710831" y="122936"/>
                </a:lnTo>
                <a:lnTo>
                  <a:pt x="701675" y="122936"/>
                </a:lnTo>
                <a:lnTo>
                  <a:pt x="701675" y="91186"/>
                </a:lnTo>
                <a:lnTo>
                  <a:pt x="665086" y="91186"/>
                </a:lnTo>
                <a:lnTo>
                  <a:pt x="665086" y="94996"/>
                </a:lnTo>
                <a:lnTo>
                  <a:pt x="669658" y="94996"/>
                </a:lnTo>
                <a:lnTo>
                  <a:pt x="669658" y="117856"/>
                </a:lnTo>
                <a:lnTo>
                  <a:pt x="669658" y="145796"/>
                </a:lnTo>
                <a:lnTo>
                  <a:pt x="669658" y="150876"/>
                </a:lnTo>
                <a:lnTo>
                  <a:pt x="665086" y="150876"/>
                </a:lnTo>
                <a:lnTo>
                  <a:pt x="665086" y="145796"/>
                </a:lnTo>
                <a:lnTo>
                  <a:pt x="669658" y="145796"/>
                </a:lnTo>
                <a:lnTo>
                  <a:pt x="669658" y="117856"/>
                </a:lnTo>
                <a:lnTo>
                  <a:pt x="660514" y="117856"/>
                </a:lnTo>
                <a:lnTo>
                  <a:pt x="660514" y="100076"/>
                </a:lnTo>
                <a:lnTo>
                  <a:pt x="655929" y="100076"/>
                </a:lnTo>
                <a:lnTo>
                  <a:pt x="655929" y="86106"/>
                </a:lnTo>
                <a:lnTo>
                  <a:pt x="651357" y="86106"/>
                </a:lnTo>
                <a:lnTo>
                  <a:pt x="651357" y="100076"/>
                </a:lnTo>
                <a:lnTo>
                  <a:pt x="651357" y="108966"/>
                </a:lnTo>
                <a:lnTo>
                  <a:pt x="646785" y="108966"/>
                </a:lnTo>
                <a:lnTo>
                  <a:pt x="646785" y="128016"/>
                </a:lnTo>
                <a:lnTo>
                  <a:pt x="642213" y="131826"/>
                </a:lnTo>
                <a:lnTo>
                  <a:pt x="637641" y="128016"/>
                </a:lnTo>
                <a:lnTo>
                  <a:pt x="637641" y="122936"/>
                </a:lnTo>
                <a:lnTo>
                  <a:pt x="642213" y="122936"/>
                </a:lnTo>
                <a:lnTo>
                  <a:pt x="646785" y="128016"/>
                </a:lnTo>
                <a:lnTo>
                  <a:pt x="646785" y="108966"/>
                </a:lnTo>
                <a:lnTo>
                  <a:pt x="628484" y="108966"/>
                </a:lnTo>
                <a:lnTo>
                  <a:pt x="628484" y="114046"/>
                </a:lnTo>
                <a:lnTo>
                  <a:pt x="628484" y="117856"/>
                </a:lnTo>
                <a:lnTo>
                  <a:pt x="614768" y="117856"/>
                </a:lnTo>
                <a:lnTo>
                  <a:pt x="614768" y="128016"/>
                </a:lnTo>
                <a:lnTo>
                  <a:pt x="619340" y="128016"/>
                </a:lnTo>
                <a:lnTo>
                  <a:pt x="619340" y="131826"/>
                </a:lnTo>
                <a:lnTo>
                  <a:pt x="605612" y="131826"/>
                </a:lnTo>
                <a:lnTo>
                  <a:pt x="605612" y="128016"/>
                </a:lnTo>
                <a:lnTo>
                  <a:pt x="605612" y="117856"/>
                </a:lnTo>
                <a:lnTo>
                  <a:pt x="614768" y="117856"/>
                </a:lnTo>
                <a:lnTo>
                  <a:pt x="614768" y="114046"/>
                </a:lnTo>
                <a:lnTo>
                  <a:pt x="628484" y="114046"/>
                </a:lnTo>
                <a:lnTo>
                  <a:pt x="628484" y="108966"/>
                </a:lnTo>
                <a:lnTo>
                  <a:pt x="628484" y="100076"/>
                </a:lnTo>
                <a:lnTo>
                  <a:pt x="651357" y="100076"/>
                </a:lnTo>
                <a:lnTo>
                  <a:pt x="651357" y="86106"/>
                </a:lnTo>
                <a:lnTo>
                  <a:pt x="623912" y="86106"/>
                </a:lnTo>
                <a:lnTo>
                  <a:pt x="623912" y="77216"/>
                </a:lnTo>
                <a:lnTo>
                  <a:pt x="605612" y="77216"/>
                </a:lnTo>
                <a:lnTo>
                  <a:pt x="605612" y="86106"/>
                </a:lnTo>
                <a:lnTo>
                  <a:pt x="619340" y="86106"/>
                </a:lnTo>
                <a:lnTo>
                  <a:pt x="619340" y="100076"/>
                </a:lnTo>
                <a:lnTo>
                  <a:pt x="605612" y="100076"/>
                </a:lnTo>
                <a:lnTo>
                  <a:pt x="605612" y="86106"/>
                </a:lnTo>
                <a:lnTo>
                  <a:pt x="591896" y="86106"/>
                </a:lnTo>
                <a:lnTo>
                  <a:pt x="591896" y="105156"/>
                </a:lnTo>
                <a:lnTo>
                  <a:pt x="591896" y="114046"/>
                </a:lnTo>
                <a:lnTo>
                  <a:pt x="582739" y="114046"/>
                </a:lnTo>
                <a:lnTo>
                  <a:pt x="582739" y="100076"/>
                </a:lnTo>
                <a:lnTo>
                  <a:pt x="587324" y="100076"/>
                </a:lnTo>
                <a:lnTo>
                  <a:pt x="591896" y="105156"/>
                </a:lnTo>
                <a:lnTo>
                  <a:pt x="591896" y="86106"/>
                </a:lnTo>
                <a:lnTo>
                  <a:pt x="591896" y="82296"/>
                </a:lnTo>
                <a:lnTo>
                  <a:pt x="591896" y="77216"/>
                </a:lnTo>
                <a:lnTo>
                  <a:pt x="591896" y="72136"/>
                </a:lnTo>
                <a:lnTo>
                  <a:pt x="582739" y="72136"/>
                </a:lnTo>
                <a:lnTo>
                  <a:pt x="578167" y="77216"/>
                </a:lnTo>
                <a:lnTo>
                  <a:pt x="569023" y="77216"/>
                </a:lnTo>
                <a:lnTo>
                  <a:pt x="569023" y="105156"/>
                </a:lnTo>
                <a:lnTo>
                  <a:pt x="569023" y="108966"/>
                </a:lnTo>
                <a:lnTo>
                  <a:pt x="559879" y="108966"/>
                </a:lnTo>
                <a:lnTo>
                  <a:pt x="559879" y="136906"/>
                </a:lnTo>
                <a:lnTo>
                  <a:pt x="555294" y="140716"/>
                </a:lnTo>
                <a:lnTo>
                  <a:pt x="550722" y="136906"/>
                </a:lnTo>
                <a:lnTo>
                  <a:pt x="555294" y="131826"/>
                </a:lnTo>
                <a:lnTo>
                  <a:pt x="559879" y="136906"/>
                </a:lnTo>
                <a:lnTo>
                  <a:pt x="559879" y="108966"/>
                </a:lnTo>
                <a:lnTo>
                  <a:pt x="559879" y="100076"/>
                </a:lnTo>
                <a:lnTo>
                  <a:pt x="564451" y="100076"/>
                </a:lnTo>
                <a:lnTo>
                  <a:pt x="569023" y="105156"/>
                </a:lnTo>
                <a:lnTo>
                  <a:pt x="569023" y="77216"/>
                </a:lnTo>
                <a:lnTo>
                  <a:pt x="541578" y="77216"/>
                </a:lnTo>
                <a:lnTo>
                  <a:pt x="537006" y="72136"/>
                </a:lnTo>
                <a:lnTo>
                  <a:pt x="537006" y="68326"/>
                </a:lnTo>
                <a:lnTo>
                  <a:pt x="527850" y="68326"/>
                </a:lnTo>
                <a:lnTo>
                  <a:pt x="527850" y="100076"/>
                </a:lnTo>
                <a:lnTo>
                  <a:pt x="527850" y="105156"/>
                </a:lnTo>
                <a:lnTo>
                  <a:pt x="527850" y="128016"/>
                </a:lnTo>
                <a:lnTo>
                  <a:pt x="518706" y="128016"/>
                </a:lnTo>
                <a:lnTo>
                  <a:pt x="523278" y="122936"/>
                </a:lnTo>
                <a:lnTo>
                  <a:pt x="527850" y="128016"/>
                </a:lnTo>
                <a:lnTo>
                  <a:pt x="527850" y="105156"/>
                </a:lnTo>
                <a:lnTo>
                  <a:pt x="518706" y="108966"/>
                </a:lnTo>
                <a:lnTo>
                  <a:pt x="518706" y="105156"/>
                </a:lnTo>
                <a:lnTo>
                  <a:pt x="523278" y="105156"/>
                </a:lnTo>
                <a:lnTo>
                  <a:pt x="523278" y="100076"/>
                </a:lnTo>
                <a:lnTo>
                  <a:pt x="527850" y="100076"/>
                </a:lnTo>
                <a:lnTo>
                  <a:pt x="527850" y="68326"/>
                </a:lnTo>
                <a:lnTo>
                  <a:pt x="514134" y="68326"/>
                </a:lnTo>
                <a:lnTo>
                  <a:pt x="514134" y="82296"/>
                </a:lnTo>
                <a:lnTo>
                  <a:pt x="500405" y="82296"/>
                </a:lnTo>
                <a:lnTo>
                  <a:pt x="500405" y="77216"/>
                </a:lnTo>
                <a:lnTo>
                  <a:pt x="495833" y="72136"/>
                </a:lnTo>
                <a:lnTo>
                  <a:pt x="491261" y="72136"/>
                </a:lnTo>
                <a:lnTo>
                  <a:pt x="491261" y="105156"/>
                </a:lnTo>
                <a:lnTo>
                  <a:pt x="482104" y="105156"/>
                </a:lnTo>
                <a:lnTo>
                  <a:pt x="482104" y="94996"/>
                </a:lnTo>
                <a:lnTo>
                  <a:pt x="482104" y="82296"/>
                </a:lnTo>
                <a:lnTo>
                  <a:pt x="472960" y="82296"/>
                </a:lnTo>
                <a:lnTo>
                  <a:pt x="472960" y="94996"/>
                </a:lnTo>
                <a:lnTo>
                  <a:pt x="463816" y="94996"/>
                </a:lnTo>
                <a:lnTo>
                  <a:pt x="463816" y="154686"/>
                </a:lnTo>
                <a:lnTo>
                  <a:pt x="454660" y="154686"/>
                </a:lnTo>
                <a:lnTo>
                  <a:pt x="454660" y="150876"/>
                </a:lnTo>
                <a:lnTo>
                  <a:pt x="459232" y="145796"/>
                </a:lnTo>
                <a:lnTo>
                  <a:pt x="459232" y="150876"/>
                </a:lnTo>
                <a:lnTo>
                  <a:pt x="463816" y="154686"/>
                </a:lnTo>
                <a:lnTo>
                  <a:pt x="463816" y="94996"/>
                </a:lnTo>
                <a:lnTo>
                  <a:pt x="459232" y="94996"/>
                </a:lnTo>
                <a:lnTo>
                  <a:pt x="459232" y="86106"/>
                </a:lnTo>
                <a:lnTo>
                  <a:pt x="463816" y="82296"/>
                </a:lnTo>
                <a:lnTo>
                  <a:pt x="468388" y="82296"/>
                </a:lnTo>
                <a:lnTo>
                  <a:pt x="468388" y="72136"/>
                </a:lnTo>
                <a:lnTo>
                  <a:pt x="450088" y="72136"/>
                </a:lnTo>
                <a:lnTo>
                  <a:pt x="450088" y="82296"/>
                </a:lnTo>
                <a:lnTo>
                  <a:pt x="440944" y="82296"/>
                </a:lnTo>
                <a:lnTo>
                  <a:pt x="440944" y="77216"/>
                </a:lnTo>
                <a:lnTo>
                  <a:pt x="436359" y="72136"/>
                </a:lnTo>
                <a:lnTo>
                  <a:pt x="418071" y="72136"/>
                </a:lnTo>
                <a:lnTo>
                  <a:pt x="418071" y="122936"/>
                </a:lnTo>
                <a:lnTo>
                  <a:pt x="418071" y="131826"/>
                </a:lnTo>
                <a:lnTo>
                  <a:pt x="408914" y="131826"/>
                </a:lnTo>
                <a:lnTo>
                  <a:pt x="408914" y="122936"/>
                </a:lnTo>
                <a:lnTo>
                  <a:pt x="418071" y="122936"/>
                </a:lnTo>
                <a:lnTo>
                  <a:pt x="418071" y="72136"/>
                </a:lnTo>
                <a:lnTo>
                  <a:pt x="413499" y="68326"/>
                </a:lnTo>
                <a:lnTo>
                  <a:pt x="413499" y="63246"/>
                </a:lnTo>
                <a:lnTo>
                  <a:pt x="404342" y="63246"/>
                </a:lnTo>
                <a:lnTo>
                  <a:pt x="404342" y="68326"/>
                </a:lnTo>
                <a:lnTo>
                  <a:pt x="390626" y="68326"/>
                </a:lnTo>
                <a:lnTo>
                  <a:pt x="390626" y="136906"/>
                </a:lnTo>
                <a:lnTo>
                  <a:pt x="390626" y="145796"/>
                </a:lnTo>
                <a:lnTo>
                  <a:pt x="376897" y="145796"/>
                </a:lnTo>
                <a:lnTo>
                  <a:pt x="376897" y="131826"/>
                </a:lnTo>
                <a:lnTo>
                  <a:pt x="386041" y="131826"/>
                </a:lnTo>
                <a:lnTo>
                  <a:pt x="390626" y="136906"/>
                </a:lnTo>
                <a:lnTo>
                  <a:pt x="390626" y="68326"/>
                </a:lnTo>
                <a:lnTo>
                  <a:pt x="390626" y="63246"/>
                </a:lnTo>
                <a:lnTo>
                  <a:pt x="386041" y="59436"/>
                </a:lnTo>
                <a:lnTo>
                  <a:pt x="386041" y="105156"/>
                </a:lnTo>
                <a:lnTo>
                  <a:pt x="376897" y="108966"/>
                </a:lnTo>
                <a:lnTo>
                  <a:pt x="376897" y="100076"/>
                </a:lnTo>
                <a:lnTo>
                  <a:pt x="386041" y="105156"/>
                </a:lnTo>
                <a:lnTo>
                  <a:pt x="386041" y="59436"/>
                </a:lnTo>
                <a:lnTo>
                  <a:pt x="381469" y="59436"/>
                </a:lnTo>
                <a:lnTo>
                  <a:pt x="381469" y="68326"/>
                </a:lnTo>
                <a:lnTo>
                  <a:pt x="372325" y="68326"/>
                </a:lnTo>
                <a:lnTo>
                  <a:pt x="372325" y="59436"/>
                </a:lnTo>
                <a:lnTo>
                  <a:pt x="367753" y="54356"/>
                </a:lnTo>
                <a:lnTo>
                  <a:pt x="363169" y="54356"/>
                </a:lnTo>
                <a:lnTo>
                  <a:pt x="363169" y="68326"/>
                </a:lnTo>
                <a:lnTo>
                  <a:pt x="358597" y="68326"/>
                </a:lnTo>
                <a:lnTo>
                  <a:pt x="358597" y="108966"/>
                </a:lnTo>
                <a:lnTo>
                  <a:pt x="358597" y="114046"/>
                </a:lnTo>
                <a:lnTo>
                  <a:pt x="354025" y="117856"/>
                </a:lnTo>
                <a:lnTo>
                  <a:pt x="344881" y="117856"/>
                </a:lnTo>
                <a:lnTo>
                  <a:pt x="344881" y="108966"/>
                </a:lnTo>
                <a:lnTo>
                  <a:pt x="349453" y="108966"/>
                </a:lnTo>
                <a:lnTo>
                  <a:pt x="354025" y="114046"/>
                </a:lnTo>
                <a:lnTo>
                  <a:pt x="358597" y="108966"/>
                </a:lnTo>
                <a:lnTo>
                  <a:pt x="358597" y="68326"/>
                </a:lnTo>
                <a:lnTo>
                  <a:pt x="344881" y="68326"/>
                </a:lnTo>
                <a:lnTo>
                  <a:pt x="344881" y="63246"/>
                </a:lnTo>
                <a:lnTo>
                  <a:pt x="344881" y="59436"/>
                </a:lnTo>
                <a:lnTo>
                  <a:pt x="340309" y="59436"/>
                </a:lnTo>
                <a:lnTo>
                  <a:pt x="340309" y="72136"/>
                </a:lnTo>
                <a:lnTo>
                  <a:pt x="335724" y="77216"/>
                </a:lnTo>
                <a:lnTo>
                  <a:pt x="333121" y="72136"/>
                </a:lnTo>
                <a:lnTo>
                  <a:pt x="331152" y="68326"/>
                </a:lnTo>
                <a:lnTo>
                  <a:pt x="335724" y="68326"/>
                </a:lnTo>
                <a:lnTo>
                  <a:pt x="340309" y="72136"/>
                </a:lnTo>
                <a:lnTo>
                  <a:pt x="340309" y="59436"/>
                </a:lnTo>
                <a:lnTo>
                  <a:pt x="308279" y="59436"/>
                </a:lnTo>
                <a:lnTo>
                  <a:pt x="308279" y="86106"/>
                </a:lnTo>
                <a:lnTo>
                  <a:pt x="308279" y="94996"/>
                </a:lnTo>
                <a:lnTo>
                  <a:pt x="299135" y="94996"/>
                </a:lnTo>
                <a:lnTo>
                  <a:pt x="299135" y="91186"/>
                </a:lnTo>
                <a:lnTo>
                  <a:pt x="303707" y="86106"/>
                </a:lnTo>
                <a:lnTo>
                  <a:pt x="308279" y="86106"/>
                </a:lnTo>
                <a:lnTo>
                  <a:pt x="308279" y="59436"/>
                </a:lnTo>
                <a:lnTo>
                  <a:pt x="285407" y="59436"/>
                </a:lnTo>
                <a:lnTo>
                  <a:pt x="285407" y="100076"/>
                </a:lnTo>
                <a:lnTo>
                  <a:pt x="285407" y="108966"/>
                </a:lnTo>
                <a:lnTo>
                  <a:pt x="276263" y="108966"/>
                </a:lnTo>
                <a:lnTo>
                  <a:pt x="276263" y="114046"/>
                </a:lnTo>
                <a:lnTo>
                  <a:pt x="280835" y="117856"/>
                </a:lnTo>
                <a:lnTo>
                  <a:pt x="276263" y="122936"/>
                </a:lnTo>
                <a:lnTo>
                  <a:pt x="267119" y="122936"/>
                </a:lnTo>
                <a:lnTo>
                  <a:pt x="267119" y="108966"/>
                </a:lnTo>
                <a:lnTo>
                  <a:pt x="276263" y="108966"/>
                </a:lnTo>
                <a:lnTo>
                  <a:pt x="276263" y="100076"/>
                </a:lnTo>
                <a:lnTo>
                  <a:pt x="285407" y="100076"/>
                </a:lnTo>
                <a:lnTo>
                  <a:pt x="285407" y="59436"/>
                </a:lnTo>
                <a:lnTo>
                  <a:pt x="280835" y="59436"/>
                </a:lnTo>
                <a:lnTo>
                  <a:pt x="280835" y="63246"/>
                </a:lnTo>
                <a:lnTo>
                  <a:pt x="262534" y="63246"/>
                </a:lnTo>
                <a:lnTo>
                  <a:pt x="262534" y="59436"/>
                </a:lnTo>
                <a:lnTo>
                  <a:pt x="262496" y="191516"/>
                </a:lnTo>
                <a:lnTo>
                  <a:pt x="262496" y="200406"/>
                </a:lnTo>
                <a:lnTo>
                  <a:pt x="253339" y="200406"/>
                </a:lnTo>
                <a:lnTo>
                  <a:pt x="253339" y="191516"/>
                </a:lnTo>
                <a:lnTo>
                  <a:pt x="239623" y="191516"/>
                </a:lnTo>
                <a:lnTo>
                  <a:pt x="239623" y="177546"/>
                </a:lnTo>
                <a:lnTo>
                  <a:pt x="253339" y="177546"/>
                </a:lnTo>
                <a:lnTo>
                  <a:pt x="253339" y="191516"/>
                </a:lnTo>
                <a:lnTo>
                  <a:pt x="262496" y="191516"/>
                </a:lnTo>
                <a:lnTo>
                  <a:pt x="262496" y="59397"/>
                </a:lnTo>
                <a:lnTo>
                  <a:pt x="257962" y="54356"/>
                </a:lnTo>
                <a:lnTo>
                  <a:pt x="212217" y="54356"/>
                </a:lnTo>
                <a:lnTo>
                  <a:pt x="212217" y="59436"/>
                </a:lnTo>
                <a:lnTo>
                  <a:pt x="207645" y="59436"/>
                </a:lnTo>
                <a:lnTo>
                  <a:pt x="207645" y="86106"/>
                </a:lnTo>
                <a:lnTo>
                  <a:pt x="207645" y="100076"/>
                </a:lnTo>
                <a:lnTo>
                  <a:pt x="193929" y="100076"/>
                </a:lnTo>
                <a:lnTo>
                  <a:pt x="193929" y="114046"/>
                </a:lnTo>
                <a:lnTo>
                  <a:pt x="189344" y="117856"/>
                </a:lnTo>
                <a:lnTo>
                  <a:pt x="184772" y="117856"/>
                </a:lnTo>
                <a:lnTo>
                  <a:pt x="184772" y="122936"/>
                </a:lnTo>
                <a:lnTo>
                  <a:pt x="180200" y="128016"/>
                </a:lnTo>
                <a:lnTo>
                  <a:pt x="180200" y="131826"/>
                </a:lnTo>
                <a:lnTo>
                  <a:pt x="171056" y="131826"/>
                </a:lnTo>
                <a:lnTo>
                  <a:pt x="166471" y="128016"/>
                </a:lnTo>
                <a:lnTo>
                  <a:pt x="166471" y="122936"/>
                </a:lnTo>
                <a:lnTo>
                  <a:pt x="166471" y="117856"/>
                </a:lnTo>
                <a:lnTo>
                  <a:pt x="166471" y="114046"/>
                </a:lnTo>
                <a:lnTo>
                  <a:pt x="180200" y="114046"/>
                </a:lnTo>
                <a:lnTo>
                  <a:pt x="180200" y="108966"/>
                </a:lnTo>
                <a:lnTo>
                  <a:pt x="180200" y="105156"/>
                </a:lnTo>
                <a:lnTo>
                  <a:pt x="175628" y="100076"/>
                </a:lnTo>
                <a:lnTo>
                  <a:pt x="166471" y="100076"/>
                </a:lnTo>
                <a:lnTo>
                  <a:pt x="166471" y="86106"/>
                </a:lnTo>
                <a:lnTo>
                  <a:pt x="184772" y="86106"/>
                </a:lnTo>
                <a:lnTo>
                  <a:pt x="189344" y="94996"/>
                </a:lnTo>
                <a:lnTo>
                  <a:pt x="193929" y="94996"/>
                </a:lnTo>
                <a:lnTo>
                  <a:pt x="193929" y="86106"/>
                </a:lnTo>
                <a:lnTo>
                  <a:pt x="207645" y="86106"/>
                </a:lnTo>
                <a:lnTo>
                  <a:pt x="207645" y="59436"/>
                </a:lnTo>
                <a:lnTo>
                  <a:pt x="203073" y="59436"/>
                </a:lnTo>
                <a:lnTo>
                  <a:pt x="203073" y="45466"/>
                </a:lnTo>
                <a:lnTo>
                  <a:pt x="198501" y="45466"/>
                </a:lnTo>
                <a:lnTo>
                  <a:pt x="198501" y="68326"/>
                </a:lnTo>
                <a:lnTo>
                  <a:pt x="198501" y="77216"/>
                </a:lnTo>
                <a:lnTo>
                  <a:pt x="189344" y="82296"/>
                </a:lnTo>
                <a:lnTo>
                  <a:pt x="184772" y="82296"/>
                </a:lnTo>
                <a:lnTo>
                  <a:pt x="184772" y="72136"/>
                </a:lnTo>
                <a:lnTo>
                  <a:pt x="184772" y="68326"/>
                </a:lnTo>
                <a:lnTo>
                  <a:pt x="198501" y="68326"/>
                </a:lnTo>
                <a:lnTo>
                  <a:pt x="198501" y="45466"/>
                </a:lnTo>
                <a:lnTo>
                  <a:pt x="180200" y="45466"/>
                </a:lnTo>
                <a:lnTo>
                  <a:pt x="180200" y="54356"/>
                </a:lnTo>
                <a:lnTo>
                  <a:pt x="175628" y="59436"/>
                </a:lnTo>
                <a:lnTo>
                  <a:pt x="175628" y="63246"/>
                </a:lnTo>
                <a:lnTo>
                  <a:pt x="166471" y="63246"/>
                </a:lnTo>
                <a:lnTo>
                  <a:pt x="161899" y="59436"/>
                </a:lnTo>
                <a:lnTo>
                  <a:pt x="161899" y="49276"/>
                </a:lnTo>
                <a:lnTo>
                  <a:pt x="152755" y="49276"/>
                </a:lnTo>
                <a:lnTo>
                  <a:pt x="152755" y="63246"/>
                </a:lnTo>
                <a:lnTo>
                  <a:pt x="152755" y="122936"/>
                </a:lnTo>
                <a:lnTo>
                  <a:pt x="152755" y="131826"/>
                </a:lnTo>
                <a:lnTo>
                  <a:pt x="139026" y="131826"/>
                </a:lnTo>
                <a:lnTo>
                  <a:pt x="139026" y="122936"/>
                </a:lnTo>
                <a:lnTo>
                  <a:pt x="152755" y="122936"/>
                </a:lnTo>
                <a:lnTo>
                  <a:pt x="152755" y="63246"/>
                </a:lnTo>
                <a:lnTo>
                  <a:pt x="143598" y="63246"/>
                </a:lnTo>
                <a:lnTo>
                  <a:pt x="139026" y="59436"/>
                </a:lnTo>
                <a:lnTo>
                  <a:pt x="139026" y="54356"/>
                </a:lnTo>
                <a:lnTo>
                  <a:pt x="129882" y="54356"/>
                </a:lnTo>
                <a:lnTo>
                  <a:pt x="129882" y="77216"/>
                </a:lnTo>
                <a:lnTo>
                  <a:pt x="138938" y="77216"/>
                </a:lnTo>
                <a:lnTo>
                  <a:pt x="134366" y="72136"/>
                </a:lnTo>
                <a:lnTo>
                  <a:pt x="138938" y="72136"/>
                </a:lnTo>
                <a:lnTo>
                  <a:pt x="138938" y="77216"/>
                </a:lnTo>
                <a:lnTo>
                  <a:pt x="138938" y="86106"/>
                </a:lnTo>
                <a:lnTo>
                  <a:pt x="129794" y="86106"/>
                </a:lnTo>
                <a:lnTo>
                  <a:pt x="129794" y="77216"/>
                </a:lnTo>
                <a:lnTo>
                  <a:pt x="126072" y="75946"/>
                </a:lnTo>
                <a:lnTo>
                  <a:pt x="120738" y="80543"/>
                </a:lnTo>
                <a:lnTo>
                  <a:pt x="120738" y="108966"/>
                </a:lnTo>
                <a:lnTo>
                  <a:pt x="120738" y="117856"/>
                </a:lnTo>
                <a:lnTo>
                  <a:pt x="111582" y="117856"/>
                </a:lnTo>
                <a:lnTo>
                  <a:pt x="111582" y="108966"/>
                </a:lnTo>
                <a:lnTo>
                  <a:pt x="120738" y="108966"/>
                </a:lnTo>
                <a:lnTo>
                  <a:pt x="120738" y="80543"/>
                </a:lnTo>
                <a:lnTo>
                  <a:pt x="117208" y="83566"/>
                </a:lnTo>
                <a:lnTo>
                  <a:pt x="96342" y="108966"/>
                </a:lnTo>
                <a:lnTo>
                  <a:pt x="56603" y="159766"/>
                </a:lnTo>
                <a:lnTo>
                  <a:pt x="56603" y="140716"/>
                </a:lnTo>
                <a:lnTo>
                  <a:pt x="0" y="140716"/>
                </a:lnTo>
                <a:lnTo>
                  <a:pt x="0" y="200406"/>
                </a:lnTo>
                <a:lnTo>
                  <a:pt x="1752" y="200406"/>
                </a:lnTo>
                <a:lnTo>
                  <a:pt x="1752" y="196596"/>
                </a:lnTo>
                <a:lnTo>
                  <a:pt x="10896" y="186436"/>
                </a:lnTo>
                <a:lnTo>
                  <a:pt x="24625" y="186436"/>
                </a:lnTo>
                <a:lnTo>
                  <a:pt x="24625" y="196596"/>
                </a:lnTo>
                <a:lnTo>
                  <a:pt x="33769" y="196596"/>
                </a:lnTo>
                <a:lnTo>
                  <a:pt x="33769" y="186436"/>
                </a:lnTo>
                <a:lnTo>
                  <a:pt x="42926" y="186436"/>
                </a:lnTo>
                <a:lnTo>
                  <a:pt x="42926" y="196596"/>
                </a:lnTo>
                <a:lnTo>
                  <a:pt x="52070" y="196596"/>
                </a:lnTo>
                <a:lnTo>
                  <a:pt x="52070" y="186436"/>
                </a:lnTo>
                <a:lnTo>
                  <a:pt x="56642" y="182626"/>
                </a:lnTo>
                <a:lnTo>
                  <a:pt x="56642" y="177546"/>
                </a:lnTo>
                <a:lnTo>
                  <a:pt x="61226" y="173736"/>
                </a:lnTo>
                <a:lnTo>
                  <a:pt x="79514" y="173736"/>
                </a:lnTo>
                <a:lnTo>
                  <a:pt x="79514" y="182626"/>
                </a:lnTo>
                <a:lnTo>
                  <a:pt x="93243" y="182626"/>
                </a:lnTo>
                <a:lnTo>
                  <a:pt x="93243" y="196596"/>
                </a:lnTo>
                <a:lnTo>
                  <a:pt x="106959" y="196596"/>
                </a:lnTo>
                <a:lnTo>
                  <a:pt x="106959" y="186436"/>
                </a:lnTo>
                <a:lnTo>
                  <a:pt x="116116" y="186436"/>
                </a:lnTo>
                <a:lnTo>
                  <a:pt x="116116" y="209296"/>
                </a:lnTo>
                <a:lnTo>
                  <a:pt x="129832" y="209296"/>
                </a:lnTo>
                <a:lnTo>
                  <a:pt x="129832" y="196596"/>
                </a:lnTo>
                <a:lnTo>
                  <a:pt x="138988" y="196596"/>
                </a:lnTo>
                <a:lnTo>
                  <a:pt x="138988" y="186436"/>
                </a:lnTo>
                <a:lnTo>
                  <a:pt x="138988" y="173736"/>
                </a:lnTo>
                <a:lnTo>
                  <a:pt x="152704" y="173736"/>
                </a:lnTo>
                <a:lnTo>
                  <a:pt x="152704" y="182626"/>
                </a:lnTo>
                <a:lnTo>
                  <a:pt x="175577" y="182626"/>
                </a:lnTo>
                <a:lnTo>
                  <a:pt x="175577" y="173736"/>
                </a:lnTo>
                <a:lnTo>
                  <a:pt x="198450" y="173736"/>
                </a:lnTo>
                <a:lnTo>
                  <a:pt x="198450" y="196596"/>
                </a:lnTo>
                <a:lnTo>
                  <a:pt x="221322" y="196596"/>
                </a:lnTo>
                <a:lnTo>
                  <a:pt x="221322" y="209296"/>
                </a:lnTo>
                <a:lnTo>
                  <a:pt x="235051" y="209296"/>
                </a:lnTo>
                <a:lnTo>
                  <a:pt x="235051" y="205486"/>
                </a:lnTo>
                <a:lnTo>
                  <a:pt x="244195" y="205486"/>
                </a:lnTo>
                <a:lnTo>
                  <a:pt x="244195" y="214376"/>
                </a:lnTo>
                <a:lnTo>
                  <a:pt x="267068" y="214376"/>
                </a:lnTo>
                <a:lnTo>
                  <a:pt x="267068" y="205486"/>
                </a:lnTo>
                <a:lnTo>
                  <a:pt x="267068" y="200406"/>
                </a:lnTo>
                <a:lnTo>
                  <a:pt x="276212" y="200406"/>
                </a:lnTo>
                <a:lnTo>
                  <a:pt x="276212" y="177546"/>
                </a:lnTo>
                <a:lnTo>
                  <a:pt x="276212" y="173736"/>
                </a:lnTo>
                <a:lnTo>
                  <a:pt x="289941" y="173736"/>
                </a:lnTo>
                <a:lnTo>
                  <a:pt x="289941" y="186436"/>
                </a:lnTo>
                <a:lnTo>
                  <a:pt x="285369" y="191516"/>
                </a:lnTo>
                <a:lnTo>
                  <a:pt x="289941" y="200406"/>
                </a:lnTo>
                <a:lnTo>
                  <a:pt x="289941" y="209296"/>
                </a:lnTo>
                <a:lnTo>
                  <a:pt x="303657" y="209296"/>
                </a:lnTo>
                <a:lnTo>
                  <a:pt x="308241" y="214376"/>
                </a:lnTo>
                <a:lnTo>
                  <a:pt x="312813" y="214376"/>
                </a:lnTo>
                <a:lnTo>
                  <a:pt x="312813" y="219456"/>
                </a:lnTo>
                <a:lnTo>
                  <a:pt x="317385" y="223266"/>
                </a:lnTo>
                <a:lnTo>
                  <a:pt x="335686" y="223266"/>
                </a:lnTo>
                <a:lnTo>
                  <a:pt x="335686" y="205486"/>
                </a:lnTo>
                <a:lnTo>
                  <a:pt x="358559" y="205486"/>
                </a:lnTo>
                <a:lnTo>
                  <a:pt x="358559" y="237236"/>
                </a:lnTo>
                <a:lnTo>
                  <a:pt x="372275" y="237236"/>
                </a:lnTo>
                <a:lnTo>
                  <a:pt x="372275" y="228346"/>
                </a:lnTo>
                <a:lnTo>
                  <a:pt x="386003" y="228346"/>
                </a:lnTo>
                <a:lnTo>
                  <a:pt x="386003" y="232156"/>
                </a:lnTo>
                <a:lnTo>
                  <a:pt x="408876" y="232156"/>
                </a:lnTo>
                <a:lnTo>
                  <a:pt x="408876" y="228346"/>
                </a:lnTo>
                <a:lnTo>
                  <a:pt x="408876" y="214376"/>
                </a:lnTo>
                <a:lnTo>
                  <a:pt x="454621" y="214376"/>
                </a:lnTo>
                <a:lnTo>
                  <a:pt x="454621" y="219456"/>
                </a:lnTo>
                <a:lnTo>
                  <a:pt x="450037" y="223266"/>
                </a:lnTo>
                <a:lnTo>
                  <a:pt x="440893" y="223266"/>
                </a:lnTo>
                <a:lnTo>
                  <a:pt x="440893" y="232156"/>
                </a:lnTo>
                <a:lnTo>
                  <a:pt x="454621" y="232156"/>
                </a:lnTo>
                <a:lnTo>
                  <a:pt x="454621" y="223266"/>
                </a:lnTo>
                <a:lnTo>
                  <a:pt x="463765" y="223266"/>
                </a:lnTo>
                <a:lnTo>
                  <a:pt x="463765" y="228346"/>
                </a:lnTo>
                <a:lnTo>
                  <a:pt x="482066" y="228346"/>
                </a:lnTo>
                <a:lnTo>
                  <a:pt x="482066" y="209296"/>
                </a:lnTo>
                <a:lnTo>
                  <a:pt x="491210" y="209296"/>
                </a:lnTo>
                <a:lnTo>
                  <a:pt x="491210" y="205486"/>
                </a:lnTo>
                <a:lnTo>
                  <a:pt x="491210" y="200406"/>
                </a:lnTo>
                <a:lnTo>
                  <a:pt x="472909" y="200406"/>
                </a:lnTo>
                <a:lnTo>
                  <a:pt x="472909" y="209296"/>
                </a:lnTo>
                <a:lnTo>
                  <a:pt x="472909" y="219456"/>
                </a:lnTo>
                <a:lnTo>
                  <a:pt x="463765" y="219456"/>
                </a:lnTo>
                <a:lnTo>
                  <a:pt x="463765" y="214376"/>
                </a:lnTo>
                <a:lnTo>
                  <a:pt x="463765" y="209296"/>
                </a:lnTo>
                <a:lnTo>
                  <a:pt x="472909" y="209296"/>
                </a:lnTo>
                <a:lnTo>
                  <a:pt x="472909" y="200406"/>
                </a:lnTo>
                <a:lnTo>
                  <a:pt x="472909" y="196596"/>
                </a:lnTo>
                <a:lnTo>
                  <a:pt x="477494" y="191516"/>
                </a:lnTo>
                <a:lnTo>
                  <a:pt x="482066" y="191516"/>
                </a:lnTo>
                <a:lnTo>
                  <a:pt x="486638" y="186436"/>
                </a:lnTo>
                <a:lnTo>
                  <a:pt x="486638" y="177546"/>
                </a:lnTo>
                <a:lnTo>
                  <a:pt x="495782" y="177546"/>
                </a:lnTo>
                <a:lnTo>
                  <a:pt x="495782" y="182626"/>
                </a:lnTo>
                <a:lnTo>
                  <a:pt x="500354" y="186436"/>
                </a:lnTo>
                <a:lnTo>
                  <a:pt x="500354" y="196596"/>
                </a:lnTo>
                <a:lnTo>
                  <a:pt x="509511" y="196596"/>
                </a:lnTo>
                <a:lnTo>
                  <a:pt x="509511" y="209296"/>
                </a:lnTo>
                <a:lnTo>
                  <a:pt x="532384" y="209296"/>
                </a:lnTo>
                <a:lnTo>
                  <a:pt x="532384" y="219456"/>
                </a:lnTo>
                <a:lnTo>
                  <a:pt x="536956" y="219456"/>
                </a:lnTo>
                <a:lnTo>
                  <a:pt x="541528" y="223266"/>
                </a:lnTo>
                <a:lnTo>
                  <a:pt x="541528" y="228346"/>
                </a:lnTo>
                <a:lnTo>
                  <a:pt x="546100" y="228346"/>
                </a:lnTo>
                <a:lnTo>
                  <a:pt x="546100" y="219456"/>
                </a:lnTo>
                <a:lnTo>
                  <a:pt x="555256" y="219456"/>
                </a:lnTo>
                <a:lnTo>
                  <a:pt x="559828" y="214376"/>
                </a:lnTo>
                <a:lnTo>
                  <a:pt x="559828" y="209296"/>
                </a:lnTo>
                <a:lnTo>
                  <a:pt x="564400" y="205486"/>
                </a:lnTo>
                <a:lnTo>
                  <a:pt x="596417" y="205486"/>
                </a:lnTo>
                <a:lnTo>
                  <a:pt x="596417" y="186436"/>
                </a:lnTo>
                <a:lnTo>
                  <a:pt x="605574" y="186436"/>
                </a:lnTo>
                <a:lnTo>
                  <a:pt x="605574" y="219456"/>
                </a:lnTo>
                <a:lnTo>
                  <a:pt x="614718" y="219456"/>
                </a:lnTo>
                <a:lnTo>
                  <a:pt x="619290" y="214376"/>
                </a:lnTo>
                <a:lnTo>
                  <a:pt x="619290" y="209296"/>
                </a:lnTo>
                <a:lnTo>
                  <a:pt x="623874" y="205486"/>
                </a:lnTo>
                <a:lnTo>
                  <a:pt x="628446" y="205486"/>
                </a:lnTo>
                <a:lnTo>
                  <a:pt x="628446" y="214376"/>
                </a:lnTo>
                <a:lnTo>
                  <a:pt x="637590" y="214376"/>
                </a:lnTo>
                <a:lnTo>
                  <a:pt x="637590" y="205486"/>
                </a:lnTo>
                <a:lnTo>
                  <a:pt x="637590" y="186436"/>
                </a:lnTo>
                <a:lnTo>
                  <a:pt x="642162" y="177546"/>
                </a:lnTo>
                <a:lnTo>
                  <a:pt x="642162" y="173736"/>
                </a:lnTo>
                <a:lnTo>
                  <a:pt x="651319" y="173736"/>
                </a:lnTo>
                <a:lnTo>
                  <a:pt x="651319" y="205486"/>
                </a:lnTo>
                <a:lnTo>
                  <a:pt x="697064" y="205486"/>
                </a:lnTo>
                <a:lnTo>
                  <a:pt x="697064" y="209296"/>
                </a:lnTo>
                <a:lnTo>
                  <a:pt x="701636" y="214376"/>
                </a:lnTo>
                <a:lnTo>
                  <a:pt x="710780" y="214376"/>
                </a:lnTo>
                <a:lnTo>
                  <a:pt x="710780" y="223266"/>
                </a:lnTo>
                <a:lnTo>
                  <a:pt x="719924" y="223266"/>
                </a:lnTo>
                <a:lnTo>
                  <a:pt x="724509" y="219456"/>
                </a:lnTo>
                <a:lnTo>
                  <a:pt x="724509" y="209296"/>
                </a:lnTo>
                <a:lnTo>
                  <a:pt x="715352" y="209296"/>
                </a:lnTo>
                <a:lnTo>
                  <a:pt x="715352" y="200406"/>
                </a:lnTo>
                <a:lnTo>
                  <a:pt x="738225" y="200406"/>
                </a:lnTo>
                <a:lnTo>
                  <a:pt x="738225" y="214376"/>
                </a:lnTo>
                <a:lnTo>
                  <a:pt x="747382" y="214376"/>
                </a:lnTo>
                <a:lnTo>
                  <a:pt x="751954" y="219456"/>
                </a:lnTo>
                <a:lnTo>
                  <a:pt x="751954" y="228346"/>
                </a:lnTo>
                <a:lnTo>
                  <a:pt x="761098" y="228346"/>
                </a:lnTo>
                <a:lnTo>
                  <a:pt x="761098" y="237236"/>
                </a:lnTo>
                <a:lnTo>
                  <a:pt x="770255" y="237236"/>
                </a:lnTo>
                <a:lnTo>
                  <a:pt x="770255" y="219456"/>
                </a:lnTo>
                <a:lnTo>
                  <a:pt x="756526" y="219456"/>
                </a:lnTo>
                <a:lnTo>
                  <a:pt x="756526" y="205486"/>
                </a:lnTo>
                <a:lnTo>
                  <a:pt x="747382" y="205486"/>
                </a:lnTo>
                <a:lnTo>
                  <a:pt x="747382" y="200406"/>
                </a:lnTo>
                <a:lnTo>
                  <a:pt x="747382" y="196596"/>
                </a:lnTo>
                <a:lnTo>
                  <a:pt x="738225" y="196596"/>
                </a:lnTo>
                <a:lnTo>
                  <a:pt x="738225" y="186436"/>
                </a:lnTo>
                <a:lnTo>
                  <a:pt x="765670" y="186436"/>
                </a:lnTo>
                <a:lnTo>
                  <a:pt x="765670" y="191516"/>
                </a:lnTo>
                <a:lnTo>
                  <a:pt x="770255" y="196596"/>
                </a:lnTo>
                <a:lnTo>
                  <a:pt x="756526" y="196596"/>
                </a:lnTo>
                <a:lnTo>
                  <a:pt x="756526" y="205486"/>
                </a:lnTo>
                <a:lnTo>
                  <a:pt x="770255" y="205486"/>
                </a:lnTo>
                <a:lnTo>
                  <a:pt x="770255" y="214376"/>
                </a:lnTo>
                <a:lnTo>
                  <a:pt x="783971" y="214376"/>
                </a:lnTo>
                <a:lnTo>
                  <a:pt x="783971" y="200406"/>
                </a:lnTo>
                <a:lnTo>
                  <a:pt x="793115" y="200406"/>
                </a:lnTo>
                <a:lnTo>
                  <a:pt x="793115" y="214376"/>
                </a:lnTo>
                <a:lnTo>
                  <a:pt x="802271" y="214376"/>
                </a:lnTo>
                <a:lnTo>
                  <a:pt x="802271" y="219456"/>
                </a:lnTo>
                <a:lnTo>
                  <a:pt x="806843" y="219456"/>
                </a:lnTo>
                <a:lnTo>
                  <a:pt x="806843" y="232156"/>
                </a:lnTo>
                <a:lnTo>
                  <a:pt x="834288" y="232156"/>
                </a:lnTo>
                <a:lnTo>
                  <a:pt x="838860" y="228346"/>
                </a:lnTo>
                <a:lnTo>
                  <a:pt x="838860" y="223266"/>
                </a:lnTo>
                <a:lnTo>
                  <a:pt x="834288" y="223266"/>
                </a:lnTo>
                <a:lnTo>
                  <a:pt x="834288" y="214376"/>
                </a:lnTo>
                <a:lnTo>
                  <a:pt x="852589" y="214376"/>
                </a:lnTo>
                <a:lnTo>
                  <a:pt x="852589" y="219456"/>
                </a:lnTo>
                <a:lnTo>
                  <a:pt x="884605" y="219456"/>
                </a:lnTo>
                <a:lnTo>
                  <a:pt x="889177" y="214376"/>
                </a:lnTo>
                <a:lnTo>
                  <a:pt x="893762" y="209296"/>
                </a:lnTo>
                <a:lnTo>
                  <a:pt x="893762" y="200406"/>
                </a:lnTo>
                <a:lnTo>
                  <a:pt x="893762" y="196596"/>
                </a:lnTo>
                <a:lnTo>
                  <a:pt x="916635" y="196596"/>
                </a:lnTo>
                <a:lnTo>
                  <a:pt x="916635" y="205486"/>
                </a:lnTo>
                <a:lnTo>
                  <a:pt x="912050" y="205486"/>
                </a:lnTo>
                <a:lnTo>
                  <a:pt x="912050" y="209296"/>
                </a:lnTo>
                <a:lnTo>
                  <a:pt x="939495" y="209296"/>
                </a:lnTo>
                <a:lnTo>
                  <a:pt x="939495" y="200406"/>
                </a:lnTo>
                <a:lnTo>
                  <a:pt x="971562" y="200406"/>
                </a:lnTo>
                <a:lnTo>
                  <a:pt x="976147" y="196596"/>
                </a:lnTo>
                <a:lnTo>
                  <a:pt x="985291" y="196596"/>
                </a:lnTo>
                <a:lnTo>
                  <a:pt x="985291" y="209296"/>
                </a:lnTo>
                <a:lnTo>
                  <a:pt x="1031036" y="209296"/>
                </a:lnTo>
                <a:lnTo>
                  <a:pt x="1031036" y="214376"/>
                </a:lnTo>
                <a:lnTo>
                  <a:pt x="1040180" y="214376"/>
                </a:lnTo>
                <a:lnTo>
                  <a:pt x="1040180" y="200406"/>
                </a:lnTo>
                <a:lnTo>
                  <a:pt x="1031036" y="200406"/>
                </a:lnTo>
                <a:lnTo>
                  <a:pt x="1031036" y="186436"/>
                </a:lnTo>
                <a:lnTo>
                  <a:pt x="1021880" y="186436"/>
                </a:lnTo>
                <a:lnTo>
                  <a:pt x="1021880" y="182626"/>
                </a:lnTo>
                <a:lnTo>
                  <a:pt x="1044752" y="182626"/>
                </a:lnTo>
                <a:lnTo>
                  <a:pt x="1044752" y="200406"/>
                </a:lnTo>
                <a:lnTo>
                  <a:pt x="1067625" y="200406"/>
                </a:lnTo>
                <a:lnTo>
                  <a:pt x="1067625" y="196596"/>
                </a:lnTo>
                <a:lnTo>
                  <a:pt x="1076782" y="196596"/>
                </a:lnTo>
                <a:lnTo>
                  <a:pt x="1076782" y="200406"/>
                </a:lnTo>
                <a:lnTo>
                  <a:pt x="1090498" y="200406"/>
                </a:lnTo>
                <a:lnTo>
                  <a:pt x="1095070" y="196596"/>
                </a:lnTo>
                <a:lnTo>
                  <a:pt x="1113370" y="196596"/>
                </a:lnTo>
                <a:lnTo>
                  <a:pt x="1113370" y="205486"/>
                </a:lnTo>
                <a:lnTo>
                  <a:pt x="1163688" y="205486"/>
                </a:lnTo>
                <a:lnTo>
                  <a:pt x="1163688" y="209296"/>
                </a:lnTo>
                <a:lnTo>
                  <a:pt x="1172845" y="209296"/>
                </a:lnTo>
                <a:lnTo>
                  <a:pt x="1172845" y="205486"/>
                </a:lnTo>
                <a:lnTo>
                  <a:pt x="1177417" y="200406"/>
                </a:lnTo>
                <a:lnTo>
                  <a:pt x="1195717" y="200406"/>
                </a:lnTo>
                <a:lnTo>
                  <a:pt x="1195717" y="209296"/>
                </a:lnTo>
                <a:lnTo>
                  <a:pt x="1200289" y="214376"/>
                </a:lnTo>
                <a:lnTo>
                  <a:pt x="1209433" y="214376"/>
                </a:lnTo>
                <a:lnTo>
                  <a:pt x="1209433" y="223266"/>
                </a:lnTo>
                <a:lnTo>
                  <a:pt x="1218577" y="223266"/>
                </a:lnTo>
                <a:lnTo>
                  <a:pt x="1218577" y="214376"/>
                </a:lnTo>
                <a:lnTo>
                  <a:pt x="1236878" y="214376"/>
                </a:lnTo>
                <a:lnTo>
                  <a:pt x="1241450" y="209296"/>
                </a:lnTo>
                <a:lnTo>
                  <a:pt x="1241450" y="205486"/>
                </a:lnTo>
                <a:lnTo>
                  <a:pt x="1246035" y="205486"/>
                </a:lnTo>
                <a:lnTo>
                  <a:pt x="1250607" y="200406"/>
                </a:lnTo>
                <a:lnTo>
                  <a:pt x="1255179" y="205486"/>
                </a:lnTo>
                <a:lnTo>
                  <a:pt x="1255179" y="214376"/>
                </a:lnTo>
                <a:lnTo>
                  <a:pt x="1287195" y="214376"/>
                </a:lnTo>
                <a:lnTo>
                  <a:pt x="1287195" y="205486"/>
                </a:lnTo>
                <a:lnTo>
                  <a:pt x="1291767" y="200406"/>
                </a:lnTo>
                <a:lnTo>
                  <a:pt x="1305496" y="200406"/>
                </a:lnTo>
                <a:lnTo>
                  <a:pt x="1310068" y="205486"/>
                </a:lnTo>
                <a:lnTo>
                  <a:pt x="1319225" y="205486"/>
                </a:lnTo>
                <a:lnTo>
                  <a:pt x="1323797" y="209296"/>
                </a:lnTo>
                <a:lnTo>
                  <a:pt x="1323797" y="219456"/>
                </a:lnTo>
                <a:lnTo>
                  <a:pt x="1337513" y="219456"/>
                </a:lnTo>
                <a:lnTo>
                  <a:pt x="1337513" y="205486"/>
                </a:lnTo>
                <a:lnTo>
                  <a:pt x="1355813" y="205486"/>
                </a:lnTo>
                <a:lnTo>
                  <a:pt x="1360385" y="200406"/>
                </a:lnTo>
                <a:lnTo>
                  <a:pt x="1360385" y="196596"/>
                </a:lnTo>
                <a:lnTo>
                  <a:pt x="1360385" y="191516"/>
                </a:lnTo>
                <a:lnTo>
                  <a:pt x="1374114" y="191516"/>
                </a:lnTo>
                <a:lnTo>
                  <a:pt x="1374114" y="200406"/>
                </a:lnTo>
                <a:lnTo>
                  <a:pt x="1392415" y="200406"/>
                </a:lnTo>
                <a:lnTo>
                  <a:pt x="1392415" y="209296"/>
                </a:lnTo>
                <a:lnTo>
                  <a:pt x="1429004" y="209296"/>
                </a:lnTo>
                <a:lnTo>
                  <a:pt x="1429004" y="200406"/>
                </a:lnTo>
                <a:lnTo>
                  <a:pt x="1447304" y="200406"/>
                </a:lnTo>
                <a:lnTo>
                  <a:pt x="1447304" y="209296"/>
                </a:lnTo>
                <a:lnTo>
                  <a:pt x="1470177" y="209296"/>
                </a:lnTo>
                <a:lnTo>
                  <a:pt x="1470177" y="223266"/>
                </a:lnTo>
                <a:lnTo>
                  <a:pt x="1506766" y="223266"/>
                </a:lnTo>
                <a:lnTo>
                  <a:pt x="1511338" y="219456"/>
                </a:lnTo>
                <a:lnTo>
                  <a:pt x="1511338" y="209296"/>
                </a:lnTo>
                <a:lnTo>
                  <a:pt x="1561668" y="209296"/>
                </a:lnTo>
                <a:lnTo>
                  <a:pt x="1566240" y="214376"/>
                </a:lnTo>
                <a:lnTo>
                  <a:pt x="1570812" y="214376"/>
                </a:lnTo>
                <a:lnTo>
                  <a:pt x="1570812" y="219456"/>
                </a:lnTo>
                <a:lnTo>
                  <a:pt x="1575384" y="219456"/>
                </a:lnTo>
                <a:lnTo>
                  <a:pt x="1575384" y="214376"/>
                </a:lnTo>
                <a:lnTo>
                  <a:pt x="1566240" y="205486"/>
                </a:lnTo>
                <a:lnTo>
                  <a:pt x="1566240" y="196596"/>
                </a:lnTo>
                <a:lnTo>
                  <a:pt x="1552511" y="196596"/>
                </a:lnTo>
                <a:lnTo>
                  <a:pt x="1552511" y="191516"/>
                </a:lnTo>
                <a:lnTo>
                  <a:pt x="1552511" y="186436"/>
                </a:lnTo>
                <a:lnTo>
                  <a:pt x="1557083" y="182626"/>
                </a:lnTo>
                <a:lnTo>
                  <a:pt x="1566240" y="182626"/>
                </a:lnTo>
                <a:lnTo>
                  <a:pt x="1566240" y="196596"/>
                </a:lnTo>
                <a:lnTo>
                  <a:pt x="1584528" y="196596"/>
                </a:lnTo>
                <a:lnTo>
                  <a:pt x="1584528" y="205486"/>
                </a:lnTo>
                <a:lnTo>
                  <a:pt x="1593684" y="205486"/>
                </a:lnTo>
                <a:lnTo>
                  <a:pt x="1593684" y="214376"/>
                </a:lnTo>
                <a:lnTo>
                  <a:pt x="1611985" y="214376"/>
                </a:lnTo>
                <a:lnTo>
                  <a:pt x="1611985" y="191516"/>
                </a:lnTo>
                <a:lnTo>
                  <a:pt x="1634858" y="191516"/>
                </a:lnTo>
                <a:lnTo>
                  <a:pt x="1639430" y="196596"/>
                </a:lnTo>
                <a:lnTo>
                  <a:pt x="1639430" y="205486"/>
                </a:lnTo>
                <a:lnTo>
                  <a:pt x="1662303" y="205486"/>
                </a:lnTo>
                <a:lnTo>
                  <a:pt x="1662303" y="191516"/>
                </a:lnTo>
                <a:lnTo>
                  <a:pt x="1685175" y="191516"/>
                </a:lnTo>
                <a:lnTo>
                  <a:pt x="1685175" y="182626"/>
                </a:lnTo>
                <a:lnTo>
                  <a:pt x="1685175" y="168656"/>
                </a:lnTo>
                <a:lnTo>
                  <a:pt x="1676019" y="168656"/>
                </a:lnTo>
                <a:lnTo>
                  <a:pt x="1676019" y="163576"/>
                </a:lnTo>
                <a:lnTo>
                  <a:pt x="1671447" y="163576"/>
                </a:lnTo>
                <a:lnTo>
                  <a:pt x="1671447" y="150876"/>
                </a:lnTo>
                <a:lnTo>
                  <a:pt x="1680591" y="150876"/>
                </a:lnTo>
                <a:lnTo>
                  <a:pt x="1680591" y="159766"/>
                </a:lnTo>
                <a:lnTo>
                  <a:pt x="1698891" y="159766"/>
                </a:lnTo>
                <a:lnTo>
                  <a:pt x="1698891" y="150876"/>
                </a:lnTo>
                <a:lnTo>
                  <a:pt x="1698891" y="145796"/>
                </a:lnTo>
                <a:lnTo>
                  <a:pt x="1698891" y="136906"/>
                </a:lnTo>
                <a:lnTo>
                  <a:pt x="1712620" y="136906"/>
                </a:lnTo>
                <a:lnTo>
                  <a:pt x="1712620" y="159766"/>
                </a:lnTo>
                <a:lnTo>
                  <a:pt x="1703463" y="159766"/>
                </a:lnTo>
                <a:lnTo>
                  <a:pt x="1698891" y="163576"/>
                </a:lnTo>
                <a:lnTo>
                  <a:pt x="1698891" y="177546"/>
                </a:lnTo>
                <a:lnTo>
                  <a:pt x="1703463" y="182626"/>
                </a:lnTo>
                <a:lnTo>
                  <a:pt x="1708048" y="182626"/>
                </a:lnTo>
                <a:lnTo>
                  <a:pt x="1708048" y="191516"/>
                </a:lnTo>
                <a:lnTo>
                  <a:pt x="1721764" y="191516"/>
                </a:lnTo>
                <a:lnTo>
                  <a:pt x="1721764" y="196596"/>
                </a:lnTo>
                <a:lnTo>
                  <a:pt x="1740065" y="196596"/>
                </a:lnTo>
                <a:lnTo>
                  <a:pt x="1740065" y="173736"/>
                </a:lnTo>
                <a:lnTo>
                  <a:pt x="1730908" y="173736"/>
                </a:lnTo>
                <a:lnTo>
                  <a:pt x="1730908" y="159766"/>
                </a:lnTo>
                <a:lnTo>
                  <a:pt x="1744637" y="159766"/>
                </a:lnTo>
                <a:lnTo>
                  <a:pt x="1744637" y="173736"/>
                </a:lnTo>
                <a:lnTo>
                  <a:pt x="1758365" y="173736"/>
                </a:lnTo>
                <a:lnTo>
                  <a:pt x="1758365" y="191516"/>
                </a:lnTo>
                <a:lnTo>
                  <a:pt x="1767509" y="191516"/>
                </a:lnTo>
                <a:lnTo>
                  <a:pt x="1767509" y="186436"/>
                </a:lnTo>
                <a:lnTo>
                  <a:pt x="1772081" y="182626"/>
                </a:lnTo>
                <a:lnTo>
                  <a:pt x="1781238" y="182626"/>
                </a:lnTo>
                <a:lnTo>
                  <a:pt x="1785810" y="177546"/>
                </a:lnTo>
                <a:lnTo>
                  <a:pt x="1790382" y="177546"/>
                </a:lnTo>
                <a:lnTo>
                  <a:pt x="1790382" y="173736"/>
                </a:lnTo>
                <a:lnTo>
                  <a:pt x="1799526" y="173736"/>
                </a:lnTo>
                <a:lnTo>
                  <a:pt x="1799526" y="186436"/>
                </a:lnTo>
                <a:lnTo>
                  <a:pt x="1804098" y="191516"/>
                </a:lnTo>
                <a:lnTo>
                  <a:pt x="1804098" y="205486"/>
                </a:lnTo>
                <a:lnTo>
                  <a:pt x="1817827" y="205486"/>
                </a:lnTo>
                <a:lnTo>
                  <a:pt x="1817827" y="200406"/>
                </a:lnTo>
                <a:lnTo>
                  <a:pt x="1822399" y="196596"/>
                </a:lnTo>
                <a:lnTo>
                  <a:pt x="1836127" y="196596"/>
                </a:lnTo>
                <a:lnTo>
                  <a:pt x="1845271" y="205486"/>
                </a:lnTo>
                <a:lnTo>
                  <a:pt x="1845271" y="214376"/>
                </a:lnTo>
                <a:lnTo>
                  <a:pt x="1854428" y="214376"/>
                </a:lnTo>
                <a:lnTo>
                  <a:pt x="1854428" y="196596"/>
                </a:lnTo>
                <a:lnTo>
                  <a:pt x="1854428" y="173736"/>
                </a:lnTo>
                <a:lnTo>
                  <a:pt x="1863572" y="173736"/>
                </a:lnTo>
                <a:lnTo>
                  <a:pt x="1863572" y="186436"/>
                </a:lnTo>
                <a:lnTo>
                  <a:pt x="1877288" y="186436"/>
                </a:lnTo>
                <a:lnTo>
                  <a:pt x="1877288" y="168656"/>
                </a:lnTo>
                <a:lnTo>
                  <a:pt x="1881873" y="168656"/>
                </a:lnTo>
                <a:lnTo>
                  <a:pt x="1881873" y="191516"/>
                </a:lnTo>
                <a:lnTo>
                  <a:pt x="1886445" y="191516"/>
                </a:lnTo>
                <a:lnTo>
                  <a:pt x="1891017" y="196596"/>
                </a:lnTo>
                <a:lnTo>
                  <a:pt x="1891017" y="200406"/>
                </a:lnTo>
                <a:lnTo>
                  <a:pt x="1900161" y="200406"/>
                </a:lnTo>
                <a:lnTo>
                  <a:pt x="1900161" y="209296"/>
                </a:lnTo>
                <a:lnTo>
                  <a:pt x="1913890" y="209296"/>
                </a:lnTo>
                <a:lnTo>
                  <a:pt x="1913890" y="219456"/>
                </a:lnTo>
                <a:lnTo>
                  <a:pt x="1918462" y="219456"/>
                </a:lnTo>
                <a:lnTo>
                  <a:pt x="1918462" y="186436"/>
                </a:lnTo>
                <a:lnTo>
                  <a:pt x="1927606" y="186436"/>
                </a:lnTo>
                <a:lnTo>
                  <a:pt x="1927606" y="196596"/>
                </a:lnTo>
                <a:lnTo>
                  <a:pt x="1968779" y="196596"/>
                </a:lnTo>
                <a:lnTo>
                  <a:pt x="1973351" y="191516"/>
                </a:lnTo>
                <a:lnTo>
                  <a:pt x="1973351" y="186436"/>
                </a:lnTo>
                <a:lnTo>
                  <a:pt x="1973351" y="182626"/>
                </a:lnTo>
                <a:lnTo>
                  <a:pt x="1982508" y="182626"/>
                </a:lnTo>
                <a:lnTo>
                  <a:pt x="1982508" y="177546"/>
                </a:lnTo>
                <a:lnTo>
                  <a:pt x="1987080" y="168656"/>
                </a:lnTo>
                <a:lnTo>
                  <a:pt x="1987080" y="163576"/>
                </a:lnTo>
                <a:lnTo>
                  <a:pt x="1987080" y="159766"/>
                </a:lnTo>
                <a:lnTo>
                  <a:pt x="1996224" y="159766"/>
                </a:lnTo>
                <a:lnTo>
                  <a:pt x="1996224" y="182626"/>
                </a:lnTo>
                <a:lnTo>
                  <a:pt x="2005380" y="182626"/>
                </a:lnTo>
                <a:lnTo>
                  <a:pt x="2009952" y="177546"/>
                </a:lnTo>
                <a:lnTo>
                  <a:pt x="2009952" y="168656"/>
                </a:lnTo>
                <a:lnTo>
                  <a:pt x="2019096" y="168656"/>
                </a:lnTo>
                <a:lnTo>
                  <a:pt x="2019096" y="196596"/>
                </a:lnTo>
                <a:lnTo>
                  <a:pt x="2028253" y="196596"/>
                </a:lnTo>
                <a:lnTo>
                  <a:pt x="2028253" y="186436"/>
                </a:lnTo>
                <a:lnTo>
                  <a:pt x="2041969" y="186436"/>
                </a:lnTo>
                <a:lnTo>
                  <a:pt x="2041969" y="177546"/>
                </a:lnTo>
                <a:lnTo>
                  <a:pt x="2037397" y="173736"/>
                </a:lnTo>
                <a:lnTo>
                  <a:pt x="2037397" y="168656"/>
                </a:lnTo>
                <a:lnTo>
                  <a:pt x="2028253" y="168656"/>
                </a:lnTo>
                <a:lnTo>
                  <a:pt x="2028253" y="159766"/>
                </a:lnTo>
                <a:lnTo>
                  <a:pt x="2028253" y="154686"/>
                </a:lnTo>
                <a:lnTo>
                  <a:pt x="2041969" y="154686"/>
                </a:lnTo>
                <a:lnTo>
                  <a:pt x="2041969" y="173736"/>
                </a:lnTo>
                <a:lnTo>
                  <a:pt x="2046541" y="177546"/>
                </a:lnTo>
                <a:lnTo>
                  <a:pt x="2051126" y="177546"/>
                </a:lnTo>
                <a:lnTo>
                  <a:pt x="2055698" y="182626"/>
                </a:lnTo>
                <a:lnTo>
                  <a:pt x="2055698" y="191516"/>
                </a:lnTo>
                <a:lnTo>
                  <a:pt x="2073986" y="191516"/>
                </a:lnTo>
                <a:lnTo>
                  <a:pt x="2078570" y="186436"/>
                </a:lnTo>
                <a:lnTo>
                  <a:pt x="2078570" y="177546"/>
                </a:lnTo>
                <a:lnTo>
                  <a:pt x="2069414" y="177546"/>
                </a:lnTo>
                <a:lnTo>
                  <a:pt x="2069414" y="168656"/>
                </a:lnTo>
                <a:lnTo>
                  <a:pt x="2078570" y="168656"/>
                </a:lnTo>
                <a:lnTo>
                  <a:pt x="2078570" y="177546"/>
                </a:lnTo>
                <a:lnTo>
                  <a:pt x="2101443" y="177546"/>
                </a:lnTo>
                <a:lnTo>
                  <a:pt x="2101443" y="186436"/>
                </a:lnTo>
                <a:lnTo>
                  <a:pt x="2106015" y="182626"/>
                </a:lnTo>
                <a:lnTo>
                  <a:pt x="2106015" y="173736"/>
                </a:lnTo>
                <a:lnTo>
                  <a:pt x="2128888" y="173736"/>
                </a:lnTo>
                <a:lnTo>
                  <a:pt x="2128888" y="196596"/>
                </a:lnTo>
                <a:lnTo>
                  <a:pt x="2151761" y="196596"/>
                </a:lnTo>
                <a:lnTo>
                  <a:pt x="2151761" y="191516"/>
                </a:lnTo>
                <a:lnTo>
                  <a:pt x="2160955" y="191516"/>
                </a:lnTo>
                <a:lnTo>
                  <a:pt x="2160955" y="200406"/>
                </a:lnTo>
                <a:lnTo>
                  <a:pt x="2170099" y="200406"/>
                </a:lnTo>
                <a:lnTo>
                  <a:pt x="2170099" y="196596"/>
                </a:lnTo>
                <a:lnTo>
                  <a:pt x="2174671" y="196596"/>
                </a:lnTo>
                <a:lnTo>
                  <a:pt x="2174671" y="191516"/>
                </a:lnTo>
                <a:lnTo>
                  <a:pt x="2174671" y="186436"/>
                </a:lnTo>
                <a:lnTo>
                  <a:pt x="2183828" y="186436"/>
                </a:lnTo>
                <a:lnTo>
                  <a:pt x="2183828" y="200406"/>
                </a:lnTo>
                <a:lnTo>
                  <a:pt x="2192972" y="200406"/>
                </a:lnTo>
                <a:lnTo>
                  <a:pt x="2192972" y="186436"/>
                </a:lnTo>
                <a:lnTo>
                  <a:pt x="2192972" y="173736"/>
                </a:lnTo>
                <a:lnTo>
                  <a:pt x="2215845" y="173736"/>
                </a:lnTo>
                <a:lnTo>
                  <a:pt x="2215845" y="196596"/>
                </a:lnTo>
                <a:lnTo>
                  <a:pt x="2220417" y="196596"/>
                </a:lnTo>
                <a:lnTo>
                  <a:pt x="2224989" y="191516"/>
                </a:lnTo>
                <a:lnTo>
                  <a:pt x="2224989" y="182626"/>
                </a:lnTo>
                <a:lnTo>
                  <a:pt x="2270734" y="182626"/>
                </a:lnTo>
                <a:lnTo>
                  <a:pt x="2270734" y="173736"/>
                </a:lnTo>
                <a:lnTo>
                  <a:pt x="2270734" y="168656"/>
                </a:lnTo>
                <a:lnTo>
                  <a:pt x="2293607" y="168656"/>
                </a:lnTo>
                <a:lnTo>
                  <a:pt x="2293607" y="163576"/>
                </a:lnTo>
                <a:lnTo>
                  <a:pt x="2293607" y="159766"/>
                </a:lnTo>
                <a:lnTo>
                  <a:pt x="2302751" y="159766"/>
                </a:lnTo>
                <a:lnTo>
                  <a:pt x="2302751" y="191516"/>
                </a:lnTo>
                <a:lnTo>
                  <a:pt x="2307336" y="191516"/>
                </a:lnTo>
                <a:lnTo>
                  <a:pt x="2311908" y="186436"/>
                </a:lnTo>
                <a:lnTo>
                  <a:pt x="2311908" y="182626"/>
                </a:lnTo>
                <a:lnTo>
                  <a:pt x="2330208" y="182626"/>
                </a:lnTo>
                <a:lnTo>
                  <a:pt x="2330208" y="168656"/>
                </a:lnTo>
                <a:lnTo>
                  <a:pt x="2353081" y="168656"/>
                </a:lnTo>
                <a:lnTo>
                  <a:pt x="2353081" y="182626"/>
                </a:lnTo>
                <a:lnTo>
                  <a:pt x="2362225" y="182626"/>
                </a:lnTo>
                <a:lnTo>
                  <a:pt x="2362225" y="191516"/>
                </a:lnTo>
                <a:lnTo>
                  <a:pt x="2375941" y="191516"/>
                </a:lnTo>
                <a:lnTo>
                  <a:pt x="2375941" y="200406"/>
                </a:lnTo>
                <a:lnTo>
                  <a:pt x="2385098" y="200406"/>
                </a:lnTo>
                <a:lnTo>
                  <a:pt x="2385098" y="168656"/>
                </a:lnTo>
                <a:lnTo>
                  <a:pt x="2385098" y="163576"/>
                </a:lnTo>
                <a:lnTo>
                  <a:pt x="2385098" y="159766"/>
                </a:lnTo>
                <a:lnTo>
                  <a:pt x="2389670" y="159766"/>
                </a:lnTo>
                <a:lnTo>
                  <a:pt x="2394242" y="154686"/>
                </a:lnTo>
                <a:lnTo>
                  <a:pt x="2394242" y="131826"/>
                </a:lnTo>
                <a:lnTo>
                  <a:pt x="2389670" y="131826"/>
                </a:lnTo>
                <a:lnTo>
                  <a:pt x="2389670" y="128016"/>
                </a:lnTo>
                <a:lnTo>
                  <a:pt x="2389670" y="122936"/>
                </a:lnTo>
                <a:lnTo>
                  <a:pt x="2403398" y="122936"/>
                </a:lnTo>
                <a:lnTo>
                  <a:pt x="2412542" y="131826"/>
                </a:lnTo>
                <a:lnTo>
                  <a:pt x="2426271" y="131826"/>
                </a:lnTo>
                <a:lnTo>
                  <a:pt x="2426271" y="140716"/>
                </a:lnTo>
                <a:lnTo>
                  <a:pt x="2417114" y="140716"/>
                </a:lnTo>
                <a:lnTo>
                  <a:pt x="2417114" y="168656"/>
                </a:lnTo>
                <a:lnTo>
                  <a:pt x="2407970" y="168656"/>
                </a:lnTo>
                <a:lnTo>
                  <a:pt x="2407970" y="177546"/>
                </a:lnTo>
                <a:lnTo>
                  <a:pt x="2430843" y="177546"/>
                </a:lnTo>
                <a:lnTo>
                  <a:pt x="2430843" y="163576"/>
                </a:lnTo>
                <a:lnTo>
                  <a:pt x="2439987" y="163576"/>
                </a:lnTo>
                <a:lnTo>
                  <a:pt x="2439987" y="173685"/>
                </a:lnTo>
                <a:lnTo>
                  <a:pt x="2444521" y="168656"/>
                </a:lnTo>
                <a:lnTo>
                  <a:pt x="2449093" y="168656"/>
                </a:lnTo>
                <a:lnTo>
                  <a:pt x="2449093" y="173736"/>
                </a:lnTo>
                <a:lnTo>
                  <a:pt x="2444521" y="173736"/>
                </a:lnTo>
                <a:lnTo>
                  <a:pt x="2449093" y="168656"/>
                </a:lnTo>
                <a:lnTo>
                  <a:pt x="2440038" y="173685"/>
                </a:lnTo>
                <a:lnTo>
                  <a:pt x="2435415" y="177546"/>
                </a:lnTo>
                <a:lnTo>
                  <a:pt x="2430843" y="177546"/>
                </a:lnTo>
                <a:lnTo>
                  <a:pt x="2430843" y="191516"/>
                </a:lnTo>
                <a:lnTo>
                  <a:pt x="2439987" y="191516"/>
                </a:lnTo>
                <a:lnTo>
                  <a:pt x="2439987" y="205486"/>
                </a:lnTo>
                <a:lnTo>
                  <a:pt x="2444559" y="205486"/>
                </a:lnTo>
                <a:lnTo>
                  <a:pt x="2449131" y="200406"/>
                </a:lnTo>
                <a:lnTo>
                  <a:pt x="2449131" y="191516"/>
                </a:lnTo>
                <a:lnTo>
                  <a:pt x="2462860" y="191516"/>
                </a:lnTo>
                <a:lnTo>
                  <a:pt x="2462860" y="200406"/>
                </a:lnTo>
                <a:lnTo>
                  <a:pt x="2481161" y="200406"/>
                </a:lnTo>
                <a:lnTo>
                  <a:pt x="2481161" y="186436"/>
                </a:lnTo>
                <a:lnTo>
                  <a:pt x="2490305" y="186436"/>
                </a:lnTo>
                <a:lnTo>
                  <a:pt x="2490305" y="177546"/>
                </a:lnTo>
                <a:lnTo>
                  <a:pt x="2499449" y="177546"/>
                </a:lnTo>
                <a:lnTo>
                  <a:pt x="2499449" y="200406"/>
                </a:lnTo>
                <a:lnTo>
                  <a:pt x="2508605" y="200406"/>
                </a:lnTo>
                <a:lnTo>
                  <a:pt x="2508605" y="173736"/>
                </a:lnTo>
                <a:lnTo>
                  <a:pt x="2517749" y="173736"/>
                </a:lnTo>
                <a:lnTo>
                  <a:pt x="2517749" y="182626"/>
                </a:lnTo>
                <a:lnTo>
                  <a:pt x="2522321" y="186436"/>
                </a:lnTo>
                <a:lnTo>
                  <a:pt x="2531478" y="186436"/>
                </a:lnTo>
                <a:lnTo>
                  <a:pt x="2531478" y="182626"/>
                </a:lnTo>
                <a:lnTo>
                  <a:pt x="2540622" y="182626"/>
                </a:lnTo>
                <a:lnTo>
                  <a:pt x="2540622" y="163576"/>
                </a:lnTo>
                <a:lnTo>
                  <a:pt x="2540622" y="159766"/>
                </a:lnTo>
                <a:lnTo>
                  <a:pt x="2545194" y="159766"/>
                </a:lnTo>
                <a:lnTo>
                  <a:pt x="2554351" y="168656"/>
                </a:lnTo>
                <a:lnTo>
                  <a:pt x="2554351" y="186436"/>
                </a:lnTo>
                <a:lnTo>
                  <a:pt x="2558923" y="186436"/>
                </a:lnTo>
                <a:lnTo>
                  <a:pt x="2558923" y="173736"/>
                </a:lnTo>
                <a:lnTo>
                  <a:pt x="2572639" y="173736"/>
                </a:lnTo>
                <a:lnTo>
                  <a:pt x="2572639" y="186436"/>
                </a:lnTo>
                <a:lnTo>
                  <a:pt x="2577223" y="186436"/>
                </a:lnTo>
                <a:lnTo>
                  <a:pt x="2581795" y="182626"/>
                </a:lnTo>
                <a:lnTo>
                  <a:pt x="2581795" y="173736"/>
                </a:lnTo>
                <a:lnTo>
                  <a:pt x="2622969" y="173736"/>
                </a:lnTo>
                <a:lnTo>
                  <a:pt x="2622969" y="186436"/>
                </a:lnTo>
                <a:lnTo>
                  <a:pt x="2636685" y="186436"/>
                </a:lnTo>
                <a:lnTo>
                  <a:pt x="2636685" y="191516"/>
                </a:lnTo>
                <a:lnTo>
                  <a:pt x="2650413" y="191516"/>
                </a:lnTo>
                <a:lnTo>
                  <a:pt x="2650413" y="173736"/>
                </a:lnTo>
                <a:lnTo>
                  <a:pt x="2650413" y="168656"/>
                </a:lnTo>
                <a:lnTo>
                  <a:pt x="2652623" y="161036"/>
                </a:lnTo>
                <a:lnTo>
                  <a:pt x="2653068" y="159766"/>
                </a:lnTo>
                <a:lnTo>
                  <a:pt x="2654414" y="155956"/>
                </a:lnTo>
                <a:lnTo>
                  <a:pt x="2658770" y="154686"/>
                </a:lnTo>
                <a:lnTo>
                  <a:pt x="2673286" y="154686"/>
                </a:lnTo>
                <a:lnTo>
                  <a:pt x="2673286" y="177546"/>
                </a:lnTo>
                <a:lnTo>
                  <a:pt x="2664129" y="177546"/>
                </a:lnTo>
                <a:lnTo>
                  <a:pt x="2664129" y="186436"/>
                </a:lnTo>
                <a:lnTo>
                  <a:pt x="2696159" y="186436"/>
                </a:lnTo>
                <a:lnTo>
                  <a:pt x="2696159" y="182626"/>
                </a:lnTo>
                <a:lnTo>
                  <a:pt x="2741892" y="182626"/>
                </a:lnTo>
                <a:lnTo>
                  <a:pt x="2741892" y="168656"/>
                </a:lnTo>
                <a:lnTo>
                  <a:pt x="2796794" y="168656"/>
                </a:lnTo>
                <a:lnTo>
                  <a:pt x="2796794" y="173736"/>
                </a:lnTo>
                <a:lnTo>
                  <a:pt x="2801366" y="177546"/>
                </a:lnTo>
                <a:lnTo>
                  <a:pt x="2810510" y="177546"/>
                </a:lnTo>
                <a:lnTo>
                  <a:pt x="2810510" y="182626"/>
                </a:lnTo>
                <a:lnTo>
                  <a:pt x="2824238" y="182626"/>
                </a:lnTo>
                <a:lnTo>
                  <a:pt x="2824238" y="173736"/>
                </a:lnTo>
                <a:lnTo>
                  <a:pt x="2837954" y="173736"/>
                </a:lnTo>
                <a:lnTo>
                  <a:pt x="2837954" y="168656"/>
                </a:lnTo>
                <a:lnTo>
                  <a:pt x="2837954" y="163576"/>
                </a:lnTo>
                <a:lnTo>
                  <a:pt x="2847111" y="163576"/>
                </a:lnTo>
                <a:lnTo>
                  <a:pt x="2851683" y="159766"/>
                </a:lnTo>
                <a:lnTo>
                  <a:pt x="2851683" y="154686"/>
                </a:lnTo>
                <a:lnTo>
                  <a:pt x="2860827" y="154686"/>
                </a:lnTo>
                <a:lnTo>
                  <a:pt x="2860827" y="163576"/>
                </a:lnTo>
                <a:lnTo>
                  <a:pt x="2883700" y="163576"/>
                </a:lnTo>
                <a:lnTo>
                  <a:pt x="2883700" y="159766"/>
                </a:lnTo>
                <a:lnTo>
                  <a:pt x="2888272" y="154686"/>
                </a:lnTo>
                <a:lnTo>
                  <a:pt x="2897428" y="154686"/>
                </a:lnTo>
                <a:lnTo>
                  <a:pt x="2897428" y="155511"/>
                </a:lnTo>
                <a:lnTo>
                  <a:pt x="2892806" y="155511"/>
                </a:lnTo>
                <a:lnTo>
                  <a:pt x="2892806" y="164655"/>
                </a:lnTo>
                <a:lnTo>
                  <a:pt x="2879077" y="164655"/>
                </a:lnTo>
                <a:lnTo>
                  <a:pt x="2879077" y="173799"/>
                </a:lnTo>
                <a:lnTo>
                  <a:pt x="2906534" y="173799"/>
                </a:lnTo>
                <a:lnTo>
                  <a:pt x="2911106" y="169227"/>
                </a:lnTo>
                <a:lnTo>
                  <a:pt x="2911106" y="163576"/>
                </a:lnTo>
                <a:lnTo>
                  <a:pt x="2961462" y="163576"/>
                </a:lnTo>
                <a:lnTo>
                  <a:pt x="2961462" y="173736"/>
                </a:lnTo>
                <a:lnTo>
                  <a:pt x="2975191" y="173736"/>
                </a:lnTo>
                <a:lnTo>
                  <a:pt x="2975191" y="154686"/>
                </a:lnTo>
                <a:lnTo>
                  <a:pt x="2975191" y="136906"/>
                </a:lnTo>
                <a:lnTo>
                  <a:pt x="2979763" y="131826"/>
                </a:lnTo>
                <a:lnTo>
                  <a:pt x="2988919" y="131826"/>
                </a:lnTo>
                <a:lnTo>
                  <a:pt x="2988919" y="136906"/>
                </a:lnTo>
                <a:lnTo>
                  <a:pt x="2998063" y="136906"/>
                </a:lnTo>
                <a:lnTo>
                  <a:pt x="2998063" y="145796"/>
                </a:lnTo>
                <a:lnTo>
                  <a:pt x="3011779" y="145796"/>
                </a:lnTo>
                <a:lnTo>
                  <a:pt x="3011779" y="150876"/>
                </a:lnTo>
                <a:lnTo>
                  <a:pt x="3016364" y="150876"/>
                </a:lnTo>
                <a:lnTo>
                  <a:pt x="3020936" y="145796"/>
                </a:lnTo>
                <a:lnTo>
                  <a:pt x="3020936" y="122936"/>
                </a:lnTo>
                <a:lnTo>
                  <a:pt x="3020936" y="117856"/>
                </a:lnTo>
                <a:lnTo>
                  <a:pt x="3025508" y="117856"/>
                </a:lnTo>
                <a:lnTo>
                  <a:pt x="3025508" y="150876"/>
                </a:lnTo>
                <a:lnTo>
                  <a:pt x="3048381" y="150876"/>
                </a:lnTo>
                <a:lnTo>
                  <a:pt x="3048381" y="154686"/>
                </a:lnTo>
                <a:lnTo>
                  <a:pt x="3057525" y="154686"/>
                </a:lnTo>
                <a:lnTo>
                  <a:pt x="3057525" y="122936"/>
                </a:lnTo>
                <a:lnTo>
                  <a:pt x="3089554" y="122936"/>
                </a:lnTo>
                <a:lnTo>
                  <a:pt x="3094126" y="128016"/>
                </a:lnTo>
                <a:lnTo>
                  <a:pt x="3094126" y="136906"/>
                </a:lnTo>
                <a:lnTo>
                  <a:pt x="3116999" y="136906"/>
                </a:lnTo>
                <a:lnTo>
                  <a:pt x="3116999" y="150876"/>
                </a:lnTo>
                <a:lnTo>
                  <a:pt x="3126143" y="150876"/>
                </a:lnTo>
                <a:lnTo>
                  <a:pt x="3126143" y="163576"/>
                </a:lnTo>
                <a:lnTo>
                  <a:pt x="3135299" y="163576"/>
                </a:lnTo>
                <a:lnTo>
                  <a:pt x="3135299" y="177546"/>
                </a:lnTo>
                <a:lnTo>
                  <a:pt x="3144443" y="177546"/>
                </a:lnTo>
                <a:lnTo>
                  <a:pt x="3144443" y="173736"/>
                </a:lnTo>
                <a:lnTo>
                  <a:pt x="3149015" y="173736"/>
                </a:lnTo>
                <a:lnTo>
                  <a:pt x="3153587" y="168656"/>
                </a:lnTo>
                <a:lnTo>
                  <a:pt x="3167316" y="168656"/>
                </a:lnTo>
                <a:lnTo>
                  <a:pt x="3167316" y="154686"/>
                </a:lnTo>
                <a:lnTo>
                  <a:pt x="3181032" y="154686"/>
                </a:lnTo>
                <a:lnTo>
                  <a:pt x="3181032" y="136906"/>
                </a:lnTo>
                <a:lnTo>
                  <a:pt x="3190189" y="136906"/>
                </a:lnTo>
                <a:lnTo>
                  <a:pt x="3190189" y="159766"/>
                </a:lnTo>
                <a:lnTo>
                  <a:pt x="3213062" y="159766"/>
                </a:lnTo>
                <a:lnTo>
                  <a:pt x="3213062" y="154686"/>
                </a:lnTo>
                <a:lnTo>
                  <a:pt x="3217634" y="150876"/>
                </a:lnTo>
                <a:lnTo>
                  <a:pt x="3235934" y="150876"/>
                </a:lnTo>
                <a:lnTo>
                  <a:pt x="3240506" y="140716"/>
                </a:lnTo>
                <a:lnTo>
                  <a:pt x="3258807" y="140716"/>
                </a:lnTo>
                <a:lnTo>
                  <a:pt x="3258807" y="150876"/>
                </a:lnTo>
                <a:lnTo>
                  <a:pt x="3235934" y="150876"/>
                </a:lnTo>
                <a:lnTo>
                  <a:pt x="3235934" y="159766"/>
                </a:lnTo>
                <a:lnTo>
                  <a:pt x="3258807" y="159766"/>
                </a:lnTo>
                <a:lnTo>
                  <a:pt x="3258807" y="168656"/>
                </a:lnTo>
                <a:lnTo>
                  <a:pt x="3263379" y="173736"/>
                </a:lnTo>
                <a:lnTo>
                  <a:pt x="3267951" y="173736"/>
                </a:lnTo>
                <a:lnTo>
                  <a:pt x="3267951" y="150876"/>
                </a:lnTo>
                <a:lnTo>
                  <a:pt x="3277095" y="150876"/>
                </a:lnTo>
                <a:lnTo>
                  <a:pt x="3277095" y="140716"/>
                </a:lnTo>
                <a:lnTo>
                  <a:pt x="3277095" y="128016"/>
                </a:lnTo>
                <a:lnTo>
                  <a:pt x="3286252" y="128016"/>
                </a:lnTo>
                <a:lnTo>
                  <a:pt x="3286252" y="150876"/>
                </a:lnTo>
                <a:lnTo>
                  <a:pt x="3295446" y="150876"/>
                </a:lnTo>
                <a:lnTo>
                  <a:pt x="3295446" y="159766"/>
                </a:lnTo>
                <a:lnTo>
                  <a:pt x="3336607" y="159766"/>
                </a:lnTo>
                <a:lnTo>
                  <a:pt x="3336607" y="168656"/>
                </a:lnTo>
                <a:lnTo>
                  <a:pt x="3345764" y="168656"/>
                </a:lnTo>
                <a:lnTo>
                  <a:pt x="3345764" y="159766"/>
                </a:lnTo>
                <a:lnTo>
                  <a:pt x="3354908" y="159766"/>
                </a:lnTo>
                <a:lnTo>
                  <a:pt x="3354908" y="168656"/>
                </a:lnTo>
                <a:lnTo>
                  <a:pt x="3359480" y="168656"/>
                </a:lnTo>
                <a:lnTo>
                  <a:pt x="3359480" y="154686"/>
                </a:lnTo>
                <a:lnTo>
                  <a:pt x="3364052" y="154686"/>
                </a:lnTo>
                <a:lnTo>
                  <a:pt x="3364052" y="150876"/>
                </a:lnTo>
                <a:lnTo>
                  <a:pt x="3368637" y="150876"/>
                </a:lnTo>
                <a:lnTo>
                  <a:pt x="3368637" y="140716"/>
                </a:lnTo>
                <a:lnTo>
                  <a:pt x="3386925" y="140716"/>
                </a:lnTo>
                <a:lnTo>
                  <a:pt x="3386925" y="131826"/>
                </a:lnTo>
                <a:lnTo>
                  <a:pt x="3396081" y="131826"/>
                </a:lnTo>
                <a:lnTo>
                  <a:pt x="3396081" y="140716"/>
                </a:lnTo>
                <a:lnTo>
                  <a:pt x="3405225" y="140716"/>
                </a:lnTo>
                <a:lnTo>
                  <a:pt x="3405225" y="154686"/>
                </a:lnTo>
                <a:lnTo>
                  <a:pt x="3414382" y="154686"/>
                </a:lnTo>
                <a:lnTo>
                  <a:pt x="3414382" y="163576"/>
                </a:lnTo>
                <a:lnTo>
                  <a:pt x="3418954" y="163576"/>
                </a:lnTo>
                <a:lnTo>
                  <a:pt x="3423526" y="159766"/>
                </a:lnTo>
                <a:lnTo>
                  <a:pt x="3423526" y="140716"/>
                </a:lnTo>
                <a:lnTo>
                  <a:pt x="3428098" y="140716"/>
                </a:lnTo>
                <a:lnTo>
                  <a:pt x="3428098" y="159766"/>
                </a:lnTo>
                <a:lnTo>
                  <a:pt x="3437242" y="159766"/>
                </a:lnTo>
                <a:lnTo>
                  <a:pt x="3437242" y="145796"/>
                </a:lnTo>
                <a:lnTo>
                  <a:pt x="3441827" y="140716"/>
                </a:lnTo>
                <a:lnTo>
                  <a:pt x="3441827" y="136906"/>
                </a:lnTo>
                <a:lnTo>
                  <a:pt x="3446399" y="131826"/>
                </a:lnTo>
                <a:lnTo>
                  <a:pt x="3464699" y="131826"/>
                </a:lnTo>
                <a:lnTo>
                  <a:pt x="3464699" y="128016"/>
                </a:lnTo>
                <a:lnTo>
                  <a:pt x="3469271" y="122936"/>
                </a:lnTo>
                <a:lnTo>
                  <a:pt x="3478415" y="122936"/>
                </a:lnTo>
                <a:lnTo>
                  <a:pt x="3478415" y="131826"/>
                </a:lnTo>
                <a:lnTo>
                  <a:pt x="3487572" y="131826"/>
                </a:lnTo>
                <a:lnTo>
                  <a:pt x="3487572" y="140716"/>
                </a:lnTo>
                <a:lnTo>
                  <a:pt x="3492144" y="145796"/>
                </a:lnTo>
                <a:lnTo>
                  <a:pt x="3496716" y="140716"/>
                </a:lnTo>
                <a:lnTo>
                  <a:pt x="3496716" y="117856"/>
                </a:lnTo>
                <a:lnTo>
                  <a:pt x="3505860" y="117856"/>
                </a:lnTo>
                <a:lnTo>
                  <a:pt x="3505860" y="131826"/>
                </a:lnTo>
                <a:lnTo>
                  <a:pt x="3528733" y="131826"/>
                </a:lnTo>
                <a:lnTo>
                  <a:pt x="3528733" y="122936"/>
                </a:lnTo>
                <a:lnTo>
                  <a:pt x="3537889" y="122936"/>
                </a:lnTo>
                <a:lnTo>
                  <a:pt x="3537889" y="131826"/>
                </a:lnTo>
                <a:lnTo>
                  <a:pt x="3547033" y="131826"/>
                </a:lnTo>
                <a:lnTo>
                  <a:pt x="3547033" y="128016"/>
                </a:lnTo>
                <a:lnTo>
                  <a:pt x="3551605" y="122936"/>
                </a:lnTo>
                <a:lnTo>
                  <a:pt x="3551605" y="108966"/>
                </a:lnTo>
                <a:lnTo>
                  <a:pt x="3560661" y="108966"/>
                </a:lnTo>
                <a:lnTo>
                  <a:pt x="3560661" y="100076"/>
                </a:lnTo>
                <a:lnTo>
                  <a:pt x="3569817" y="100076"/>
                </a:lnTo>
                <a:lnTo>
                  <a:pt x="3569766" y="109016"/>
                </a:lnTo>
                <a:lnTo>
                  <a:pt x="3565245" y="114046"/>
                </a:lnTo>
                <a:lnTo>
                  <a:pt x="3560762" y="114046"/>
                </a:lnTo>
                <a:lnTo>
                  <a:pt x="3560762" y="131826"/>
                </a:lnTo>
                <a:lnTo>
                  <a:pt x="3583622" y="131826"/>
                </a:lnTo>
                <a:lnTo>
                  <a:pt x="3583622" y="136906"/>
                </a:lnTo>
                <a:lnTo>
                  <a:pt x="3592779" y="136906"/>
                </a:lnTo>
                <a:lnTo>
                  <a:pt x="3592779" y="117856"/>
                </a:lnTo>
                <a:lnTo>
                  <a:pt x="3611080" y="117856"/>
                </a:lnTo>
                <a:lnTo>
                  <a:pt x="3615652" y="114046"/>
                </a:lnTo>
                <a:lnTo>
                  <a:pt x="3620224" y="114046"/>
                </a:lnTo>
                <a:lnTo>
                  <a:pt x="3620224" y="108966"/>
                </a:lnTo>
                <a:lnTo>
                  <a:pt x="3624796" y="108966"/>
                </a:lnTo>
                <a:lnTo>
                  <a:pt x="3624796" y="114046"/>
                </a:lnTo>
                <a:lnTo>
                  <a:pt x="3629368" y="117856"/>
                </a:lnTo>
                <a:lnTo>
                  <a:pt x="3638524" y="117856"/>
                </a:lnTo>
                <a:lnTo>
                  <a:pt x="3638524" y="114046"/>
                </a:lnTo>
                <a:lnTo>
                  <a:pt x="3643096" y="108966"/>
                </a:lnTo>
                <a:lnTo>
                  <a:pt x="3652240" y="108966"/>
                </a:lnTo>
                <a:lnTo>
                  <a:pt x="3652240" y="100076"/>
                </a:lnTo>
                <a:lnTo>
                  <a:pt x="3661397" y="100076"/>
                </a:lnTo>
                <a:lnTo>
                  <a:pt x="3661397" y="77216"/>
                </a:lnTo>
                <a:lnTo>
                  <a:pt x="3665880" y="77216"/>
                </a:lnTo>
                <a:lnTo>
                  <a:pt x="3665880" y="59436"/>
                </a:lnTo>
                <a:lnTo>
                  <a:pt x="3665880" y="54356"/>
                </a:lnTo>
                <a:lnTo>
                  <a:pt x="3679596" y="54356"/>
                </a:lnTo>
                <a:lnTo>
                  <a:pt x="3679596" y="77216"/>
                </a:lnTo>
                <a:lnTo>
                  <a:pt x="3670541" y="77216"/>
                </a:lnTo>
                <a:lnTo>
                  <a:pt x="3670541" y="105156"/>
                </a:lnTo>
                <a:lnTo>
                  <a:pt x="3679685" y="105156"/>
                </a:lnTo>
                <a:lnTo>
                  <a:pt x="3679685" y="100076"/>
                </a:lnTo>
                <a:lnTo>
                  <a:pt x="3684270" y="94996"/>
                </a:lnTo>
                <a:lnTo>
                  <a:pt x="3693414" y="94996"/>
                </a:lnTo>
                <a:lnTo>
                  <a:pt x="3693414" y="86106"/>
                </a:lnTo>
                <a:lnTo>
                  <a:pt x="3697986" y="82296"/>
                </a:lnTo>
                <a:lnTo>
                  <a:pt x="3697986" y="72136"/>
                </a:lnTo>
                <a:lnTo>
                  <a:pt x="3702469" y="72136"/>
                </a:lnTo>
                <a:lnTo>
                  <a:pt x="3702469" y="68326"/>
                </a:lnTo>
                <a:lnTo>
                  <a:pt x="3711625" y="68326"/>
                </a:lnTo>
                <a:lnTo>
                  <a:pt x="3711625" y="72136"/>
                </a:lnTo>
                <a:lnTo>
                  <a:pt x="3720858" y="72136"/>
                </a:lnTo>
                <a:lnTo>
                  <a:pt x="3720757" y="86207"/>
                </a:lnTo>
                <a:lnTo>
                  <a:pt x="3711714" y="94996"/>
                </a:lnTo>
                <a:lnTo>
                  <a:pt x="3702558" y="94996"/>
                </a:lnTo>
                <a:lnTo>
                  <a:pt x="3702558" y="108966"/>
                </a:lnTo>
                <a:lnTo>
                  <a:pt x="3707142" y="108966"/>
                </a:lnTo>
                <a:lnTo>
                  <a:pt x="3707142" y="117856"/>
                </a:lnTo>
                <a:lnTo>
                  <a:pt x="3697986" y="117856"/>
                </a:lnTo>
                <a:lnTo>
                  <a:pt x="3697986" y="128016"/>
                </a:lnTo>
                <a:lnTo>
                  <a:pt x="3720858" y="128016"/>
                </a:lnTo>
                <a:lnTo>
                  <a:pt x="3720858" y="117856"/>
                </a:lnTo>
                <a:lnTo>
                  <a:pt x="3725430" y="114046"/>
                </a:lnTo>
                <a:lnTo>
                  <a:pt x="3730002" y="114046"/>
                </a:lnTo>
                <a:lnTo>
                  <a:pt x="3734536" y="109016"/>
                </a:lnTo>
                <a:lnTo>
                  <a:pt x="3734587" y="100076"/>
                </a:lnTo>
                <a:lnTo>
                  <a:pt x="3748303" y="100076"/>
                </a:lnTo>
                <a:lnTo>
                  <a:pt x="3748354" y="109016"/>
                </a:lnTo>
                <a:lnTo>
                  <a:pt x="3752875" y="114046"/>
                </a:lnTo>
                <a:lnTo>
                  <a:pt x="3807777" y="114046"/>
                </a:lnTo>
                <a:lnTo>
                  <a:pt x="3807777" y="105156"/>
                </a:lnTo>
                <a:lnTo>
                  <a:pt x="3803192" y="105156"/>
                </a:lnTo>
                <a:lnTo>
                  <a:pt x="3798620" y="100076"/>
                </a:lnTo>
                <a:lnTo>
                  <a:pt x="3798620" y="91186"/>
                </a:lnTo>
                <a:lnTo>
                  <a:pt x="3789476" y="91186"/>
                </a:lnTo>
                <a:lnTo>
                  <a:pt x="3789476" y="86106"/>
                </a:lnTo>
                <a:lnTo>
                  <a:pt x="3789476" y="82296"/>
                </a:lnTo>
                <a:lnTo>
                  <a:pt x="3803192" y="82296"/>
                </a:lnTo>
                <a:lnTo>
                  <a:pt x="3803192" y="72136"/>
                </a:lnTo>
                <a:lnTo>
                  <a:pt x="3812349" y="72136"/>
                </a:lnTo>
                <a:lnTo>
                  <a:pt x="3812349" y="82296"/>
                </a:lnTo>
                <a:lnTo>
                  <a:pt x="3803192" y="82296"/>
                </a:lnTo>
                <a:lnTo>
                  <a:pt x="3803192" y="91186"/>
                </a:lnTo>
                <a:lnTo>
                  <a:pt x="3816921" y="91186"/>
                </a:lnTo>
                <a:lnTo>
                  <a:pt x="3816921" y="105156"/>
                </a:lnTo>
                <a:lnTo>
                  <a:pt x="3826065" y="105156"/>
                </a:lnTo>
                <a:lnTo>
                  <a:pt x="3826065" y="114046"/>
                </a:lnTo>
                <a:lnTo>
                  <a:pt x="3839794" y="114046"/>
                </a:lnTo>
                <a:lnTo>
                  <a:pt x="3839794" y="105156"/>
                </a:lnTo>
                <a:lnTo>
                  <a:pt x="3848938" y="105156"/>
                </a:lnTo>
                <a:lnTo>
                  <a:pt x="3848938" y="117856"/>
                </a:lnTo>
                <a:lnTo>
                  <a:pt x="3867239" y="117856"/>
                </a:lnTo>
                <a:lnTo>
                  <a:pt x="3867239" y="100076"/>
                </a:lnTo>
                <a:lnTo>
                  <a:pt x="3867239" y="86106"/>
                </a:lnTo>
                <a:lnTo>
                  <a:pt x="3885539" y="86106"/>
                </a:lnTo>
                <a:lnTo>
                  <a:pt x="3885539" y="82296"/>
                </a:lnTo>
                <a:lnTo>
                  <a:pt x="3894683" y="82296"/>
                </a:lnTo>
                <a:lnTo>
                  <a:pt x="3894683" y="72136"/>
                </a:lnTo>
                <a:lnTo>
                  <a:pt x="3894683" y="68326"/>
                </a:lnTo>
                <a:lnTo>
                  <a:pt x="3908412" y="68326"/>
                </a:lnTo>
                <a:lnTo>
                  <a:pt x="3908501" y="86207"/>
                </a:lnTo>
                <a:lnTo>
                  <a:pt x="3912984" y="91186"/>
                </a:lnTo>
                <a:lnTo>
                  <a:pt x="3922128" y="91186"/>
                </a:lnTo>
                <a:lnTo>
                  <a:pt x="3922128" y="114046"/>
                </a:lnTo>
                <a:lnTo>
                  <a:pt x="3935857" y="114046"/>
                </a:lnTo>
                <a:lnTo>
                  <a:pt x="3935857" y="117856"/>
                </a:lnTo>
                <a:lnTo>
                  <a:pt x="3940429" y="122936"/>
                </a:lnTo>
                <a:lnTo>
                  <a:pt x="3949573" y="122936"/>
                </a:lnTo>
                <a:lnTo>
                  <a:pt x="3949573" y="131826"/>
                </a:lnTo>
                <a:lnTo>
                  <a:pt x="3954157" y="131826"/>
                </a:lnTo>
                <a:lnTo>
                  <a:pt x="3958729" y="128016"/>
                </a:lnTo>
                <a:lnTo>
                  <a:pt x="3958729" y="114046"/>
                </a:lnTo>
                <a:lnTo>
                  <a:pt x="3972445" y="114046"/>
                </a:lnTo>
                <a:lnTo>
                  <a:pt x="3972445" y="122936"/>
                </a:lnTo>
                <a:lnTo>
                  <a:pt x="3981602" y="122936"/>
                </a:lnTo>
                <a:lnTo>
                  <a:pt x="3981602" y="100076"/>
                </a:lnTo>
                <a:lnTo>
                  <a:pt x="3999890" y="100076"/>
                </a:lnTo>
                <a:lnTo>
                  <a:pt x="3999890" y="114046"/>
                </a:lnTo>
                <a:lnTo>
                  <a:pt x="4013619" y="114046"/>
                </a:lnTo>
                <a:lnTo>
                  <a:pt x="4018191" y="117856"/>
                </a:lnTo>
                <a:lnTo>
                  <a:pt x="4018191" y="122936"/>
                </a:lnTo>
                <a:lnTo>
                  <a:pt x="4031919" y="122936"/>
                </a:lnTo>
                <a:lnTo>
                  <a:pt x="4036491" y="117856"/>
                </a:lnTo>
                <a:lnTo>
                  <a:pt x="4036491" y="108966"/>
                </a:lnTo>
                <a:lnTo>
                  <a:pt x="4073080" y="108966"/>
                </a:lnTo>
                <a:lnTo>
                  <a:pt x="4073080" y="105156"/>
                </a:lnTo>
                <a:lnTo>
                  <a:pt x="4073080" y="100076"/>
                </a:lnTo>
                <a:lnTo>
                  <a:pt x="4082237" y="100076"/>
                </a:lnTo>
                <a:lnTo>
                  <a:pt x="4082237" y="91186"/>
                </a:lnTo>
                <a:lnTo>
                  <a:pt x="4091381" y="91186"/>
                </a:lnTo>
                <a:lnTo>
                  <a:pt x="4091381" y="105156"/>
                </a:lnTo>
                <a:lnTo>
                  <a:pt x="4100538" y="105156"/>
                </a:lnTo>
                <a:lnTo>
                  <a:pt x="4105110" y="108966"/>
                </a:lnTo>
                <a:lnTo>
                  <a:pt x="4105110" y="114046"/>
                </a:lnTo>
                <a:lnTo>
                  <a:pt x="4123410" y="114046"/>
                </a:lnTo>
                <a:lnTo>
                  <a:pt x="4123410" y="105156"/>
                </a:lnTo>
                <a:lnTo>
                  <a:pt x="4132554" y="105156"/>
                </a:lnTo>
                <a:lnTo>
                  <a:pt x="4137088" y="100126"/>
                </a:lnTo>
                <a:lnTo>
                  <a:pt x="4137126" y="94996"/>
                </a:lnTo>
                <a:lnTo>
                  <a:pt x="4141698" y="91186"/>
                </a:lnTo>
                <a:lnTo>
                  <a:pt x="4146270" y="91186"/>
                </a:lnTo>
                <a:lnTo>
                  <a:pt x="4146270" y="82296"/>
                </a:lnTo>
                <a:lnTo>
                  <a:pt x="4146270" y="68326"/>
                </a:lnTo>
                <a:lnTo>
                  <a:pt x="4146270" y="63246"/>
                </a:lnTo>
                <a:lnTo>
                  <a:pt x="4155427" y="63246"/>
                </a:lnTo>
                <a:lnTo>
                  <a:pt x="4155427" y="72136"/>
                </a:lnTo>
                <a:lnTo>
                  <a:pt x="4164571" y="72136"/>
                </a:lnTo>
                <a:lnTo>
                  <a:pt x="4164571" y="82296"/>
                </a:lnTo>
                <a:lnTo>
                  <a:pt x="4159999" y="82296"/>
                </a:lnTo>
                <a:lnTo>
                  <a:pt x="4155427" y="86106"/>
                </a:lnTo>
                <a:lnTo>
                  <a:pt x="4155427" y="94996"/>
                </a:lnTo>
                <a:lnTo>
                  <a:pt x="4141698" y="94996"/>
                </a:lnTo>
                <a:lnTo>
                  <a:pt x="4141698" y="108966"/>
                </a:lnTo>
                <a:lnTo>
                  <a:pt x="4164571" y="108966"/>
                </a:lnTo>
                <a:lnTo>
                  <a:pt x="4164571" y="114046"/>
                </a:lnTo>
                <a:lnTo>
                  <a:pt x="4173728" y="114046"/>
                </a:lnTo>
                <a:lnTo>
                  <a:pt x="4173728" y="105156"/>
                </a:lnTo>
                <a:lnTo>
                  <a:pt x="4164571" y="105156"/>
                </a:lnTo>
                <a:lnTo>
                  <a:pt x="4164571" y="94996"/>
                </a:lnTo>
                <a:lnTo>
                  <a:pt x="4173728" y="94996"/>
                </a:lnTo>
                <a:lnTo>
                  <a:pt x="4173728" y="82296"/>
                </a:lnTo>
                <a:lnTo>
                  <a:pt x="4187444" y="82296"/>
                </a:lnTo>
                <a:lnTo>
                  <a:pt x="4187444" y="94996"/>
                </a:lnTo>
                <a:lnTo>
                  <a:pt x="4192016" y="94996"/>
                </a:lnTo>
                <a:lnTo>
                  <a:pt x="4192016" y="82296"/>
                </a:lnTo>
                <a:lnTo>
                  <a:pt x="4205744" y="82296"/>
                </a:lnTo>
                <a:lnTo>
                  <a:pt x="4205744" y="63246"/>
                </a:lnTo>
                <a:lnTo>
                  <a:pt x="4214888" y="63246"/>
                </a:lnTo>
                <a:lnTo>
                  <a:pt x="4214888" y="59436"/>
                </a:lnTo>
                <a:lnTo>
                  <a:pt x="4214888" y="54356"/>
                </a:lnTo>
                <a:close/>
              </a:path>
              <a:path w="5532755" h="237489">
                <a:moveTo>
                  <a:pt x="4265117" y="40640"/>
                </a:moveTo>
                <a:lnTo>
                  <a:pt x="4260545" y="35560"/>
                </a:lnTo>
                <a:lnTo>
                  <a:pt x="4251401" y="35560"/>
                </a:lnTo>
                <a:lnTo>
                  <a:pt x="4251401" y="40640"/>
                </a:lnTo>
                <a:lnTo>
                  <a:pt x="4255973" y="40640"/>
                </a:lnTo>
                <a:lnTo>
                  <a:pt x="4260545" y="45720"/>
                </a:lnTo>
                <a:lnTo>
                  <a:pt x="4260545" y="54610"/>
                </a:lnTo>
                <a:lnTo>
                  <a:pt x="4265117" y="54610"/>
                </a:lnTo>
                <a:lnTo>
                  <a:pt x="4265117" y="40640"/>
                </a:lnTo>
                <a:close/>
              </a:path>
              <a:path w="5532755" h="237489">
                <a:moveTo>
                  <a:pt x="4338307" y="40640"/>
                </a:moveTo>
                <a:lnTo>
                  <a:pt x="4324591" y="40640"/>
                </a:lnTo>
                <a:lnTo>
                  <a:pt x="4324591" y="45720"/>
                </a:lnTo>
                <a:lnTo>
                  <a:pt x="4328503" y="49530"/>
                </a:lnTo>
                <a:lnTo>
                  <a:pt x="4338307" y="49530"/>
                </a:lnTo>
                <a:lnTo>
                  <a:pt x="4338307" y="40640"/>
                </a:lnTo>
                <a:close/>
              </a:path>
              <a:path w="5532755" h="237489">
                <a:moveTo>
                  <a:pt x="4352036" y="26670"/>
                </a:moveTo>
                <a:lnTo>
                  <a:pt x="4347464" y="22860"/>
                </a:lnTo>
                <a:lnTo>
                  <a:pt x="4338307" y="22860"/>
                </a:lnTo>
                <a:lnTo>
                  <a:pt x="4338307" y="35560"/>
                </a:lnTo>
                <a:lnTo>
                  <a:pt x="4352036" y="35560"/>
                </a:lnTo>
                <a:lnTo>
                  <a:pt x="4352036" y="26670"/>
                </a:lnTo>
                <a:close/>
              </a:path>
              <a:path w="5532755" h="237489">
                <a:moveTo>
                  <a:pt x="4370324" y="68580"/>
                </a:moveTo>
                <a:lnTo>
                  <a:pt x="4356608" y="68580"/>
                </a:lnTo>
                <a:lnTo>
                  <a:pt x="4356608" y="58420"/>
                </a:lnTo>
                <a:lnTo>
                  <a:pt x="4356608" y="54610"/>
                </a:lnTo>
                <a:lnTo>
                  <a:pt x="4356608" y="49530"/>
                </a:lnTo>
                <a:lnTo>
                  <a:pt x="4338307" y="49530"/>
                </a:lnTo>
                <a:lnTo>
                  <a:pt x="4338307" y="54610"/>
                </a:lnTo>
                <a:lnTo>
                  <a:pt x="4333735" y="54610"/>
                </a:lnTo>
                <a:lnTo>
                  <a:pt x="4328503" y="49530"/>
                </a:lnTo>
                <a:lnTo>
                  <a:pt x="4324591" y="49530"/>
                </a:lnTo>
                <a:lnTo>
                  <a:pt x="4324591" y="58420"/>
                </a:lnTo>
                <a:lnTo>
                  <a:pt x="4315434" y="58420"/>
                </a:lnTo>
                <a:lnTo>
                  <a:pt x="4315434" y="35560"/>
                </a:lnTo>
                <a:lnTo>
                  <a:pt x="4306290" y="35560"/>
                </a:lnTo>
                <a:lnTo>
                  <a:pt x="4306290" y="45720"/>
                </a:lnTo>
                <a:lnTo>
                  <a:pt x="4292562" y="45720"/>
                </a:lnTo>
                <a:lnTo>
                  <a:pt x="4292562" y="68580"/>
                </a:lnTo>
                <a:lnTo>
                  <a:pt x="4287990" y="72390"/>
                </a:lnTo>
                <a:lnTo>
                  <a:pt x="4287990" y="77470"/>
                </a:lnTo>
                <a:lnTo>
                  <a:pt x="4283418" y="77470"/>
                </a:lnTo>
                <a:lnTo>
                  <a:pt x="4278846" y="72390"/>
                </a:lnTo>
                <a:lnTo>
                  <a:pt x="4278846" y="54610"/>
                </a:lnTo>
                <a:lnTo>
                  <a:pt x="4265117" y="54610"/>
                </a:lnTo>
                <a:lnTo>
                  <a:pt x="4260545" y="58420"/>
                </a:lnTo>
                <a:lnTo>
                  <a:pt x="4251401" y="58420"/>
                </a:lnTo>
                <a:lnTo>
                  <a:pt x="4251401" y="40640"/>
                </a:lnTo>
                <a:lnTo>
                  <a:pt x="4246816" y="35560"/>
                </a:lnTo>
                <a:lnTo>
                  <a:pt x="4246816" y="26670"/>
                </a:lnTo>
                <a:lnTo>
                  <a:pt x="4237672" y="26670"/>
                </a:lnTo>
                <a:lnTo>
                  <a:pt x="4237672" y="35560"/>
                </a:lnTo>
                <a:lnTo>
                  <a:pt x="4219372" y="35560"/>
                </a:lnTo>
                <a:lnTo>
                  <a:pt x="4219372" y="58420"/>
                </a:lnTo>
                <a:lnTo>
                  <a:pt x="4242244" y="58420"/>
                </a:lnTo>
                <a:lnTo>
                  <a:pt x="4242244" y="81280"/>
                </a:lnTo>
                <a:lnTo>
                  <a:pt x="4233100" y="81280"/>
                </a:lnTo>
                <a:lnTo>
                  <a:pt x="4233100" y="123190"/>
                </a:lnTo>
                <a:lnTo>
                  <a:pt x="4246816" y="123190"/>
                </a:lnTo>
                <a:lnTo>
                  <a:pt x="4246816" y="100330"/>
                </a:lnTo>
                <a:lnTo>
                  <a:pt x="4265117" y="100330"/>
                </a:lnTo>
                <a:lnTo>
                  <a:pt x="4265117" y="109220"/>
                </a:lnTo>
                <a:lnTo>
                  <a:pt x="4283418" y="109220"/>
                </a:lnTo>
                <a:lnTo>
                  <a:pt x="4283418" y="123190"/>
                </a:lnTo>
                <a:lnTo>
                  <a:pt x="4292562" y="123190"/>
                </a:lnTo>
                <a:lnTo>
                  <a:pt x="4292562" y="100330"/>
                </a:lnTo>
                <a:lnTo>
                  <a:pt x="4301718" y="100330"/>
                </a:lnTo>
                <a:lnTo>
                  <a:pt x="4301718" y="91440"/>
                </a:lnTo>
                <a:lnTo>
                  <a:pt x="4310862" y="91440"/>
                </a:lnTo>
                <a:lnTo>
                  <a:pt x="4310862" y="95250"/>
                </a:lnTo>
                <a:lnTo>
                  <a:pt x="4324591" y="95250"/>
                </a:lnTo>
                <a:lnTo>
                  <a:pt x="4324591" y="104140"/>
                </a:lnTo>
                <a:lnTo>
                  <a:pt x="4370324" y="104140"/>
                </a:lnTo>
                <a:lnTo>
                  <a:pt x="4370324" y="91440"/>
                </a:lnTo>
                <a:lnTo>
                  <a:pt x="4370324" y="77470"/>
                </a:lnTo>
                <a:lnTo>
                  <a:pt x="4370324" y="68580"/>
                </a:lnTo>
                <a:close/>
              </a:path>
              <a:path w="5532755" h="237489">
                <a:moveTo>
                  <a:pt x="4379480" y="40640"/>
                </a:moveTo>
                <a:lnTo>
                  <a:pt x="4356608" y="40640"/>
                </a:lnTo>
                <a:lnTo>
                  <a:pt x="4356608" y="49530"/>
                </a:lnTo>
                <a:lnTo>
                  <a:pt x="4379480" y="49530"/>
                </a:lnTo>
                <a:lnTo>
                  <a:pt x="4379480" y="40640"/>
                </a:lnTo>
                <a:close/>
              </a:path>
              <a:path w="5532755" h="237489">
                <a:moveTo>
                  <a:pt x="4393196" y="22860"/>
                </a:moveTo>
                <a:lnTo>
                  <a:pt x="4384052" y="22860"/>
                </a:lnTo>
                <a:lnTo>
                  <a:pt x="4384052" y="31750"/>
                </a:lnTo>
                <a:lnTo>
                  <a:pt x="4393196" y="31750"/>
                </a:lnTo>
                <a:lnTo>
                  <a:pt x="4393196" y="22860"/>
                </a:lnTo>
                <a:close/>
              </a:path>
              <a:path w="5532755" h="237489">
                <a:moveTo>
                  <a:pt x="4521289" y="26670"/>
                </a:moveTo>
                <a:lnTo>
                  <a:pt x="4516704" y="22860"/>
                </a:lnTo>
                <a:lnTo>
                  <a:pt x="4512132" y="22860"/>
                </a:lnTo>
                <a:lnTo>
                  <a:pt x="4512132" y="26670"/>
                </a:lnTo>
                <a:lnTo>
                  <a:pt x="4516704" y="26670"/>
                </a:lnTo>
                <a:lnTo>
                  <a:pt x="4516704" y="31750"/>
                </a:lnTo>
                <a:lnTo>
                  <a:pt x="4521289" y="26670"/>
                </a:lnTo>
                <a:close/>
              </a:path>
              <a:path w="5532755" h="237489">
                <a:moveTo>
                  <a:pt x="4544161" y="54610"/>
                </a:moveTo>
                <a:lnTo>
                  <a:pt x="4535005" y="54610"/>
                </a:lnTo>
                <a:lnTo>
                  <a:pt x="4535005" y="58420"/>
                </a:lnTo>
                <a:lnTo>
                  <a:pt x="4539577" y="68580"/>
                </a:lnTo>
                <a:lnTo>
                  <a:pt x="4544161" y="68580"/>
                </a:lnTo>
                <a:lnTo>
                  <a:pt x="4544161" y="54610"/>
                </a:lnTo>
                <a:close/>
              </a:path>
              <a:path w="5532755" h="237489">
                <a:moveTo>
                  <a:pt x="4567034" y="26670"/>
                </a:moveTo>
                <a:lnTo>
                  <a:pt x="4557877" y="22860"/>
                </a:lnTo>
                <a:lnTo>
                  <a:pt x="4557877" y="31750"/>
                </a:lnTo>
                <a:lnTo>
                  <a:pt x="4567034" y="31750"/>
                </a:lnTo>
                <a:lnTo>
                  <a:pt x="4567034" y="26670"/>
                </a:lnTo>
                <a:close/>
              </a:path>
              <a:path w="5532755" h="237489">
                <a:moveTo>
                  <a:pt x="4644796" y="45720"/>
                </a:moveTo>
                <a:lnTo>
                  <a:pt x="4626495" y="45720"/>
                </a:lnTo>
                <a:lnTo>
                  <a:pt x="4626495" y="49530"/>
                </a:lnTo>
                <a:lnTo>
                  <a:pt x="4635639" y="49530"/>
                </a:lnTo>
                <a:lnTo>
                  <a:pt x="4635639" y="54610"/>
                </a:lnTo>
                <a:lnTo>
                  <a:pt x="4644796" y="54610"/>
                </a:lnTo>
                <a:lnTo>
                  <a:pt x="4644796" y="45720"/>
                </a:lnTo>
                <a:close/>
              </a:path>
              <a:path w="5532755" h="237489">
                <a:moveTo>
                  <a:pt x="4667669" y="40640"/>
                </a:moveTo>
                <a:lnTo>
                  <a:pt x="4658512" y="40640"/>
                </a:lnTo>
                <a:lnTo>
                  <a:pt x="4658512" y="58420"/>
                </a:lnTo>
                <a:lnTo>
                  <a:pt x="4667669" y="58420"/>
                </a:lnTo>
                <a:lnTo>
                  <a:pt x="4667669" y="40640"/>
                </a:lnTo>
                <a:close/>
              </a:path>
              <a:path w="5532755" h="237489">
                <a:moveTo>
                  <a:pt x="4740859" y="45720"/>
                </a:moveTo>
                <a:lnTo>
                  <a:pt x="4722558" y="45720"/>
                </a:lnTo>
                <a:lnTo>
                  <a:pt x="4717986" y="49530"/>
                </a:lnTo>
                <a:lnTo>
                  <a:pt x="4717986" y="54610"/>
                </a:lnTo>
                <a:lnTo>
                  <a:pt x="4740859" y="54610"/>
                </a:lnTo>
                <a:lnTo>
                  <a:pt x="4740859" y="45720"/>
                </a:lnTo>
                <a:close/>
              </a:path>
              <a:path w="5532755" h="237489">
                <a:moveTo>
                  <a:pt x="4777448" y="26670"/>
                </a:moveTo>
                <a:lnTo>
                  <a:pt x="4772876" y="26670"/>
                </a:lnTo>
                <a:lnTo>
                  <a:pt x="4772876" y="31750"/>
                </a:lnTo>
                <a:lnTo>
                  <a:pt x="4754575" y="31750"/>
                </a:lnTo>
                <a:lnTo>
                  <a:pt x="4754575" y="40640"/>
                </a:lnTo>
                <a:lnTo>
                  <a:pt x="4777448" y="40640"/>
                </a:lnTo>
                <a:lnTo>
                  <a:pt x="4777448" y="26670"/>
                </a:lnTo>
                <a:close/>
              </a:path>
              <a:path w="5532755" h="237489">
                <a:moveTo>
                  <a:pt x="5344668" y="32016"/>
                </a:moveTo>
                <a:lnTo>
                  <a:pt x="5340096" y="32016"/>
                </a:lnTo>
                <a:lnTo>
                  <a:pt x="5340096" y="41160"/>
                </a:lnTo>
                <a:lnTo>
                  <a:pt x="5344668" y="41160"/>
                </a:lnTo>
                <a:lnTo>
                  <a:pt x="5344668" y="32016"/>
                </a:lnTo>
                <a:close/>
              </a:path>
              <a:path w="5532755" h="237489">
                <a:moveTo>
                  <a:pt x="5477332" y="100622"/>
                </a:moveTo>
                <a:lnTo>
                  <a:pt x="5468175" y="100622"/>
                </a:lnTo>
                <a:lnTo>
                  <a:pt x="5468175" y="86893"/>
                </a:lnTo>
                <a:lnTo>
                  <a:pt x="5445303" y="86893"/>
                </a:lnTo>
                <a:lnTo>
                  <a:pt x="5445303" y="82321"/>
                </a:lnTo>
                <a:lnTo>
                  <a:pt x="5445303" y="64033"/>
                </a:lnTo>
                <a:lnTo>
                  <a:pt x="5454459" y="64033"/>
                </a:lnTo>
                <a:lnTo>
                  <a:pt x="5454459" y="54876"/>
                </a:lnTo>
                <a:lnTo>
                  <a:pt x="5427015" y="54876"/>
                </a:lnTo>
                <a:lnTo>
                  <a:pt x="5427015" y="73177"/>
                </a:lnTo>
                <a:lnTo>
                  <a:pt x="5440731" y="73177"/>
                </a:lnTo>
                <a:lnTo>
                  <a:pt x="5440731" y="82321"/>
                </a:lnTo>
                <a:lnTo>
                  <a:pt x="5436159" y="82321"/>
                </a:lnTo>
                <a:lnTo>
                  <a:pt x="5436159" y="91478"/>
                </a:lnTo>
                <a:lnTo>
                  <a:pt x="5436159" y="109766"/>
                </a:lnTo>
                <a:lnTo>
                  <a:pt x="5417858" y="109766"/>
                </a:lnTo>
                <a:lnTo>
                  <a:pt x="5417858" y="86893"/>
                </a:lnTo>
                <a:lnTo>
                  <a:pt x="5431587" y="86893"/>
                </a:lnTo>
                <a:lnTo>
                  <a:pt x="5436159" y="91478"/>
                </a:lnTo>
                <a:lnTo>
                  <a:pt x="5436159" y="82321"/>
                </a:lnTo>
                <a:lnTo>
                  <a:pt x="5399570" y="82321"/>
                </a:lnTo>
                <a:lnTo>
                  <a:pt x="5399570" y="73177"/>
                </a:lnTo>
                <a:lnTo>
                  <a:pt x="5422443" y="73177"/>
                </a:lnTo>
                <a:lnTo>
                  <a:pt x="5422443" y="64033"/>
                </a:lnTo>
                <a:lnTo>
                  <a:pt x="5413286" y="64033"/>
                </a:lnTo>
                <a:lnTo>
                  <a:pt x="5408714" y="59461"/>
                </a:lnTo>
                <a:lnTo>
                  <a:pt x="5408714" y="54876"/>
                </a:lnTo>
                <a:lnTo>
                  <a:pt x="5404142" y="50304"/>
                </a:lnTo>
                <a:lnTo>
                  <a:pt x="5399570" y="50304"/>
                </a:lnTo>
                <a:lnTo>
                  <a:pt x="5399570" y="54876"/>
                </a:lnTo>
                <a:lnTo>
                  <a:pt x="5394985" y="54876"/>
                </a:lnTo>
                <a:lnTo>
                  <a:pt x="5394985" y="59461"/>
                </a:lnTo>
                <a:lnTo>
                  <a:pt x="5390413" y="59461"/>
                </a:lnTo>
                <a:lnTo>
                  <a:pt x="5390413" y="86893"/>
                </a:lnTo>
                <a:lnTo>
                  <a:pt x="5390413" y="100622"/>
                </a:lnTo>
                <a:lnTo>
                  <a:pt x="5376697" y="100622"/>
                </a:lnTo>
                <a:lnTo>
                  <a:pt x="5376697" y="91478"/>
                </a:lnTo>
                <a:lnTo>
                  <a:pt x="5372112" y="91478"/>
                </a:lnTo>
                <a:lnTo>
                  <a:pt x="5367540" y="86893"/>
                </a:lnTo>
                <a:lnTo>
                  <a:pt x="5365254" y="82321"/>
                </a:lnTo>
                <a:lnTo>
                  <a:pt x="5362968" y="77749"/>
                </a:lnTo>
                <a:lnTo>
                  <a:pt x="5362968" y="68605"/>
                </a:lnTo>
                <a:lnTo>
                  <a:pt x="5362968" y="64033"/>
                </a:lnTo>
                <a:lnTo>
                  <a:pt x="5376697" y="64033"/>
                </a:lnTo>
                <a:lnTo>
                  <a:pt x="5376697" y="86893"/>
                </a:lnTo>
                <a:lnTo>
                  <a:pt x="5390413" y="86893"/>
                </a:lnTo>
                <a:lnTo>
                  <a:pt x="5390413" y="59461"/>
                </a:lnTo>
                <a:lnTo>
                  <a:pt x="5385841" y="59461"/>
                </a:lnTo>
                <a:lnTo>
                  <a:pt x="5385841" y="50304"/>
                </a:lnTo>
                <a:lnTo>
                  <a:pt x="5367540" y="50304"/>
                </a:lnTo>
                <a:lnTo>
                  <a:pt x="5362968" y="54876"/>
                </a:lnTo>
                <a:lnTo>
                  <a:pt x="5362968" y="59461"/>
                </a:lnTo>
                <a:lnTo>
                  <a:pt x="5340096" y="59461"/>
                </a:lnTo>
                <a:lnTo>
                  <a:pt x="5340096" y="54876"/>
                </a:lnTo>
                <a:lnTo>
                  <a:pt x="5335524" y="50304"/>
                </a:lnTo>
                <a:lnTo>
                  <a:pt x="5340096" y="45732"/>
                </a:lnTo>
                <a:lnTo>
                  <a:pt x="5321795" y="45732"/>
                </a:lnTo>
                <a:lnTo>
                  <a:pt x="5317223" y="50304"/>
                </a:lnTo>
                <a:lnTo>
                  <a:pt x="5317223" y="59461"/>
                </a:lnTo>
                <a:lnTo>
                  <a:pt x="5294350" y="59461"/>
                </a:lnTo>
                <a:lnTo>
                  <a:pt x="5294350" y="50304"/>
                </a:lnTo>
                <a:lnTo>
                  <a:pt x="5289778" y="45732"/>
                </a:lnTo>
                <a:lnTo>
                  <a:pt x="5285206" y="45732"/>
                </a:lnTo>
                <a:lnTo>
                  <a:pt x="5285206" y="68605"/>
                </a:lnTo>
                <a:lnTo>
                  <a:pt x="5285206" y="82321"/>
                </a:lnTo>
                <a:lnTo>
                  <a:pt x="5248605" y="82321"/>
                </a:lnTo>
                <a:lnTo>
                  <a:pt x="5248605" y="73177"/>
                </a:lnTo>
                <a:lnTo>
                  <a:pt x="5253190" y="68605"/>
                </a:lnTo>
                <a:lnTo>
                  <a:pt x="5285206" y="68605"/>
                </a:lnTo>
                <a:lnTo>
                  <a:pt x="5285206" y="45732"/>
                </a:lnTo>
                <a:lnTo>
                  <a:pt x="5285206" y="36588"/>
                </a:lnTo>
                <a:lnTo>
                  <a:pt x="5257762" y="36588"/>
                </a:lnTo>
                <a:lnTo>
                  <a:pt x="5257762" y="54876"/>
                </a:lnTo>
                <a:lnTo>
                  <a:pt x="5244033" y="54876"/>
                </a:lnTo>
                <a:lnTo>
                  <a:pt x="5244033" y="86893"/>
                </a:lnTo>
                <a:lnTo>
                  <a:pt x="5230317" y="86893"/>
                </a:lnTo>
                <a:lnTo>
                  <a:pt x="5230317" y="73177"/>
                </a:lnTo>
                <a:lnTo>
                  <a:pt x="5221160" y="73177"/>
                </a:lnTo>
                <a:lnTo>
                  <a:pt x="5221160" y="59461"/>
                </a:lnTo>
                <a:lnTo>
                  <a:pt x="5221160" y="54876"/>
                </a:lnTo>
                <a:lnTo>
                  <a:pt x="5221160" y="45732"/>
                </a:lnTo>
                <a:lnTo>
                  <a:pt x="5216588" y="41160"/>
                </a:lnTo>
                <a:lnTo>
                  <a:pt x="5216588" y="27444"/>
                </a:lnTo>
                <a:lnTo>
                  <a:pt x="5212016" y="27444"/>
                </a:lnTo>
                <a:lnTo>
                  <a:pt x="5212016" y="64033"/>
                </a:lnTo>
                <a:lnTo>
                  <a:pt x="5212016" y="86893"/>
                </a:lnTo>
                <a:lnTo>
                  <a:pt x="5193716" y="86893"/>
                </a:lnTo>
                <a:lnTo>
                  <a:pt x="5193716" y="77749"/>
                </a:lnTo>
                <a:lnTo>
                  <a:pt x="5198288" y="73177"/>
                </a:lnTo>
                <a:lnTo>
                  <a:pt x="5198288" y="68605"/>
                </a:lnTo>
                <a:lnTo>
                  <a:pt x="5198288" y="64033"/>
                </a:lnTo>
                <a:lnTo>
                  <a:pt x="5212016" y="64033"/>
                </a:lnTo>
                <a:lnTo>
                  <a:pt x="5212016" y="27444"/>
                </a:lnTo>
                <a:lnTo>
                  <a:pt x="5189144" y="27444"/>
                </a:lnTo>
                <a:lnTo>
                  <a:pt x="5189144" y="18288"/>
                </a:lnTo>
                <a:lnTo>
                  <a:pt x="5180000" y="18288"/>
                </a:lnTo>
                <a:lnTo>
                  <a:pt x="5180000" y="36588"/>
                </a:lnTo>
                <a:lnTo>
                  <a:pt x="5170843" y="36588"/>
                </a:lnTo>
                <a:lnTo>
                  <a:pt x="5170843" y="45732"/>
                </a:lnTo>
                <a:lnTo>
                  <a:pt x="5161699" y="45732"/>
                </a:lnTo>
                <a:lnTo>
                  <a:pt x="5161699" y="36588"/>
                </a:lnTo>
                <a:lnTo>
                  <a:pt x="5163985" y="32016"/>
                </a:lnTo>
                <a:lnTo>
                  <a:pt x="5166271" y="27444"/>
                </a:lnTo>
                <a:lnTo>
                  <a:pt x="5161699" y="22860"/>
                </a:lnTo>
                <a:lnTo>
                  <a:pt x="5161699" y="13716"/>
                </a:lnTo>
                <a:lnTo>
                  <a:pt x="5143398" y="13716"/>
                </a:lnTo>
                <a:lnTo>
                  <a:pt x="5143398" y="4572"/>
                </a:lnTo>
                <a:lnTo>
                  <a:pt x="5120525" y="4572"/>
                </a:lnTo>
                <a:lnTo>
                  <a:pt x="5120525" y="13716"/>
                </a:lnTo>
                <a:lnTo>
                  <a:pt x="5120525" y="22860"/>
                </a:lnTo>
                <a:lnTo>
                  <a:pt x="5120525" y="32016"/>
                </a:lnTo>
                <a:lnTo>
                  <a:pt x="5115953" y="32016"/>
                </a:lnTo>
                <a:lnTo>
                  <a:pt x="5115953" y="73177"/>
                </a:lnTo>
                <a:lnTo>
                  <a:pt x="5111381" y="77749"/>
                </a:lnTo>
                <a:lnTo>
                  <a:pt x="5106809" y="73177"/>
                </a:lnTo>
                <a:lnTo>
                  <a:pt x="5106809" y="68605"/>
                </a:lnTo>
                <a:lnTo>
                  <a:pt x="5115953" y="73177"/>
                </a:lnTo>
                <a:lnTo>
                  <a:pt x="5115953" y="32016"/>
                </a:lnTo>
                <a:lnTo>
                  <a:pt x="5111381" y="27444"/>
                </a:lnTo>
                <a:lnTo>
                  <a:pt x="5111381" y="22860"/>
                </a:lnTo>
                <a:lnTo>
                  <a:pt x="5120525" y="22860"/>
                </a:lnTo>
                <a:lnTo>
                  <a:pt x="5120525" y="13716"/>
                </a:lnTo>
                <a:lnTo>
                  <a:pt x="5111381" y="13716"/>
                </a:lnTo>
                <a:lnTo>
                  <a:pt x="5111381" y="18288"/>
                </a:lnTo>
                <a:lnTo>
                  <a:pt x="5088509" y="18288"/>
                </a:lnTo>
                <a:lnTo>
                  <a:pt x="5088509" y="0"/>
                </a:lnTo>
                <a:lnTo>
                  <a:pt x="5065636" y="0"/>
                </a:lnTo>
                <a:lnTo>
                  <a:pt x="5065636" y="4572"/>
                </a:lnTo>
                <a:lnTo>
                  <a:pt x="5070208" y="9144"/>
                </a:lnTo>
                <a:lnTo>
                  <a:pt x="5074780" y="9144"/>
                </a:lnTo>
                <a:lnTo>
                  <a:pt x="5074780" y="22860"/>
                </a:lnTo>
                <a:lnTo>
                  <a:pt x="5074780" y="50304"/>
                </a:lnTo>
                <a:lnTo>
                  <a:pt x="5074780" y="54876"/>
                </a:lnTo>
                <a:lnTo>
                  <a:pt x="5074780" y="68605"/>
                </a:lnTo>
                <a:lnTo>
                  <a:pt x="5070208" y="77749"/>
                </a:lnTo>
                <a:lnTo>
                  <a:pt x="5061064" y="77749"/>
                </a:lnTo>
                <a:lnTo>
                  <a:pt x="5061064" y="68605"/>
                </a:lnTo>
                <a:lnTo>
                  <a:pt x="5074780" y="68605"/>
                </a:lnTo>
                <a:lnTo>
                  <a:pt x="5074780" y="54876"/>
                </a:lnTo>
                <a:lnTo>
                  <a:pt x="5070208" y="54876"/>
                </a:lnTo>
                <a:lnTo>
                  <a:pt x="5070208" y="50304"/>
                </a:lnTo>
                <a:lnTo>
                  <a:pt x="5074780" y="50304"/>
                </a:lnTo>
                <a:lnTo>
                  <a:pt x="5074780" y="22860"/>
                </a:lnTo>
                <a:lnTo>
                  <a:pt x="5065636" y="22860"/>
                </a:lnTo>
                <a:lnTo>
                  <a:pt x="5065636" y="18288"/>
                </a:lnTo>
                <a:lnTo>
                  <a:pt x="5056492" y="18288"/>
                </a:lnTo>
                <a:lnTo>
                  <a:pt x="5056492" y="9144"/>
                </a:lnTo>
                <a:lnTo>
                  <a:pt x="5015319" y="9144"/>
                </a:lnTo>
                <a:lnTo>
                  <a:pt x="5015319" y="18288"/>
                </a:lnTo>
                <a:lnTo>
                  <a:pt x="5015319" y="68605"/>
                </a:lnTo>
                <a:lnTo>
                  <a:pt x="5015319" y="77749"/>
                </a:lnTo>
                <a:lnTo>
                  <a:pt x="5006162" y="77749"/>
                </a:lnTo>
                <a:lnTo>
                  <a:pt x="5006162" y="73177"/>
                </a:lnTo>
                <a:lnTo>
                  <a:pt x="5006162" y="68605"/>
                </a:lnTo>
                <a:lnTo>
                  <a:pt x="5015319" y="68605"/>
                </a:lnTo>
                <a:lnTo>
                  <a:pt x="5015319" y="18288"/>
                </a:lnTo>
                <a:lnTo>
                  <a:pt x="5010747" y="22860"/>
                </a:lnTo>
                <a:lnTo>
                  <a:pt x="5001590" y="22860"/>
                </a:lnTo>
                <a:lnTo>
                  <a:pt x="5001590" y="32016"/>
                </a:lnTo>
                <a:lnTo>
                  <a:pt x="4997018" y="36588"/>
                </a:lnTo>
                <a:lnTo>
                  <a:pt x="4997018" y="45732"/>
                </a:lnTo>
                <a:lnTo>
                  <a:pt x="4987874" y="45732"/>
                </a:lnTo>
                <a:lnTo>
                  <a:pt x="4987874" y="36588"/>
                </a:lnTo>
                <a:lnTo>
                  <a:pt x="4983302" y="36588"/>
                </a:lnTo>
                <a:lnTo>
                  <a:pt x="4983302" y="32016"/>
                </a:lnTo>
                <a:lnTo>
                  <a:pt x="4987874" y="27444"/>
                </a:lnTo>
                <a:lnTo>
                  <a:pt x="4992446" y="27444"/>
                </a:lnTo>
                <a:lnTo>
                  <a:pt x="4997018" y="22860"/>
                </a:lnTo>
                <a:lnTo>
                  <a:pt x="5001590" y="22860"/>
                </a:lnTo>
                <a:lnTo>
                  <a:pt x="5001590" y="13716"/>
                </a:lnTo>
                <a:lnTo>
                  <a:pt x="4969573" y="13716"/>
                </a:lnTo>
                <a:lnTo>
                  <a:pt x="4969573" y="9144"/>
                </a:lnTo>
                <a:lnTo>
                  <a:pt x="4960429" y="9144"/>
                </a:lnTo>
                <a:lnTo>
                  <a:pt x="4960429" y="32016"/>
                </a:lnTo>
                <a:lnTo>
                  <a:pt x="4951273" y="32016"/>
                </a:lnTo>
                <a:lnTo>
                  <a:pt x="4951273" y="41160"/>
                </a:lnTo>
                <a:lnTo>
                  <a:pt x="4955845" y="45732"/>
                </a:lnTo>
                <a:lnTo>
                  <a:pt x="4960429" y="36588"/>
                </a:lnTo>
                <a:lnTo>
                  <a:pt x="4965001" y="41160"/>
                </a:lnTo>
                <a:lnTo>
                  <a:pt x="4965001" y="50304"/>
                </a:lnTo>
                <a:lnTo>
                  <a:pt x="4978717" y="50304"/>
                </a:lnTo>
                <a:lnTo>
                  <a:pt x="4978717" y="59461"/>
                </a:lnTo>
                <a:lnTo>
                  <a:pt x="4960429" y="59461"/>
                </a:lnTo>
                <a:lnTo>
                  <a:pt x="4960429" y="54876"/>
                </a:lnTo>
                <a:lnTo>
                  <a:pt x="4951273" y="54876"/>
                </a:lnTo>
                <a:lnTo>
                  <a:pt x="4951273" y="64033"/>
                </a:lnTo>
                <a:lnTo>
                  <a:pt x="4951273" y="82321"/>
                </a:lnTo>
                <a:lnTo>
                  <a:pt x="4951273" y="96050"/>
                </a:lnTo>
                <a:lnTo>
                  <a:pt x="4942129" y="96050"/>
                </a:lnTo>
                <a:lnTo>
                  <a:pt x="4942129" y="86893"/>
                </a:lnTo>
                <a:lnTo>
                  <a:pt x="4932972" y="86893"/>
                </a:lnTo>
                <a:lnTo>
                  <a:pt x="4932972" y="77749"/>
                </a:lnTo>
                <a:lnTo>
                  <a:pt x="4937557" y="77749"/>
                </a:lnTo>
                <a:lnTo>
                  <a:pt x="4942129" y="73177"/>
                </a:lnTo>
                <a:lnTo>
                  <a:pt x="4942129" y="77749"/>
                </a:lnTo>
                <a:lnTo>
                  <a:pt x="4946701" y="77749"/>
                </a:lnTo>
                <a:lnTo>
                  <a:pt x="4946701" y="82321"/>
                </a:lnTo>
                <a:lnTo>
                  <a:pt x="4951273" y="82321"/>
                </a:lnTo>
                <a:lnTo>
                  <a:pt x="4951273" y="64033"/>
                </a:lnTo>
                <a:lnTo>
                  <a:pt x="4928400" y="64033"/>
                </a:lnTo>
                <a:lnTo>
                  <a:pt x="4928400" y="59461"/>
                </a:lnTo>
                <a:lnTo>
                  <a:pt x="4932972" y="54876"/>
                </a:lnTo>
                <a:lnTo>
                  <a:pt x="4951273" y="54876"/>
                </a:lnTo>
                <a:lnTo>
                  <a:pt x="4951273" y="50304"/>
                </a:lnTo>
                <a:lnTo>
                  <a:pt x="4951273" y="45732"/>
                </a:lnTo>
                <a:lnTo>
                  <a:pt x="4946701" y="45732"/>
                </a:lnTo>
                <a:lnTo>
                  <a:pt x="4932972" y="50304"/>
                </a:lnTo>
                <a:lnTo>
                  <a:pt x="4928400" y="50304"/>
                </a:lnTo>
                <a:lnTo>
                  <a:pt x="4928400" y="45732"/>
                </a:lnTo>
                <a:lnTo>
                  <a:pt x="4928400" y="27444"/>
                </a:lnTo>
                <a:lnTo>
                  <a:pt x="4914684" y="27444"/>
                </a:lnTo>
                <a:lnTo>
                  <a:pt x="4914684" y="18288"/>
                </a:lnTo>
                <a:lnTo>
                  <a:pt x="4896383" y="18288"/>
                </a:lnTo>
                <a:lnTo>
                  <a:pt x="4896383" y="27444"/>
                </a:lnTo>
                <a:lnTo>
                  <a:pt x="4887239" y="27444"/>
                </a:lnTo>
                <a:lnTo>
                  <a:pt x="4887239" y="77749"/>
                </a:lnTo>
                <a:lnTo>
                  <a:pt x="4887239" y="86893"/>
                </a:lnTo>
                <a:lnTo>
                  <a:pt x="4878082" y="86893"/>
                </a:lnTo>
                <a:lnTo>
                  <a:pt x="4878082" y="77749"/>
                </a:lnTo>
                <a:lnTo>
                  <a:pt x="4887239" y="77749"/>
                </a:lnTo>
                <a:lnTo>
                  <a:pt x="4887239" y="27444"/>
                </a:lnTo>
                <a:lnTo>
                  <a:pt x="4882654" y="27444"/>
                </a:lnTo>
                <a:lnTo>
                  <a:pt x="4882654" y="13716"/>
                </a:lnTo>
                <a:lnTo>
                  <a:pt x="4878082" y="13716"/>
                </a:lnTo>
                <a:lnTo>
                  <a:pt x="4873510" y="18288"/>
                </a:lnTo>
                <a:lnTo>
                  <a:pt x="4873510" y="27444"/>
                </a:lnTo>
                <a:lnTo>
                  <a:pt x="4864366" y="27444"/>
                </a:lnTo>
                <a:lnTo>
                  <a:pt x="4864366" y="36588"/>
                </a:lnTo>
                <a:lnTo>
                  <a:pt x="4873510" y="36588"/>
                </a:lnTo>
                <a:lnTo>
                  <a:pt x="4873510" y="45732"/>
                </a:lnTo>
                <a:lnTo>
                  <a:pt x="4864366" y="45732"/>
                </a:lnTo>
                <a:lnTo>
                  <a:pt x="4864366" y="36588"/>
                </a:lnTo>
                <a:lnTo>
                  <a:pt x="4850638" y="36588"/>
                </a:lnTo>
                <a:lnTo>
                  <a:pt x="4850638" y="22860"/>
                </a:lnTo>
                <a:lnTo>
                  <a:pt x="4859782" y="22860"/>
                </a:lnTo>
                <a:lnTo>
                  <a:pt x="4859782" y="13716"/>
                </a:lnTo>
                <a:lnTo>
                  <a:pt x="4827765" y="13716"/>
                </a:lnTo>
                <a:lnTo>
                  <a:pt x="4827765" y="54876"/>
                </a:lnTo>
                <a:lnTo>
                  <a:pt x="4818621" y="54876"/>
                </a:lnTo>
                <a:lnTo>
                  <a:pt x="4818621" y="77470"/>
                </a:lnTo>
                <a:lnTo>
                  <a:pt x="4804892" y="77470"/>
                </a:lnTo>
                <a:lnTo>
                  <a:pt x="4804892" y="68580"/>
                </a:lnTo>
                <a:lnTo>
                  <a:pt x="4791176" y="68580"/>
                </a:lnTo>
                <a:lnTo>
                  <a:pt x="4791176" y="63500"/>
                </a:lnTo>
                <a:lnTo>
                  <a:pt x="4791176" y="54610"/>
                </a:lnTo>
                <a:lnTo>
                  <a:pt x="4795748" y="54610"/>
                </a:lnTo>
                <a:lnTo>
                  <a:pt x="4795748" y="45720"/>
                </a:lnTo>
                <a:lnTo>
                  <a:pt x="4791176" y="45720"/>
                </a:lnTo>
                <a:lnTo>
                  <a:pt x="4786592" y="49530"/>
                </a:lnTo>
                <a:lnTo>
                  <a:pt x="4786592" y="54610"/>
                </a:lnTo>
                <a:lnTo>
                  <a:pt x="4782020" y="54610"/>
                </a:lnTo>
                <a:lnTo>
                  <a:pt x="4777448" y="58420"/>
                </a:lnTo>
                <a:lnTo>
                  <a:pt x="4772876" y="58420"/>
                </a:lnTo>
                <a:lnTo>
                  <a:pt x="4772876" y="63500"/>
                </a:lnTo>
                <a:lnTo>
                  <a:pt x="4763732" y="63500"/>
                </a:lnTo>
                <a:lnTo>
                  <a:pt x="4763732" y="68580"/>
                </a:lnTo>
                <a:lnTo>
                  <a:pt x="4763732" y="77470"/>
                </a:lnTo>
                <a:lnTo>
                  <a:pt x="4754575" y="77470"/>
                </a:lnTo>
                <a:lnTo>
                  <a:pt x="4754575" y="68580"/>
                </a:lnTo>
                <a:lnTo>
                  <a:pt x="4763732" y="68580"/>
                </a:lnTo>
                <a:lnTo>
                  <a:pt x="4763732" y="63500"/>
                </a:lnTo>
                <a:lnTo>
                  <a:pt x="4759147" y="63500"/>
                </a:lnTo>
                <a:lnTo>
                  <a:pt x="4759147" y="58420"/>
                </a:lnTo>
                <a:lnTo>
                  <a:pt x="4750003" y="58420"/>
                </a:lnTo>
                <a:lnTo>
                  <a:pt x="4750003" y="68580"/>
                </a:lnTo>
                <a:lnTo>
                  <a:pt x="4745431" y="68580"/>
                </a:lnTo>
                <a:lnTo>
                  <a:pt x="4740859" y="63500"/>
                </a:lnTo>
                <a:lnTo>
                  <a:pt x="4740859" y="58420"/>
                </a:lnTo>
                <a:lnTo>
                  <a:pt x="4704258" y="58420"/>
                </a:lnTo>
                <a:lnTo>
                  <a:pt x="4704258" y="63500"/>
                </a:lnTo>
                <a:lnTo>
                  <a:pt x="4699686" y="63500"/>
                </a:lnTo>
                <a:lnTo>
                  <a:pt x="4695114" y="58420"/>
                </a:lnTo>
                <a:lnTo>
                  <a:pt x="4695114" y="54610"/>
                </a:lnTo>
                <a:lnTo>
                  <a:pt x="4681385" y="54610"/>
                </a:lnTo>
                <a:lnTo>
                  <a:pt x="4681385" y="68580"/>
                </a:lnTo>
                <a:lnTo>
                  <a:pt x="4667669" y="68580"/>
                </a:lnTo>
                <a:lnTo>
                  <a:pt x="4667669" y="63500"/>
                </a:lnTo>
                <a:lnTo>
                  <a:pt x="4658512" y="63500"/>
                </a:lnTo>
                <a:lnTo>
                  <a:pt x="4658512" y="58420"/>
                </a:lnTo>
                <a:lnTo>
                  <a:pt x="4644796" y="58420"/>
                </a:lnTo>
                <a:lnTo>
                  <a:pt x="4644796" y="63500"/>
                </a:lnTo>
                <a:lnTo>
                  <a:pt x="4635639" y="63500"/>
                </a:lnTo>
                <a:lnTo>
                  <a:pt x="4635639" y="58420"/>
                </a:lnTo>
                <a:lnTo>
                  <a:pt x="4635639" y="54610"/>
                </a:lnTo>
                <a:lnTo>
                  <a:pt x="4626495" y="54610"/>
                </a:lnTo>
                <a:lnTo>
                  <a:pt x="4626495" y="49530"/>
                </a:lnTo>
                <a:lnTo>
                  <a:pt x="4617351" y="45720"/>
                </a:lnTo>
                <a:lnTo>
                  <a:pt x="4612767" y="49530"/>
                </a:lnTo>
                <a:lnTo>
                  <a:pt x="4603623" y="49530"/>
                </a:lnTo>
                <a:lnTo>
                  <a:pt x="4603623" y="58420"/>
                </a:lnTo>
                <a:lnTo>
                  <a:pt x="4599051" y="58420"/>
                </a:lnTo>
                <a:lnTo>
                  <a:pt x="4599051" y="49530"/>
                </a:lnTo>
                <a:lnTo>
                  <a:pt x="4585322" y="49530"/>
                </a:lnTo>
                <a:lnTo>
                  <a:pt x="4585322" y="45720"/>
                </a:lnTo>
                <a:lnTo>
                  <a:pt x="4599051" y="45720"/>
                </a:lnTo>
                <a:lnTo>
                  <a:pt x="4599051" y="31750"/>
                </a:lnTo>
                <a:lnTo>
                  <a:pt x="4585322" y="31750"/>
                </a:lnTo>
                <a:lnTo>
                  <a:pt x="4585322" y="40640"/>
                </a:lnTo>
                <a:lnTo>
                  <a:pt x="4567034" y="40640"/>
                </a:lnTo>
                <a:lnTo>
                  <a:pt x="4567034" y="45720"/>
                </a:lnTo>
                <a:lnTo>
                  <a:pt x="4562449" y="49530"/>
                </a:lnTo>
                <a:lnTo>
                  <a:pt x="4544161" y="49530"/>
                </a:lnTo>
                <a:lnTo>
                  <a:pt x="4544161" y="54610"/>
                </a:lnTo>
                <a:lnTo>
                  <a:pt x="4548733" y="54610"/>
                </a:lnTo>
                <a:lnTo>
                  <a:pt x="4548733" y="63500"/>
                </a:lnTo>
                <a:lnTo>
                  <a:pt x="4544161" y="68580"/>
                </a:lnTo>
                <a:lnTo>
                  <a:pt x="4544161" y="72390"/>
                </a:lnTo>
                <a:lnTo>
                  <a:pt x="4530433" y="72390"/>
                </a:lnTo>
                <a:lnTo>
                  <a:pt x="4530433" y="81280"/>
                </a:lnTo>
                <a:lnTo>
                  <a:pt x="4521289" y="81280"/>
                </a:lnTo>
                <a:lnTo>
                  <a:pt x="4521289" y="77470"/>
                </a:lnTo>
                <a:lnTo>
                  <a:pt x="4521289" y="72390"/>
                </a:lnTo>
                <a:lnTo>
                  <a:pt x="4516704" y="77470"/>
                </a:lnTo>
                <a:lnTo>
                  <a:pt x="4507560" y="77470"/>
                </a:lnTo>
                <a:lnTo>
                  <a:pt x="4507560" y="68580"/>
                </a:lnTo>
                <a:lnTo>
                  <a:pt x="4512132" y="68580"/>
                </a:lnTo>
                <a:lnTo>
                  <a:pt x="4512132" y="72390"/>
                </a:lnTo>
                <a:lnTo>
                  <a:pt x="4516704" y="68580"/>
                </a:lnTo>
                <a:lnTo>
                  <a:pt x="4521289" y="68580"/>
                </a:lnTo>
                <a:lnTo>
                  <a:pt x="4530433" y="68580"/>
                </a:lnTo>
                <a:lnTo>
                  <a:pt x="4530433" y="63500"/>
                </a:lnTo>
                <a:lnTo>
                  <a:pt x="4530433" y="45720"/>
                </a:lnTo>
                <a:lnTo>
                  <a:pt x="4530433" y="35560"/>
                </a:lnTo>
                <a:lnTo>
                  <a:pt x="4525861" y="31750"/>
                </a:lnTo>
                <a:lnTo>
                  <a:pt x="4521289" y="31750"/>
                </a:lnTo>
                <a:lnTo>
                  <a:pt x="4521289" y="45720"/>
                </a:lnTo>
                <a:lnTo>
                  <a:pt x="4507560" y="45720"/>
                </a:lnTo>
                <a:lnTo>
                  <a:pt x="4507560" y="40640"/>
                </a:lnTo>
                <a:lnTo>
                  <a:pt x="4502988" y="40640"/>
                </a:lnTo>
                <a:lnTo>
                  <a:pt x="4498416" y="45720"/>
                </a:lnTo>
                <a:lnTo>
                  <a:pt x="4498416" y="68580"/>
                </a:lnTo>
                <a:lnTo>
                  <a:pt x="4484687" y="68580"/>
                </a:lnTo>
                <a:lnTo>
                  <a:pt x="4484687" y="54610"/>
                </a:lnTo>
                <a:lnTo>
                  <a:pt x="4480115" y="49530"/>
                </a:lnTo>
                <a:lnTo>
                  <a:pt x="4461815" y="49530"/>
                </a:lnTo>
                <a:lnTo>
                  <a:pt x="4461815" y="63500"/>
                </a:lnTo>
                <a:lnTo>
                  <a:pt x="4475543" y="63500"/>
                </a:lnTo>
                <a:lnTo>
                  <a:pt x="4475543" y="77470"/>
                </a:lnTo>
                <a:lnTo>
                  <a:pt x="4466387" y="77470"/>
                </a:lnTo>
                <a:lnTo>
                  <a:pt x="4466387" y="72390"/>
                </a:lnTo>
                <a:lnTo>
                  <a:pt x="4443514" y="72390"/>
                </a:lnTo>
                <a:lnTo>
                  <a:pt x="4443514" y="63500"/>
                </a:lnTo>
                <a:lnTo>
                  <a:pt x="4448099" y="63500"/>
                </a:lnTo>
                <a:lnTo>
                  <a:pt x="4448099" y="54610"/>
                </a:lnTo>
                <a:lnTo>
                  <a:pt x="4438942" y="54610"/>
                </a:lnTo>
                <a:lnTo>
                  <a:pt x="4438942" y="63500"/>
                </a:lnTo>
                <a:lnTo>
                  <a:pt x="4425226" y="63500"/>
                </a:lnTo>
                <a:lnTo>
                  <a:pt x="4425226" y="45720"/>
                </a:lnTo>
                <a:lnTo>
                  <a:pt x="4416069" y="45720"/>
                </a:lnTo>
                <a:lnTo>
                  <a:pt x="4416069" y="72390"/>
                </a:lnTo>
                <a:lnTo>
                  <a:pt x="4406925" y="72390"/>
                </a:lnTo>
                <a:lnTo>
                  <a:pt x="4402353" y="68580"/>
                </a:lnTo>
                <a:lnTo>
                  <a:pt x="4402353" y="58420"/>
                </a:lnTo>
                <a:lnTo>
                  <a:pt x="4406925" y="54610"/>
                </a:lnTo>
                <a:lnTo>
                  <a:pt x="4406925" y="49530"/>
                </a:lnTo>
                <a:lnTo>
                  <a:pt x="4379480" y="49530"/>
                </a:lnTo>
                <a:lnTo>
                  <a:pt x="4379480" y="63500"/>
                </a:lnTo>
                <a:lnTo>
                  <a:pt x="4388624" y="63500"/>
                </a:lnTo>
                <a:lnTo>
                  <a:pt x="4388624" y="54610"/>
                </a:lnTo>
                <a:lnTo>
                  <a:pt x="4397781" y="54610"/>
                </a:lnTo>
                <a:lnTo>
                  <a:pt x="4397781" y="63500"/>
                </a:lnTo>
                <a:lnTo>
                  <a:pt x="4388624" y="63500"/>
                </a:lnTo>
                <a:lnTo>
                  <a:pt x="4388624" y="86360"/>
                </a:lnTo>
                <a:lnTo>
                  <a:pt x="4379480" y="86360"/>
                </a:lnTo>
                <a:lnTo>
                  <a:pt x="4379480" y="109220"/>
                </a:lnTo>
                <a:lnTo>
                  <a:pt x="4397781" y="109220"/>
                </a:lnTo>
                <a:lnTo>
                  <a:pt x="4402353" y="104140"/>
                </a:lnTo>
                <a:lnTo>
                  <a:pt x="4402353" y="95250"/>
                </a:lnTo>
                <a:lnTo>
                  <a:pt x="4416069" y="95250"/>
                </a:lnTo>
                <a:lnTo>
                  <a:pt x="4416069" y="86360"/>
                </a:lnTo>
                <a:lnTo>
                  <a:pt x="4425226" y="86360"/>
                </a:lnTo>
                <a:lnTo>
                  <a:pt x="4425226" y="77470"/>
                </a:lnTo>
                <a:lnTo>
                  <a:pt x="4420654" y="77470"/>
                </a:lnTo>
                <a:lnTo>
                  <a:pt x="4420654" y="72390"/>
                </a:lnTo>
                <a:lnTo>
                  <a:pt x="4425226" y="72390"/>
                </a:lnTo>
                <a:lnTo>
                  <a:pt x="4425226" y="77470"/>
                </a:lnTo>
                <a:lnTo>
                  <a:pt x="4428439" y="78740"/>
                </a:lnTo>
                <a:lnTo>
                  <a:pt x="4430369" y="85090"/>
                </a:lnTo>
                <a:lnTo>
                  <a:pt x="4429722" y="104140"/>
                </a:lnTo>
                <a:lnTo>
                  <a:pt x="4425226" y="140970"/>
                </a:lnTo>
                <a:lnTo>
                  <a:pt x="4452671" y="140970"/>
                </a:lnTo>
                <a:lnTo>
                  <a:pt x="4452671" y="127000"/>
                </a:lnTo>
                <a:lnTo>
                  <a:pt x="4466387" y="127000"/>
                </a:lnTo>
                <a:lnTo>
                  <a:pt x="4466387" y="163830"/>
                </a:lnTo>
                <a:lnTo>
                  <a:pt x="4480115" y="163830"/>
                </a:lnTo>
                <a:lnTo>
                  <a:pt x="4480115" y="168910"/>
                </a:lnTo>
                <a:lnTo>
                  <a:pt x="4470971" y="168910"/>
                </a:lnTo>
                <a:lnTo>
                  <a:pt x="4466387" y="172720"/>
                </a:lnTo>
                <a:lnTo>
                  <a:pt x="4466387" y="182880"/>
                </a:lnTo>
                <a:lnTo>
                  <a:pt x="4489259" y="182880"/>
                </a:lnTo>
                <a:lnTo>
                  <a:pt x="4489259" y="172720"/>
                </a:lnTo>
                <a:lnTo>
                  <a:pt x="4512132" y="172720"/>
                </a:lnTo>
                <a:lnTo>
                  <a:pt x="4512132" y="163830"/>
                </a:lnTo>
                <a:lnTo>
                  <a:pt x="4530433" y="163830"/>
                </a:lnTo>
                <a:lnTo>
                  <a:pt x="4530433" y="149860"/>
                </a:lnTo>
                <a:lnTo>
                  <a:pt x="4539577" y="149860"/>
                </a:lnTo>
                <a:lnTo>
                  <a:pt x="4539577" y="154940"/>
                </a:lnTo>
                <a:lnTo>
                  <a:pt x="4544161" y="160020"/>
                </a:lnTo>
                <a:lnTo>
                  <a:pt x="4544161" y="172720"/>
                </a:lnTo>
                <a:lnTo>
                  <a:pt x="4567034" y="172720"/>
                </a:lnTo>
                <a:lnTo>
                  <a:pt x="4567034" y="160020"/>
                </a:lnTo>
                <a:lnTo>
                  <a:pt x="4580750" y="160020"/>
                </a:lnTo>
                <a:lnTo>
                  <a:pt x="4580750" y="149860"/>
                </a:lnTo>
                <a:lnTo>
                  <a:pt x="4580750" y="132080"/>
                </a:lnTo>
                <a:lnTo>
                  <a:pt x="4576178" y="132080"/>
                </a:lnTo>
                <a:lnTo>
                  <a:pt x="4576178" y="127000"/>
                </a:lnTo>
                <a:lnTo>
                  <a:pt x="4576178" y="123190"/>
                </a:lnTo>
                <a:lnTo>
                  <a:pt x="4585322" y="123190"/>
                </a:lnTo>
                <a:lnTo>
                  <a:pt x="4585322" y="114300"/>
                </a:lnTo>
                <a:lnTo>
                  <a:pt x="4589894" y="114300"/>
                </a:lnTo>
                <a:lnTo>
                  <a:pt x="4589894" y="132080"/>
                </a:lnTo>
                <a:lnTo>
                  <a:pt x="4594479" y="137160"/>
                </a:lnTo>
                <a:lnTo>
                  <a:pt x="4603623" y="137160"/>
                </a:lnTo>
                <a:lnTo>
                  <a:pt x="4603623" y="146050"/>
                </a:lnTo>
                <a:lnTo>
                  <a:pt x="4612767" y="146050"/>
                </a:lnTo>
                <a:lnTo>
                  <a:pt x="4612767" y="149860"/>
                </a:lnTo>
                <a:lnTo>
                  <a:pt x="4617351" y="154940"/>
                </a:lnTo>
                <a:lnTo>
                  <a:pt x="4635639" y="154940"/>
                </a:lnTo>
                <a:lnTo>
                  <a:pt x="4635639" y="163830"/>
                </a:lnTo>
                <a:lnTo>
                  <a:pt x="4644796" y="163830"/>
                </a:lnTo>
                <a:lnTo>
                  <a:pt x="4644796" y="154940"/>
                </a:lnTo>
                <a:lnTo>
                  <a:pt x="4658512" y="154940"/>
                </a:lnTo>
                <a:lnTo>
                  <a:pt x="4658512" y="163830"/>
                </a:lnTo>
                <a:lnTo>
                  <a:pt x="4663084" y="163830"/>
                </a:lnTo>
                <a:lnTo>
                  <a:pt x="4667669" y="160020"/>
                </a:lnTo>
                <a:lnTo>
                  <a:pt x="4667669" y="146050"/>
                </a:lnTo>
                <a:lnTo>
                  <a:pt x="4681385" y="146050"/>
                </a:lnTo>
                <a:lnTo>
                  <a:pt x="4681385" y="168910"/>
                </a:lnTo>
                <a:lnTo>
                  <a:pt x="4690542" y="168910"/>
                </a:lnTo>
                <a:lnTo>
                  <a:pt x="4690542" y="146050"/>
                </a:lnTo>
                <a:lnTo>
                  <a:pt x="4699686" y="146050"/>
                </a:lnTo>
                <a:lnTo>
                  <a:pt x="4699686" y="160020"/>
                </a:lnTo>
                <a:lnTo>
                  <a:pt x="4727130" y="160020"/>
                </a:lnTo>
                <a:lnTo>
                  <a:pt x="4731702" y="154940"/>
                </a:lnTo>
                <a:lnTo>
                  <a:pt x="4731702" y="146050"/>
                </a:lnTo>
                <a:lnTo>
                  <a:pt x="4722558" y="146050"/>
                </a:lnTo>
                <a:lnTo>
                  <a:pt x="4722558" y="132080"/>
                </a:lnTo>
                <a:lnTo>
                  <a:pt x="4708830" y="132080"/>
                </a:lnTo>
                <a:lnTo>
                  <a:pt x="4708830" y="123190"/>
                </a:lnTo>
                <a:lnTo>
                  <a:pt x="4717986" y="123190"/>
                </a:lnTo>
                <a:lnTo>
                  <a:pt x="4722558" y="127000"/>
                </a:lnTo>
                <a:lnTo>
                  <a:pt x="4722558" y="132080"/>
                </a:lnTo>
                <a:lnTo>
                  <a:pt x="4731702" y="132080"/>
                </a:lnTo>
                <a:lnTo>
                  <a:pt x="4731702" y="140970"/>
                </a:lnTo>
                <a:lnTo>
                  <a:pt x="4740859" y="140970"/>
                </a:lnTo>
                <a:lnTo>
                  <a:pt x="4740859" y="154940"/>
                </a:lnTo>
                <a:lnTo>
                  <a:pt x="4772876" y="154940"/>
                </a:lnTo>
                <a:lnTo>
                  <a:pt x="4772876" y="140970"/>
                </a:lnTo>
                <a:lnTo>
                  <a:pt x="4782020" y="140970"/>
                </a:lnTo>
                <a:lnTo>
                  <a:pt x="4786592" y="137160"/>
                </a:lnTo>
                <a:lnTo>
                  <a:pt x="4786592" y="127000"/>
                </a:lnTo>
                <a:lnTo>
                  <a:pt x="4800320" y="127000"/>
                </a:lnTo>
                <a:lnTo>
                  <a:pt x="4800320" y="123190"/>
                </a:lnTo>
                <a:lnTo>
                  <a:pt x="4800320" y="114300"/>
                </a:lnTo>
                <a:lnTo>
                  <a:pt x="4804892" y="114300"/>
                </a:lnTo>
                <a:lnTo>
                  <a:pt x="4809464" y="109220"/>
                </a:lnTo>
                <a:lnTo>
                  <a:pt x="4809464" y="100330"/>
                </a:lnTo>
                <a:lnTo>
                  <a:pt x="4800320" y="100330"/>
                </a:lnTo>
                <a:lnTo>
                  <a:pt x="4800320" y="91440"/>
                </a:lnTo>
                <a:lnTo>
                  <a:pt x="4804892" y="91440"/>
                </a:lnTo>
                <a:lnTo>
                  <a:pt x="4809464" y="95250"/>
                </a:lnTo>
                <a:lnTo>
                  <a:pt x="4809464" y="100330"/>
                </a:lnTo>
                <a:lnTo>
                  <a:pt x="4823193" y="100330"/>
                </a:lnTo>
                <a:lnTo>
                  <a:pt x="4827765" y="95250"/>
                </a:lnTo>
                <a:lnTo>
                  <a:pt x="4823193" y="91440"/>
                </a:lnTo>
                <a:lnTo>
                  <a:pt x="4823193" y="81280"/>
                </a:lnTo>
                <a:lnTo>
                  <a:pt x="4823193" y="77749"/>
                </a:lnTo>
                <a:lnTo>
                  <a:pt x="4827765" y="77749"/>
                </a:lnTo>
                <a:lnTo>
                  <a:pt x="4832337" y="82321"/>
                </a:lnTo>
                <a:lnTo>
                  <a:pt x="4832337" y="100622"/>
                </a:lnTo>
                <a:lnTo>
                  <a:pt x="4855210" y="100622"/>
                </a:lnTo>
                <a:lnTo>
                  <a:pt x="4855210" y="109766"/>
                </a:lnTo>
                <a:lnTo>
                  <a:pt x="4882654" y="109766"/>
                </a:lnTo>
                <a:lnTo>
                  <a:pt x="4887239" y="105194"/>
                </a:lnTo>
                <a:lnTo>
                  <a:pt x="4887239" y="100622"/>
                </a:lnTo>
                <a:lnTo>
                  <a:pt x="4896383" y="100622"/>
                </a:lnTo>
                <a:lnTo>
                  <a:pt x="4896383" y="86893"/>
                </a:lnTo>
                <a:lnTo>
                  <a:pt x="4896383" y="82321"/>
                </a:lnTo>
                <a:lnTo>
                  <a:pt x="4900955" y="77749"/>
                </a:lnTo>
                <a:lnTo>
                  <a:pt x="4914684" y="77749"/>
                </a:lnTo>
                <a:lnTo>
                  <a:pt x="4914684" y="68605"/>
                </a:lnTo>
                <a:lnTo>
                  <a:pt x="4923828" y="68605"/>
                </a:lnTo>
                <a:lnTo>
                  <a:pt x="4923828" y="123494"/>
                </a:lnTo>
                <a:lnTo>
                  <a:pt x="4928400" y="123494"/>
                </a:lnTo>
                <a:lnTo>
                  <a:pt x="4932972" y="118922"/>
                </a:lnTo>
                <a:lnTo>
                  <a:pt x="4932972" y="109766"/>
                </a:lnTo>
                <a:lnTo>
                  <a:pt x="4955845" y="109766"/>
                </a:lnTo>
                <a:lnTo>
                  <a:pt x="4955845" y="100622"/>
                </a:lnTo>
                <a:lnTo>
                  <a:pt x="4960429" y="100622"/>
                </a:lnTo>
                <a:lnTo>
                  <a:pt x="4960429" y="96050"/>
                </a:lnTo>
                <a:lnTo>
                  <a:pt x="4965001" y="91478"/>
                </a:lnTo>
                <a:lnTo>
                  <a:pt x="4965001" y="77749"/>
                </a:lnTo>
                <a:lnTo>
                  <a:pt x="4974145" y="77749"/>
                </a:lnTo>
                <a:lnTo>
                  <a:pt x="4974145" y="86893"/>
                </a:lnTo>
                <a:lnTo>
                  <a:pt x="4997018" y="86893"/>
                </a:lnTo>
                <a:lnTo>
                  <a:pt x="4997018" y="100622"/>
                </a:lnTo>
                <a:lnTo>
                  <a:pt x="5010747" y="100622"/>
                </a:lnTo>
                <a:lnTo>
                  <a:pt x="5010747" y="123494"/>
                </a:lnTo>
                <a:lnTo>
                  <a:pt x="5015319" y="128066"/>
                </a:lnTo>
                <a:lnTo>
                  <a:pt x="5019891" y="128066"/>
                </a:lnTo>
                <a:lnTo>
                  <a:pt x="5019891" y="118922"/>
                </a:lnTo>
                <a:lnTo>
                  <a:pt x="5038191" y="118922"/>
                </a:lnTo>
                <a:lnTo>
                  <a:pt x="5038191" y="105194"/>
                </a:lnTo>
                <a:lnTo>
                  <a:pt x="5029035" y="105194"/>
                </a:lnTo>
                <a:lnTo>
                  <a:pt x="5029035" y="91478"/>
                </a:lnTo>
                <a:lnTo>
                  <a:pt x="5033619" y="91478"/>
                </a:lnTo>
                <a:lnTo>
                  <a:pt x="5038191" y="96050"/>
                </a:lnTo>
                <a:lnTo>
                  <a:pt x="5038191" y="105194"/>
                </a:lnTo>
                <a:lnTo>
                  <a:pt x="5061064" y="105194"/>
                </a:lnTo>
                <a:lnTo>
                  <a:pt x="5061064" y="114338"/>
                </a:lnTo>
                <a:lnTo>
                  <a:pt x="5074780" y="114338"/>
                </a:lnTo>
                <a:lnTo>
                  <a:pt x="5074780" y="123494"/>
                </a:lnTo>
                <a:lnTo>
                  <a:pt x="5083937" y="123494"/>
                </a:lnTo>
                <a:lnTo>
                  <a:pt x="5083937" y="100622"/>
                </a:lnTo>
                <a:lnTo>
                  <a:pt x="5093081" y="100622"/>
                </a:lnTo>
                <a:lnTo>
                  <a:pt x="5093081" y="114338"/>
                </a:lnTo>
                <a:lnTo>
                  <a:pt x="5120525" y="114338"/>
                </a:lnTo>
                <a:lnTo>
                  <a:pt x="5120525" y="100622"/>
                </a:lnTo>
                <a:lnTo>
                  <a:pt x="5120525" y="91478"/>
                </a:lnTo>
                <a:lnTo>
                  <a:pt x="5129682" y="91478"/>
                </a:lnTo>
                <a:lnTo>
                  <a:pt x="5129682" y="114338"/>
                </a:lnTo>
                <a:lnTo>
                  <a:pt x="5120525" y="114338"/>
                </a:lnTo>
                <a:lnTo>
                  <a:pt x="5125097" y="118922"/>
                </a:lnTo>
                <a:lnTo>
                  <a:pt x="5152542" y="118922"/>
                </a:lnTo>
                <a:lnTo>
                  <a:pt x="5152542" y="96050"/>
                </a:lnTo>
                <a:lnTo>
                  <a:pt x="5166271" y="96050"/>
                </a:lnTo>
                <a:lnTo>
                  <a:pt x="5166271" y="109766"/>
                </a:lnTo>
                <a:lnTo>
                  <a:pt x="5189144" y="109766"/>
                </a:lnTo>
                <a:lnTo>
                  <a:pt x="5189144" y="96050"/>
                </a:lnTo>
                <a:lnTo>
                  <a:pt x="5202872" y="96050"/>
                </a:lnTo>
                <a:lnTo>
                  <a:pt x="5202872" y="100622"/>
                </a:lnTo>
                <a:lnTo>
                  <a:pt x="5216588" y="100622"/>
                </a:lnTo>
                <a:lnTo>
                  <a:pt x="5216588" y="96050"/>
                </a:lnTo>
                <a:lnTo>
                  <a:pt x="5216588" y="91478"/>
                </a:lnTo>
                <a:lnTo>
                  <a:pt x="5216588" y="86893"/>
                </a:lnTo>
                <a:lnTo>
                  <a:pt x="5221160" y="86893"/>
                </a:lnTo>
                <a:lnTo>
                  <a:pt x="5225732" y="91478"/>
                </a:lnTo>
                <a:lnTo>
                  <a:pt x="5225732" y="96050"/>
                </a:lnTo>
                <a:lnTo>
                  <a:pt x="5230317" y="96050"/>
                </a:lnTo>
                <a:lnTo>
                  <a:pt x="5230317" y="100622"/>
                </a:lnTo>
                <a:lnTo>
                  <a:pt x="5253190" y="100622"/>
                </a:lnTo>
                <a:lnTo>
                  <a:pt x="5253190" y="86893"/>
                </a:lnTo>
                <a:lnTo>
                  <a:pt x="5266906" y="86893"/>
                </a:lnTo>
                <a:lnTo>
                  <a:pt x="5266906" y="96050"/>
                </a:lnTo>
                <a:lnTo>
                  <a:pt x="5276062" y="96050"/>
                </a:lnTo>
                <a:lnTo>
                  <a:pt x="5276062" y="86893"/>
                </a:lnTo>
                <a:lnTo>
                  <a:pt x="5285206" y="86893"/>
                </a:lnTo>
                <a:lnTo>
                  <a:pt x="5285206" y="96050"/>
                </a:lnTo>
                <a:lnTo>
                  <a:pt x="5294350" y="96050"/>
                </a:lnTo>
                <a:lnTo>
                  <a:pt x="5294350" y="86893"/>
                </a:lnTo>
                <a:lnTo>
                  <a:pt x="5303507" y="86893"/>
                </a:lnTo>
                <a:lnTo>
                  <a:pt x="5303507" y="109766"/>
                </a:lnTo>
                <a:lnTo>
                  <a:pt x="5312651" y="109766"/>
                </a:lnTo>
                <a:lnTo>
                  <a:pt x="5312651" y="118922"/>
                </a:lnTo>
                <a:lnTo>
                  <a:pt x="5344668" y="118922"/>
                </a:lnTo>
                <a:lnTo>
                  <a:pt x="5344668" y="109766"/>
                </a:lnTo>
                <a:lnTo>
                  <a:pt x="5335524" y="109766"/>
                </a:lnTo>
                <a:lnTo>
                  <a:pt x="5330952" y="105194"/>
                </a:lnTo>
                <a:lnTo>
                  <a:pt x="5326380" y="105194"/>
                </a:lnTo>
                <a:lnTo>
                  <a:pt x="5326380" y="100622"/>
                </a:lnTo>
                <a:lnTo>
                  <a:pt x="5330952" y="100622"/>
                </a:lnTo>
                <a:lnTo>
                  <a:pt x="5330952" y="86893"/>
                </a:lnTo>
                <a:lnTo>
                  <a:pt x="5340096" y="86893"/>
                </a:lnTo>
                <a:lnTo>
                  <a:pt x="5344668" y="91478"/>
                </a:lnTo>
                <a:lnTo>
                  <a:pt x="5344668" y="100622"/>
                </a:lnTo>
                <a:lnTo>
                  <a:pt x="5349252" y="105194"/>
                </a:lnTo>
                <a:lnTo>
                  <a:pt x="5376697" y="105194"/>
                </a:lnTo>
                <a:lnTo>
                  <a:pt x="5376697" y="109766"/>
                </a:lnTo>
                <a:lnTo>
                  <a:pt x="5381269" y="109766"/>
                </a:lnTo>
                <a:lnTo>
                  <a:pt x="5385841" y="114338"/>
                </a:lnTo>
                <a:lnTo>
                  <a:pt x="5399570" y="114338"/>
                </a:lnTo>
                <a:lnTo>
                  <a:pt x="5399570" y="128066"/>
                </a:lnTo>
                <a:lnTo>
                  <a:pt x="5431587" y="128066"/>
                </a:lnTo>
                <a:lnTo>
                  <a:pt x="5436159" y="132638"/>
                </a:lnTo>
                <a:lnTo>
                  <a:pt x="5440731" y="132638"/>
                </a:lnTo>
                <a:lnTo>
                  <a:pt x="5440731" y="137210"/>
                </a:lnTo>
                <a:lnTo>
                  <a:pt x="5449887" y="137210"/>
                </a:lnTo>
                <a:lnTo>
                  <a:pt x="5449887" y="132638"/>
                </a:lnTo>
                <a:lnTo>
                  <a:pt x="5454459" y="128066"/>
                </a:lnTo>
                <a:lnTo>
                  <a:pt x="5454459" y="114338"/>
                </a:lnTo>
                <a:lnTo>
                  <a:pt x="5459031" y="114338"/>
                </a:lnTo>
                <a:lnTo>
                  <a:pt x="5463603" y="109766"/>
                </a:lnTo>
                <a:lnTo>
                  <a:pt x="5477332" y="109766"/>
                </a:lnTo>
                <a:lnTo>
                  <a:pt x="5477332" y="100622"/>
                </a:lnTo>
                <a:close/>
              </a:path>
              <a:path w="5532755" h="237489">
                <a:moveTo>
                  <a:pt x="5486476" y="73177"/>
                </a:moveTo>
                <a:lnTo>
                  <a:pt x="5477332" y="73177"/>
                </a:lnTo>
                <a:lnTo>
                  <a:pt x="5477332" y="64033"/>
                </a:lnTo>
                <a:lnTo>
                  <a:pt x="5468175" y="64033"/>
                </a:lnTo>
                <a:lnTo>
                  <a:pt x="5468175" y="77749"/>
                </a:lnTo>
                <a:lnTo>
                  <a:pt x="5477332" y="77749"/>
                </a:lnTo>
                <a:lnTo>
                  <a:pt x="5477332" y="82321"/>
                </a:lnTo>
                <a:lnTo>
                  <a:pt x="5486476" y="73177"/>
                </a:lnTo>
                <a:close/>
              </a:path>
              <a:path w="5532755" h="237489">
                <a:moveTo>
                  <a:pt x="5532221" y="96050"/>
                </a:moveTo>
                <a:lnTo>
                  <a:pt x="5518493" y="96050"/>
                </a:lnTo>
                <a:lnTo>
                  <a:pt x="5518493" y="82321"/>
                </a:lnTo>
                <a:lnTo>
                  <a:pt x="5527649" y="82321"/>
                </a:lnTo>
                <a:lnTo>
                  <a:pt x="5527649" y="59461"/>
                </a:lnTo>
                <a:lnTo>
                  <a:pt x="5504777" y="59461"/>
                </a:lnTo>
                <a:lnTo>
                  <a:pt x="5504777" y="82321"/>
                </a:lnTo>
                <a:lnTo>
                  <a:pt x="5491048" y="82321"/>
                </a:lnTo>
                <a:lnTo>
                  <a:pt x="5491048" y="77749"/>
                </a:lnTo>
                <a:lnTo>
                  <a:pt x="5486476" y="73177"/>
                </a:lnTo>
                <a:lnTo>
                  <a:pt x="5486476" y="86893"/>
                </a:lnTo>
                <a:lnTo>
                  <a:pt x="5513921" y="86893"/>
                </a:lnTo>
                <a:lnTo>
                  <a:pt x="5513921" y="100622"/>
                </a:lnTo>
                <a:lnTo>
                  <a:pt x="5527649" y="100622"/>
                </a:lnTo>
                <a:lnTo>
                  <a:pt x="5527649" y="109766"/>
                </a:lnTo>
                <a:lnTo>
                  <a:pt x="5532221" y="109766"/>
                </a:lnTo>
                <a:lnTo>
                  <a:pt x="5532221" y="9605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41683" y="3602566"/>
            <a:ext cx="23495" cy="36830"/>
          </a:xfrm>
          <a:custGeom>
            <a:avLst/>
            <a:gdLst/>
            <a:ahLst/>
            <a:cxnLst/>
            <a:rect l="l" t="t" r="r" b="b"/>
            <a:pathLst>
              <a:path w="23494" h="36829">
                <a:moveTo>
                  <a:pt x="13723" y="36591"/>
                </a:moveTo>
                <a:lnTo>
                  <a:pt x="4574" y="36591"/>
                </a:lnTo>
                <a:lnTo>
                  <a:pt x="4574" y="32017"/>
                </a:lnTo>
                <a:lnTo>
                  <a:pt x="0" y="22869"/>
                </a:lnTo>
                <a:lnTo>
                  <a:pt x="0" y="0"/>
                </a:lnTo>
                <a:lnTo>
                  <a:pt x="22871" y="0"/>
                </a:lnTo>
                <a:lnTo>
                  <a:pt x="22871" y="22869"/>
                </a:lnTo>
                <a:lnTo>
                  <a:pt x="18297" y="27443"/>
                </a:lnTo>
                <a:lnTo>
                  <a:pt x="13723" y="27443"/>
                </a:lnTo>
                <a:lnTo>
                  <a:pt x="13723" y="3659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126653" y="3712340"/>
            <a:ext cx="18415" cy="23495"/>
          </a:xfrm>
          <a:custGeom>
            <a:avLst/>
            <a:gdLst/>
            <a:ahLst/>
            <a:cxnLst/>
            <a:rect l="l" t="t" r="r" b="b"/>
            <a:pathLst>
              <a:path w="18415" h="23495">
                <a:moveTo>
                  <a:pt x="18297" y="22869"/>
                </a:moveTo>
                <a:lnTo>
                  <a:pt x="0" y="22869"/>
                </a:lnTo>
                <a:lnTo>
                  <a:pt x="0" y="0"/>
                </a:lnTo>
                <a:lnTo>
                  <a:pt x="18297" y="0"/>
                </a:lnTo>
                <a:lnTo>
                  <a:pt x="18297" y="22869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711177" y="3607140"/>
            <a:ext cx="41275" cy="18415"/>
          </a:xfrm>
          <a:custGeom>
            <a:avLst/>
            <a:gdLst/>
            <a:ahLst/>
            <a:cxnLst/>
            <a:rect l="l" t="t" r="r" b="b"/>
            <a:pathLst>
              <a:path w="41275" h="18414">
                <a:moveTo>
                  <a:pt x="4574" y="2286"/>
                </a:moveTo>
                <a:lnTo>
                  <a:pt x="4574" y="0"/>
                </a:lnTo>
                <a:lnTo>
                  <a:pt x="9148" y="0"/>
                </a:lnTo>
                <a:lnTo>
                  <a:pt x="4574" y="2286"/>
                </a:lnTo>
                <a:close/>
              </a:path>
              <a:path w="41275" h="18414">
                <a:moveTo>
                  <a:pt x="4574" y="4573"/>
                </a:moveTo>
                <a:lnTo>
                  <a:pt x="0" y="4573"/>
                </a:lnTo>
                <a:lnTo>
                  <a:pt x="4574" y="2286"/>
                </a:lnTo>
                <a:lnTo>
                  <a:pt x="4574" y="4573"/>
                </a:lnTo>
                <a:close/>
              </a:path>
              <a:path w="41275" h="18414">
                <a:moveTo>
                  <a:pt x="32020" y="9147"/>
                </a:moveTo>
                <a:lnTo>
                  <a:pt x="4574" y="9147"/>
                </a:lnTo>
                <a:lnTo>
                  <a:pt x="4574" y="4573"/>
                </a:lnTo>
                <a:lnTo>
                  <a:pt x="27446" y="4573"/>
                </a:lnTo>
                <a:lnTo>
                  <a:pt x="32020" y="9147"/>
                </a:lnTo>
                <a:close/>
              </a:path>
              <a:path w="41275" h="18414">
                <a:moveTo>
                  <a:pt x="41169" y="18295"/>
                </a:moveTo>
                <a:lnTo>
                  <a:pt x="32020" y="18295"/>
                </a:lnTo>
                <a:lnTo>
                  <a:pt x="32020" y="9147"/>
                </a:lnTo>
                <a:lnTo>
                  <a:pt x="41169" y="18295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07323" y="3680323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22871" y="22869"/>
                </a:moveTo>
                <a:lnTo>
                  <a:pt x="13723" y="22869"/>
                </a:lnTo>
                <a:lnTo>
                  <a:pt x="13723" y="9147"/>
                </a:lnTo>
                <a:lnTo>
                  <a:pt x="4574" y="9147"/>
                </a:lnTo>
                <a:lnTo>
                  <a:pt x="0" y="4573"/>
                </a:lnTo>
                <a:lnTo>
                  <a:pt x="0" y="0"/>
                </a:lnTo>
                <a:lnTo>
                  <a:pt x="22871" y="0"/>
                </a:lnTo>
                <a:lnTo>
                  <a:pt x="22871" y="22869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251950" y="3652879"/>
            <a:ext cx="18415" cy="23495"/>
          </a:xfrm>
          <a:custGeom>
            <a:avLst/>
            <a:gdLst/>
            <a:ahLst/>
            <a:cxnLst/>
            <a:rect l="l" t="t" r="r" b="b"/>
            <a:pathLst>
              <a:path w="18415" h="23495">
                <a:moveTo>
                  <a:pt x="18297" y="22869"/>
                </a:moveTo>
                <a:lnTo>
                  <a:pt x="7719" y="22583"/>
                </a:lnTo>
                <a:lnTo>
                  <a:pt x="2287" y="20582"/>
                </a:lnTo>
                <a:lnTo>
                  <a:pt x="285" y="15151"/>
                </a:lnTo>
                <a:lnTo>
                  <a:pt x="0" y="4573"/>
                </a:lnTo>
                <a:lnTo>
                  <a:pt x="0" y="0"/>
                </a:lnTo>
                <a:lnTo>
                  <a:pt x="4574" y="0"/>
                </a:lnTo>
                <a:lnTo>
                  <a:pt x="9148" y="4573"/>
                </a:lnTo>
                <a:lnTo>
                  <a:pt x="9148" y="13721"/>
                </a:lnTo>
                <a:lnTo>
                  <a:pt x="18297" y="13721"/>
                </a:lnTo>
                <a:lnTo>
                  <a:pt x="18297" y="22869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50953" y="3625436"/>
            <a:ext cx="23495" cy="13970"/>
          </a:xfrm>
          <a:custGeom>
            <a:avLst/>
            <a:gdLst/>
            <a:ahLst/>
            <a:cxnLst/>
            <a:rect l="l" t="t" r="r" b="b"/>
            <a:pathLst>
              <a:path w="23494" h="13970">
                <a:moveTo>
                  <a:pt x="22871" y="13721"/>
                </a:moveTo>
                <a:lnTo>
                  <a:pt x="0" y="13721"/>
                </a:lnTo>
                <a:lnTo>
                  <a:pt x="0" y="4573"/>
                </a:lnTo>
                <a:lnTo>
                  <a:pt x="4574" y="4573"/>
                </a:lnTo>
                <a:lnTo>
                  <a:pt x="9148" y="0"/>
                </a:lnTo>
                <a:lnTo>
                  <a:pt x="22871" y="0"/>
                </a:lnTo>
                <a:lnTo>
                  <a:pt x="22871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973705" y="3575123"/>
            <a:ext cx="13970" cy="18415"/>
          </a:xfrm>
          <a:custGeom>
            <a:avLst/>
            <a:gdLst/>
            <a:ahLst/>
            <a:cxnLst/>
            <a:rect l="l" t="t" r="r" b="b"/>
            <a:pathLst>
              <a:path w="13969" h="18414">
                <a:moveTo>
                  <a:pt x="13723" y="18295"/>
                </a:moveTo>
                <a:lnTo>
                  <a:pt x="0" y="18295"/>
                </a:lnTo>
                <a:lnTo>
                  <a:pt x="0" y="0"/>
                </a:lnTo>
                <a:lnTo>
                  <a:pt x="9148" y="0"/>
                </a:lnTo>
                <a:lnTo>
                  <a:pt x="9148" y="4573"/>
                </a:lnTo>
                <a:lnTo>
                  <a:pt x="13723" y="4573"/>
                </a:lnTo>
                <a:lnTo>
                  <a:pt x="13723" y="18295"/>
                </a:lnTo>
                <a:close/>
              </a:path>
              <a:path w="13969" h="18414">
                <a:moveTo>
                  <a:pt x="13723" y="4573"/>
                </a:moveTo>
                <a:lnTo>
                  <a:pt x="9148" y="4573"/>
                </a:lnTo>
                <a:lnTo>
                  <a:pt x="13723" y="0"/>
                </a:lnTo>
                <a:lnTo>
                  <a:pt x="13723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48287" y="3625436"/>
            <a:ext cx="9525" cy="23495"/>
          </a:xfrm>
          <a:custGeom>
            <a:avLst/>
            <a:gdLst/>
            <a:ahLst/>
            <a:cxnLst/>
            <a:rect l="l" t="t" r="r" b="b"/>
            <a:pathLst>
              <a:path w="9525" h="23495">
                <a:moveTo>
                  <a:pt x="0" y="0"/>
                </a:moveTo>
                <a:lnTo>
                  <a:pt x="9148" y="0"/>
                </a:lnTo>
                <a:lnTo>
                  <a:pt x="9148" y="22869"/>
                </a:lnTo>
                <a:lnTo>
                  <a:pt x="0" y="22869"/>
                </a:lnTo>
                <a:lnTo>
                  <a:pt x="0" y="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95940" y="3579697"/>
            <a:ext cx="27940" cy="9525"/>
          </a:xfrm>
          <a:custGeom>
            <a:avLst/>
            <a:gdLst/>
            <a:ahLst/>
            <a:cxnLst/>
            <a:rect l="l" t="t" r="r" b="b"/>
            <a:pathLst>
              <a:path w="27940" h="9525">
                <a:moveTo>
                  <a:pt x="27446" y="9147"/>
                </a:moveTo>
                <a:lnTo>
                  <a:pt x="4574" y="9147"/>
                </a:lnTo>
                <a:lnTo>
                  <a:pt x="0" y="4573"/>
                </a:lnTo>
                <a:lnTo>
                  <a:pt x="0" y="0"/>
                </a:lnTo>
                <a:lnTo>
                  <a:pt x="27446" y="0"/>
                </a:lnTo>
                <a:lnTo>
                  <a:pt x="27446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413842" y="3634583"/>
            <a:ext cx="23495" cy="9525"/>
          </a:xfrm>
          <a:custGeom>
            <a:avLst/>
            <a:gdLst/>
            <a:ahLst/>
            <a:cxnLst/>
            <a:rect l="l" t="t" r="r" b="b"/>
            <a:pathLst>
              <a:path w="23494" h="9525">
                <a:moveTo>
                  <a:pt x="22871" y="9147"/>
                </a:moveTo>
                <a:lnTo>
                  <a:pt x="0" y="9147"/>
                </a:lnTo>
                <a:lnTo>
                  <a:pt x="0" y="0"/>
                </a:lnTo>
                <a:lnTo>
                  <a:pt x="18297" y="0"/>
                </a:lnTo>
                <a:lnTo>
                  <a:pt x="22871" y="4573"/>
                </a:lnTo>
                <a:lnTo>
                  <a:pt x="22871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243799" y="3712340"/>
            <a:ext cx="18415" cy="9525"/>
          </a:xfrm>
          <a:custGeom>
            <a:avLst/>
            <a:gdLst/>
            <a:ahLst/>
            <a:cxnLst/>
            <a:rect l="l" t="t" r="r" b="b"/>
            <a:pathLst>
              <a:path w="18415" h="9525">
                <a:moveTo>
                  <a:pt x="18297" y="9147"/>
                </a:moveTo>
                <a:lnTo>
                  <a:pt x="4574" y="9147"/>
                </a:lnTo>
                <a:lnTo>
                  <a:pt x="4574" y="4573"/>
                </a:lnTo>
                <a:lnTo>
                  <a:pt x="0" y="4573"/>
                </a:lnTo>
                <a:lnTo>
                  <a:pt x="0" y="0"/>
                </a:lnTo>
                <a:lnTo>
                  <a:pt x="18297" y="0"/>
                </a:lnTo>
                <a:lnTo>
                  <a:pt x="18297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51469" y="3602566"/>
            <a:ext cx="23495" cy="9525"/>
          </a:xfrm>
          <a:custGeom>
            <a:avLst/>
            <a:gdLst/>
            <a:ahLst/>
            <a:cxnLst/>
            <a:rect l="l" t="t" r="r" b="b"/>
            <a:pathLst>
              <a:path w="23494" h="9525">
                <a:moveTo>
                  <a:pt x="18297" y="9147"/>
                </a:moveTo>
                <a:lnTo>
                  <a:pt x="0" y="9147"/>
                </a:lnTo>
                <a:lnTo>
                  <a:pt x="0" y="0"/>
                </a:lnTo>
                <a:lnTo>
                  <a:pt x="22871" y="0"/>
                </a:lnTo>
                <a:lnTo>
                  <a:pt x="22871" y="4573"/>
                </a:lnTo>
                <a:lnTo>
                  <a:pt x="18297" y="4573"/>
                </a:lnTo>
                <a:lnTo>
                  <a:pt x="18297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529198" y="3584271"/>
            <a:ext cx="9525" cy="18415"/>
          </a:xfrm>
          <a:custGeom>
            <a:avLst/>
            <a:gdLst/>
            <a:ahLst/>
            <a:cxnLst/>
            <a:rect l="l" t="t" r="r" b="b"/>
            <a:pathLst>
              <a:path w="9525" h="18414">
                <a:moveTo>
                  <a:pt x="9148" y="18295"/>
                </a:moveTo>
                <a:lnTo>
                  <a:pt x="0" y="18295"/>
                </a:lnTo>
                <a:lnTo>
                  <a:pt x="0" y="0"/>
                </a:lnTo>
                <a:lnTo>
                  <a:pt x="9148" y="0"/>
                </a:lnTo>
                <a:lnTo>
                  <a:pt x="9148" y="18295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42681" y="3643743"/>
            <a:ext cx="36830" cy="13970"/>
          </a:xfrm>
          <a:custGeom>
            <a:avLst/>
            <a:gdLst/>
            <a:ahLst/>
            <a:cxnLst/>
            <a:rect l="l" t="t" r="r" b="b"/>
            <a:pathLst>
              <a:path w="36830" h="13970">
                <a:moveTo>
                  <a:pt x="13716" y="4572"/>
                </a:moveTo>
                <a:lnTo>
                  <a:pt x="9144" y="0"/>
                </a:lnTo>
                <a:lnTo>
                  <a:pt x="0" y="0"/>
                </a:lnTo>
                <a:lnTo>
                  <a:pt x="0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13716" y="4572"/>
                </a:lnTo>
                <a:close/>
              </a:path>
              <a:path w="36830" h="13970">
                <a:moveTo>
                  <a:pt x="36588" y="0"/>
                </a:moveTo>
                <a:lnTo>
                  <a:pt x="22872" y="0"/>
                </a:lnTo>
                <a:lnTo>
                  <a:pt x="22872" y="13716"/>
                </a:lnTo>
                <a:lnTo>
                  <a:pt x="36588" y="13716"/>
                </a:lnTo>
                <a:lnTo>
                  <a:pt x="36588" y="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715750" y="3538532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13723" y="13721"/>
                </a:moveTo>
                <a:lnTo>
                  <a:pt x="9148" y="13721"/>
                </a:lnTo>
                <a:lnTo>
                  <a:pt x="4574" y="9147"/>
                </a:lnTo>
                <a:lnTo>
                  <a:pt x="0" y="9147"/>
                </a:lnTo>
                <a:lnTo>
                  <a:pt x="0" y="0"/>
                </a:lnTo>
                <a:lnTo>
                  <a:pt x="13723" y="0"/>
                </a:lnTo>
                <a:lnTo>
                  <a:pt x="13723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544701" y="3657459"/>
            <a:ext cx="59690" cy="32384"/>
          </a:xfrm>
          <a:custGeom>
            <a:avLst/>
            <a:gdLst/>
            <a:ahLst/>
            <a:cxnLst/>
            <a:rect l="l" t="t" r="r" b="b"/>
            <a:pathLst>
              <a:path w="59690" h="32385">
                <a:moveTo>
                  <a:pt x="13728" y="0"/>
                </a:moveTo>
                <a:lnTo>
                  <a:pt x="0" y="0"/>
                </a:lnTo>
                <a:lnTo>
                  <a:pt x="0" y="13716"/>
                </a:lnTo>
                <a:lnTo>
                  <a:pt x="9156" y="13716"/>
                </a:lnTo>
                <a:lnTo>
                  <a:pt x="13728" y="9144"/>
                </a:lnTo>
                <a:lnTo>
                  <a:pt x="13728" y="0"/>
                </a:lnTo>
                <a:close/>
              </a:path>
              <a:path w="59690" h="32385">
                <a:moveTo>
                  <a:pt x="59474" y="22872"/>
                </a:moveTo>
                <a:lnTo>
                  <a:pt x="50317" y="22872"/>
                </a:lnTo>
                <a:lnTo>
                  <a:pt x="50317" y="32016"/>
                </a:lnTo>
                <a:lnTo>
                  <a:pt x="54902" y="27444"/>
                </a:lnTo>
                <a:lnTo>
                  <a:pt x="59474" y="27444"/>
                </a:lnTo>
                <a:lnTo>
                  <a:pt x="59474" y="22872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523627" y="3611714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13723" y="13721"/>
                </a:moveTo>
                <a:lnTo>
                  <a:pt x="4574" y="13721"/>
                </a:lnTo>
                <a:lnTo>
                  <a:pt x="0" y="9147"/>
                </a:lnTo>
                <a:lnTo>
                  <a:pt x="0" y="0"/>
                </a:lnTo>
                <a:lnTo>
                  <a:pt x="13723" y="0"/>
                </a:lnTo>
                <a:lnTo>
                  <a:pt x="13723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822749" y="3611714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8" y="13721"/>
                </a:moveTo>
                <a:lnTo>
                  <a:pt x="0" y="13721"/>
                </a:lnTo>
                <a:lnTo>
                  <a:pt x="0" y="0"/>
                </a:lnTo>
                <a:lnTo>
                  <a:pt x="9148" y="0"/>
                </a:lnTo>
                <a:lnTo>
                  <a:pt x="9148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086275" y="361171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0"/>
                </a:lnTo>
                <a:lnTo>
                  <a:pt x="4574" y="0"/>
                </a:lnTo>
                <a:lnTo>
                  <a:pt x="9148" y="4573"/>
                </a:lnTo>
                <a:lnTo>
                  <a:pt x="9148" y="9147"/>
                </a:lnTo>
                <a:close/>
              </a:path>
              <a:path w="9525" h="9525">
                <a:moveTo>
                  <a:pt x="9148" y="4573"/>
                </a:moveTo>
                <a:lnTo>
                  <a:pt x="4574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473309" y="3533958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9148" y="13721"/>
                </a:moveTo>
                <a:lnTo>
                  <a:pt x="0" y="13721"/>
                </a:lnTo>
                <a:lnTo>
                  <a:pt x="0" y="0"/>
                </a:lnTo>
                <a:lnTo>
                  <a:pt x="13723" y="0"/>
                </a:lnTo>
                <a:lnTo>
                  <a:pt x="13723" y="9147"/>
                </a:lnTo>
                <a:lnTo>
                  <a:pt x="9148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521047" y="37123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175974" y="3620862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8" y="13721"/>
                </a:moveTo>
                <a:lnTo>
                  <a:pt x="0" y="13721"/>
                </a:lnTo>
                <a:lnTo>
                  <a:pt x="0" y="0"/>
                </a:lnTo>
                <a:lnTo>
                  <a:pt x="4574" y="0"/>
                </a:lnTo>
                <a:lnTo>
                  <a:pt x="9148" y="4573"/>
                </a:lnTo>
                <a:lnTo>
                  <a:pt x="9148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250161" y="3703192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69" h="9525">
                <a:moveTo>
                  <a:pt x="13723" y="0"/>
                </a:moveTo>
                <a:lnTo>
                  <a:pt x="13723" y="9147"/>
                </a:lnTo>
                <a:lnTo>
                  <a:pt x="0" y="9147"/>
                </a:lnTo>
                <a:lnTo>
                  <a:pt x="0" y="0"/>
                </a:lnTo>
                <a:lnTo>
                  <a:pt x="13723" y="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484452" y="3680323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13723" y="9147"/>
                </a:moveTo>
                <a:lnTo>
                  <a:pt x="0" y="9147"/>
                </a:lnTo>
                <a:lnTo>
                  <a:pt x="0" y="0"/>
                </a:lnTo>
                <a:lnTo>
                  <a:pt x="13723" y="0"/>
                </a:lnTo>
                <a:lnTo>
                  <a:pt x="13723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573154" y="3735209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70" h="9525">
                <a:moveTo>
                  <a:pt x="4574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0"/>
                </a:lnTo>
                <a:lnTo>
                  <a:pt x="9148" y="0"/>
                </a:lnTo>
                <a:lnTo>
                  <a:pt x="13723" y="4573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813601" y="3634583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8" y="13721"/>
                </a:moveTo>
                <a:lnTo>
                  <a:pt x="4574" y="13721"/>
                </a:lnTo>
                <a:lnTo>
                  <a:pt x="0" y="9147"/>
                </a:lnTo>
                <a:lnTo>
                  <a:pt x="0" y="4573"/>
                </a:lnTo>
                <a:lnTo>
                  <a:pt x="4574" y="0"/>
                </a:lnTo>
                <a:lnTo>
                  <a:pt x="9148" y="0"/>
                </a:lnTo>
                <a:lnTo>
                  <a:pt x="9148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912448" y="3634583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8" y="13721"/>
                </a:moveTo>
                <a:lnTo>
                  <a:pt x="0" y="13721"/>
                </a:lnTo>
                <a:lnTo>
                  <a:pt x="0" y="4573"/>
                </a:lnTo>
                <a:lnTo>
                  <a:pt x="4574" y="4573"/>
                </a:lnTo>
                <a:lnTo>
                  <a:pt x="4574" y="0"/>
                </a:lnTo>
                <a:lnTo>
                  <a:pt x="9148" y="0"/>
                </a:lnTo>
                <a:lnTo>
                  <a:pt x="9148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877642" y="3602566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69" h="9525">
                <a:moveTo>
                  <a:pt x="9148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0"/>
                </a:lnTo>
                <a:lnTo>
                  <a:pt x="13723" y="0"/>
                </a:lnTo>
                <a:lnTo>
                  <a:pt x="13723" y="4573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583095" y="3611714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9148" y="13721"/>
                </a:moveTo>
                <a:lnTo>
                  <a:pt x="4574" y="13721"/>
                </a:lnTo>
                <a:lnTo>
                  <a:pt x="4574" y="4573"/>
                </a:lnTo>
                <a:lnTo>
                  <a:pt x="0" y="0"/>
                </a:lnTo>
                <a:lnTo>
                  <a:pt x="9148" y="0"/>
                </a:lnTo>
                <a:lnTo>
                  <a:pt x="9148" y="13721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724900" y="352481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905295" y="37031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4573"/>
                </a:lnTo>
                <a:lnTo>
                  <a:pt x="4574" y="0"/>
                </a:lnTo>
                <a:lnTo>
                  <a:pt x="9148" y="0"/>
                </a:lnTo>
                <a:lnTo>
                  <a:pt x="4574" y="9147"/>
                </a:lnTo>
                <a:close/>
              </a:path>
              <a:path w="9525" h="9525">
                <a:moveTo>
                  <a:pt x="4574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630832" y="37031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4573"/>
                </a:lnTo>
                <a:lnTo>
                  <a:pt x="0" y="0"/>
                </a:lnTo>
                <a:lnTo>
                  <a:pt x="9148" y="0"/>
                </a:lnTo>
                <a:lnTo>
                  <a:pt x="4574" y="9147"/>
                </a:lnTo>
                <a:close/>
              </a:path>
              <a:path w="9525" h="9525">
                <a:moveTo>
                  <a:pt x="4574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092844" y="37031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4573"/>
                </a:lnTo>
                <a:lnTo>
                  <a:pt x="4574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18932" y="35385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019447" y="360256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4573"/>
                </a:lnTo>
                <a:lnTo>
                  <a:pt x="4574" y="0"/>
                </a:lnTo>
                <a:lnTo>
                  <a:pt x="9148" y="4573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909663" y="360256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387393" y="37031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9147"/>
                </a:lnTo>
                <a:lnTo>
                  <a:pt x="0" y="0"/>
                </a:lnTo>
                <a:lnTo>
                  <a:pt x="9148" y="4573"/>
                </a:lnTo>
                <a:lnTo>
                  <a:pt x="4574" y="9147"/>
                </a:lnTo>
                <a:close/>
              </a:path>
              <a:path w="9525" h="9525">
                <a:moveTo>
                  <a:pt x="9148" y="4573"/>
                </a:moveTo>
                <a:lnTo>
                  <a:pt x="4574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988424" y="36345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4574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571159" y="36345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0"/>
                </a:moveTo>
                <a:lnTo>
                  <a:pt x="9148" y="9147"/>
                </a:lnTo>
                <a:lnTo>
                  <a:pt x="0" y="9147"/>
                </a:lnTo>
                <a:lnTo>
                  <a:pt x="0" y="0"/>
                </a:lnTo>
                <a:lnTo>
                  <a:pt x="9148" y="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767858" y="36345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9147"/>
                </a:lnTo>
                <a:lnTo>
                  <a:pt x="4574" y="0"/>
                </a:lnTo>
                <a:lnTo>
                  <a:pt x="9148" y="4573"/>
                </a:lnTo>
                <a:lnTo>
                  <a:pt x="4574" y="9147"/>
                </a:lnTo>
                <a:close/>
              </a:path>
              <a:path w="9525" h="9525">
                <a:moveTo>
                  <a:pt x="9148" y="4573"/>
                </a:moveTo>
                <a:lnTo>
                  <a:pt x="4574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387387" y="3721492"/>
            <a:ext cx="41275" cy="9525"/>
          </a:xfrm>
          <a:custGeom>
            <a:avLst/>
            <a:gdLst/>
            <a:ahLst/>
            <a:cxnLst/>
            <a:rect l="l" t="t" r="r" b="b"/>
            <a:pathLst>
              <a:path w="41275" h="9525">
                <a:moveTo>
                  <a:pt x="9144" y="4572"/>
                </a:moveTo>
                <a:lnTo>
                  <a:pt x="4572" y="4572"/>
                </a:lnTo>
                <a:lnTo>
                  <a:pt x="4572" y="0"/>
                </a:lnTo>
                <a:lnTo>
                  <a:pt x="0" y="0"/>
                </a:lnTo>
                <a:lnTo>
                  <a:pt x="4572" y="9144"/>
                </a:lnTo>
                <a:lnTo>
                  <a:pt x="9144" y="4572"/>
                </a:lnTo>
                <a:close/>
              </a:path>
              <a:path w="41275" h="9525">
                <a:moveTo>
                  <a:pt x="41173" y="0"/>
                </a:moveTo>
                <a:lnTo>
                  <a:pt x="36588" y="0"/>
                </a:lnTo>
                <a:lnTo>
                  <a:pt x="32016" y="4572"/>
                </a:lnTo>
                <a:lnTo>
                  <a:pt x="32016" y="9144"/>
                </a:lnTo>
                <a:lnTo>
                  <a:pt x="41173" y="9144"/>
                </a:lnTo>
                <a:lnTo>
                  <a:pt x="41173" y="4572"/>
                </a:lnTo>
                <a:lnTo>
                  <a:pt x="41173" y="0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598811" y="368947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3"/>
                </a:moveTo>
                <a:lnTo>
                  <a:pt x="0" y="0"/>
                </a:lnTo>
                <a:lnTo>
                  <a:pt x="4574" y="0"/>
                </a:lnTo>
                <a:lnTo>
                  <a:pt x="0" y="4573"/>
                </a:lnTo>
                <a:close/>
              </a:path>
              <a:path w="9525" h="5079">
                <a:moveTo>
                  <a:pt x="9148" y="4573"/>
                </a:moveTo>
                <a:lnTo>
                  <a:pt x="4574" y="4573"/>
                </a:lnTo>
                <a:lnTo>
                  <a:pt x="4574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1498175" y="368947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4574" y="9147"/>
                </a:lnTo>
                <a:lnTo>
                  <a:pt x="0" y="4573"/>
                </a:lnTo>
                <a:lnTo>
                  <a:pt x="0" y="0"/>
                </a:lnTo>
                <a:lnTo>
                  <a:pt x="9148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621683" y="37123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4573"/>
                </a:lnTo>
                <a:lnTo>
                  <a:pt x="4574" y="0"/>
                </a:lnTo>
                <a:lnTo>
                  <a:pt x="9148" y="4573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287754" y="3666601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8" y="4573"/>
                </a:moveTo>
                <a:lnTo>
                  <a:pt x="0" y="4573"/>
                </a:lnTo>
                <a:lnTo>
                  <a:pt x="0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668219" y="3671175"/>
            <a:ext cx="13970" cy="9525"/>
          </a:xfrm>
          <a:custGeom>
            <a:avLst/>
            <a:gdLst/>
            <a:ahLst/>
            <a:cxnLst/>
            <a:rect l="l" t="t" r="r" b="b"/>
            <a:pathLst>
              <a:path w="13969" h="9525">
                <a:moveTo>
                  <a:pt x="4574" y="9147"/>
                </a:moveTo>
                <a:lnTo>
                  <a:pt x="0" y="9147"/>
                </a:lnTo>
                <a:lnTo>
                  <a:pt x="0" y="0"/>
                </a:lnTo>
                <a:lnTo>
                  <a:pt x="13723" y="0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033171" y="357969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4573"/>
                </a:moveTo>
                <a:lnTo>
                  <a:pt x="0" y="0"/>
                </a:lnTo>
                <a:lnTo>
                  <a:pt x="4574" y="0"/>
                </a:lnTo>
                <a:lnTo>
                  <a:pt x="0" y="4573"/>
                </a:lnTo>
                <a:close/>
              </a:path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4574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845622" y="357054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4573"/>
                </a:lnTo>
                <a:lnTo>
                  <a:pt x="0" y="0"/>
                </a:lnTo>
                <a:lnTo>
                  <a:pt x="9148" y="4573"/>
                </a:lnTo>
                <a:lnTo>
                  <a:pt x="4574" y="9147"/>
                </a:lnTo>
                <a:close/>
              </a:path>
              <a:path w="9525" h="9525">
                <a:moveTo>
                  <a:pt x="9148" y="4573"/>
                </a:moveTo>
                <a:lnTo>
                  <a:pt x="4574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  <a:path w="9525" h="9525">
                <a:moveTo>
                  <a:pt x="9148" y="9147"/>
                </a:moveTo>
                <a:lnTo>
                  <a:pt x="4574" y="9147"/>
                </a:lnTo>
                <a:lnTo>
                  <a:pt x="9148" y="4573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4055252" y="36803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8" y="9147"/>
                </a:moveTo>
                <a:lnTo>
                  <a:pt x="0" y="9147"/>
                </a:lnTo>
                <a:lnTo>
                  <a:pt x="0" y="4573"/>
                </a:lnTo>
                <a:lnTo>
                  <a:pt x="4574" y="0"/>
                </a:lnTo>
                <a:lnTo>
                  <a:pt x="9148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758708" y="3579697"/>
            <a:ext cx="5080" cy="9525"/>
          </a:xfrm>
          <a:custGeom>
            <a:avLst/>
            <a:gdLst/>
            <a:ahLst/>
            <a:cxnLst/>
            <a:rect l="l" t="t" r="r" b="b"/>
            <a:pathLst>
              <a:path w="5080" h="9525">
                <a:moveTo>
                  <a:pt x="0" y="9147"/>
                </a:moveTo>
                <a:lnTo>
                  <a:pt x="0" y="0"/>
                </a:lnTo>
                <a:lnTo>
                  <a:pt x="4574" y="0"/>
                </a:lnTo>
                <a:lnTo>
                  <a:pt x="4574" y="4573"/>
                </a:lnTo>
                <a:lnTo>
                  <a:pt x="0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541133" y="3739783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8" y="4573"/>
                </a:moveTo>
                <a:lnTo>
                  <a:pt x="4574" y="4573"/>
                </a:lnTo>
                <a:lnTo>
                  <a:pt x="0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263884" y="3716914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8" y="4573"/>
                </a:moveTo>
                <a:lnTo>
                  <a:pt x="4574" y="4573"/>
                </a:lnTo>
                <a:lnTo>
                  <a:pt x="0" y="0"/>
                </a:lnTo>
                <a:lnTo>
                  <a:pt x="9148" y="0"/>
                </a:lnTo>
                <a:lnTo>
                  <a:pt x="9148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722320" y="3726061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4573"/>
                </a:moveTo>
                <a:lnTo>
                  <a:pt x="0" y="0"/>
                </a:lnTo>
                <a:lnTo>
                  <a:pt x="4574" y="0"/>
                </a:lnTo>
                <a:lnTo>
                  <a:pt x="0" y="4573"/>
                </a:lnTo>
                <a:close/>
              </a:path>
              <a:path w="5079" h="5079">
                <a:moveTo>
                  <a:pt x="4574" y="4573"/>
                </a:moveTo>
                <a:lnTo>
                  <a:pt x="0" y="4573"/>
                </a:lnTo>
                <a:lnTo>
                  <a:pt x="4574" y="0"/>
                </a:lnTo>
                <a:lnTo>
                  <a:pt x="4574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2664641" y="3726061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4573"/>
                </a:moveTo>
                <a:lnTo>
                  <a:pt x="0" y="0"/>
                </a:lnTo>
                <a:lnTo>
                  <a:pt x="4574" y="0"/>
                </a:lnTo>
                <a:lnTo>
                  <a:pt x="0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446859" y="3726061"/>
            <a:ext cx="5080" cy="5080"/>
          </a:xfrm>
          <a:custGeom>
            <a:avLst/>
            <a:gdLst/>
            <a:ahLst/>
            <a:cxnLst/>
            <a:rect l="l" t="t" r="r" b="b"/>
            <a:pathLst>
              <a:path w="5080" h="5079">
                <a:moveTo>
                  <a:pt x="4574" y="4573"/>
                </a:moveTo>
                <a:lnTo>
                  <a:pt x="0" y="4573"/>
                </a:lnTo>
                <a:lnTo>
                  <a:pt x="0" y="0"/>
                </a:lnTo>
                <a:lnTo>
                  <a:pt x="4574" y="0"/>
                </a:lnTo>
                <a:lnTo>
                  <a:pt x="4574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2220926" y="3726061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4574" y="4573"/>
                </a:moveTo>
                <a:lnTo>
                  <a:pt x="0" y="4573"/>
                </a:lnTo>
                <a:lnTo>
                  <a:pt x="0" y="0"/>
                </a:lnTo>
                <a:lnTo>
                  <a:pt x="9148" y="0"/>
                </a:lnTo>
                <a:lnTo>
                  <a:pt x="4574" y="4573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06602" y="3634583"/>
            <a:ext cx="5080" cy="9525"/>
          </a:xfrm>
          <a:custGeom>
            <a:avLst/>
            <a:gdLst/>
            <a:ahLst/>
            <a:cxnLst/>
            <a:rect l="l" t="t" r="r" b="b"/>
            <a:pathLst>
              <a:path w="5080" h="9525">
                <a:moveTo>
                  <a:pt x="0" y="9147"/>
                </a:moveTo>
                <a:lnTo>
                  <a:pt x="0" y="0"/>
                </a:lnTo>
                <a:lnTo>
                  <a:pt x="4574" y="4573"/>
                </a:lnTo>
                <a:lnTo>
                  <a:pt x="0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915235" y="3657453"/>
            <a:ext cx="5080" cy="9525"/>
          </a:xfrm>
          <a:custGeom>
            <a:avLst/>
            <a:gdLst/>
            <a:ahLst/>
            <a:cxnLst/>
            <a:rect l="l" t="t" r="r" b="b"/>
            <a:pathLst>
              <a:path w="5080" h="9525">
                <a:moveTo>
                  <a:pt x="0" y="9147"/>
                </a:moveTo>
                <a:lnTo>
                  <a:pt x="0" y="0"/>
                </a:lnTo>
                <a:lnTo>
                  <a:pt x="4574" y="0"/>
                </a:lnTo>
                <a:lnTo>
                  <a:pt x="4574" y="4573"/>
                </a:lnTo>
                <a:lnTo>
                  <a:pt x="0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461375" y="35476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4574" y="9147"/>
                </a:moveTo>
                <a:lnTo>
                  <a:pt x="0" y="4573"/>
                </a:lnTo>
                <a:lnTo>
                  <a:pt x="0" y="0"/>
                </a:lnTo>
                <a:lnTo>
                  <a:pt x="9148" y="4573"/>
                </a:lnTo>
                <a:lnTo>
                  <a:pt x="4574" y="9147"/>
                </a:lnTo>
                <a:close/>
              </a:path>
            </a:pathLst>
          </a:custGeom>
          <a:solidFill>
            <a:srgbClr val="75C7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18214" y="607816"/>
            <a:ext cx="6154035" cy="8807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276807" y="4083131"/>
            <a:ext cx="1790699" cy="1790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126620" y="6798533"/>
            <a:ext cx="1885949" cy="1885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5" name="object 65"/>
          <p:cNvGrpSpPr/>
          <p:nvPr/>
        </p:nvGrpSpPr>
        <p:grpSpPr>
          <a:xfrm>
            <a:off x="13328995" y="4094012"/>
            <a:ext cx="1771650" cy="1771650"/>
            <a:chOff x="13328995" y="4094012"/>
            <a:chExt cx="1771650" cy="1771650"/>
          </a:xfrm>
        </p:grpSpPr>
        <p:sp>
          <p:nvSpPr>
            <p:cNvPr id="66" name="object 66"/>
            <p:cNvSpPr/>
            <p:nvPr/>
          </p:nvSpPr>
          <p:spPr>
            <a:xfrm>
              <a:off x="13851492" y="4504390"/>
              <a:ext cx="727075" cy="951230"/>
            </a:xfrm>
            <a:custGeom>
              <a:avLst/>
              <a:gdLst/>
              <a:ahLst/>
              <a:cxnLst/>
              <a:rect l="l" t="t" r="r" b="b"/>
              <a:pathLst>
                <a:path w="727075" h="951229">
                  <a:moveTo>
                    <a:pt x="363325" y="950874"/>
                  </a:moveTo>
                  <a:lnTo>
                    <a:pt x="328015" y="930111"/>
                  </a:lnTo>
                  <a:lnTo>
                    <a:pt x="285339" y="901122"/>
                  </a:lnTo>
                  <a:lnTo>
                    <a:pt x="254433" y="878027"/>
                  </a:lnTo>
                  <a:lnTo>
                    <a:pt x="219450" y="849667"/>
                  </a:lnTo>
                  <a:lnTo>
                    <a:pt x="182116" y="816394"/>
                  </a:lnTo>
                  <a:lnTo>
                    <a:pt x="144159" y="778560"/>
                  </a:lnTo>
                  <a:lnTo>
                    <a:pt x="107304" y="736515"/>
                  </a:lnTo>
                  <a:lnTo>
                    <a:pt x="73278" y="690612"/>
                  </a:lnTo>
                  <a:lnTo>
                    <a:pt x="43809" y="641202"/>
                  </a:lnTo>
                  <a:lnTo>
                    <a:pt x="20621" y="588636"/>
                  </a:lnTo>
                  <a:lnTo>
                    <a:pt x="5443" y="533266"/>
                  </a:lnTo>
                  <a:lnTo>
                    <a:pt x="0" y="475444"/>
                  </a:lnTo>
                  <a:lnTo>
                    <a:pt x="5443" y="417621"/>
                  </a:lnTo>
                  <a:lnTo>
                    <a:pt x="20621" y="362252"/>
                  </a:lnTo>
                  <a:lnTo>
                    <a:pt x="43809" y="309686"/>
                  </a:lnTo>
                  <a:lnTo>
                    <a:pt x="73278" y="260275"/>
                  </a:lnTo>
                  <a:lnTo>
                    <a:pt x="107304" y="214372"/>
                  </a:lnTo>
                  <a:lnTo>
                    <a:pt x="144159" y="172328"/>
                  </a:lnTo>
                  <a:lnTo>
                    <a:pt x="182116" y="134493"/>
                  </a:lnTo>
                  <a:lnTo>
                    <a:pt x="219450" y="101220"/>
                  </a:lnTo>
                  <a:lnTo>
                    <a:pt x="254433" y="72861"/>
                  </a:lnTo>
                  <a:lnTo>
                    <a:pt x="285339" y="49766"/>
                  </a:lnTo>
                  <a:lnTo>
                    <a:pt x="328015" y="20776"/>
                  </a:lnTo>
                  <a:lnTo>
                    <a:pt x="363325" y="0"/>
                  </a:lnTo>
                  <a:lnTo>
                    <a:pt x="390318" y="15584"/>
                  </a:lnTo>
                  <a:lnTo>
                    <a:pt x="441310" y="49766"/>
                  </a:lnTo>
                  <a:lnTo>
                    <a:pt x="472217" y="72861"/>
                  </a:lnTo>
                  <a:lnTo>
                    <a:pt x="507200" y="101220"/>
                  </a:lnTo>
                  <a:lnTo>
                    <a:pt x="544534" y="134493"/>
                  </a:lnTo>
                  <a:lnTo>
                    <a:pt x="582491" y="172328"/>
                  </a:lnTo>
                  <a:lnTo>
                    <a:pt x="619346" y="214372"/>
                  </a:lnTo>
                  <a:lnTo>
                    <a:pt x="653371" y="260275"/>
                  </a:lnTo>
                  <a:lnTo>
                    <a:pt x="682841" y="309686"/>
                  </a:lnTo>
                  <a:lnTo>
                    <a:pt x="706029" y="362252"/>
                  </a:lnTo>
                  <a:lnTo>
                    <a:pt x="721207" y="417621"/>
                  </a:lnTo>
                  <a:lnTo>
                    <a:pt x="726650" y="475444"/>
                  </a:lnTo>
                  <a:lnTo>
                    <a:pt x="721207" y="533266"/>
                  </a:lnTo>
                  <a:lnTo>
                    <a:pt x="706029" y="588636"/>
                  </a:lnTo>
                  <a:lnTo>
                    <a:pt x="682841" y="641202"/>
                  </a:lnTo>
                  <a:lnTo>
                    <a:pt x="653371" y="690612"/>
                  </a:lnTo>
                  <a:lnTo>
                    <a:pt x="619346" y="736515"/>
                  </a:lnTo>
                  <a:lnTo>
                    <a:pt x="582491" y="778560"/>
                  </a:lnTo>
                  <a:lnTo>
                    <a:pt x="544534" y="816394"/>
                  </a:lnTo>
                  <a:lnTo>
                    <a:pt x="507200" y="849667"/>
                  </a:lnTo>
                  <a:lnTo>
                    <a:pt x="472217" y="878027"/>
                  </a:lnTo>
                  <a:lnTo>
                    <a:pt x="441310" y="901122"/>
                  </a:lnTo>
                  <a:lnTo>
                    <a:pt x="398635" y="930111"/>
                  </a:lnTo>
                  <a:lnTo>
                    <a:pt x="363325" y="950874"/>
                  </a:lnTo>
                  <a:close/>
                </a:path>
              </a:pathLst>
            </a:custGeom>
            <a:solidFill>
              <a:srgbClr val="D9F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4022769" y="4504397"/>
              <a:ext cx="555625" cy="1254125"/>
            </a:xfrm>
            <a:custGeom>
              <a:avLst/>
              <a:gdLst/>
              <a:ahLst/>
              <a:cxnLst/>
              <a:rect l="l" t="t" r="r" b="b"/>
              <a:pathLst>
                <a:path w="555625" h="1254125">
                  <a:moveTo>
                    <a:pt x="555371" y="475437"/>
                  </a:moveTo>
                  <a:lnTo>
                    <a:pt x="549922" y="417626"/>
                  </a:lnTo>
                  <a:lnTo>
                    <a:pt x="534746" y="362254"/>
                  </a:lnTo>
                  <a:lnTo>
                    <a:pt x="511556" y="309689"/>
                  </a:lnTo>
                  <a:lnTo>
                    <a:pt x="482092" y="260273"/>
                  </a:lnTo>
                  <a:lnTo>
                    <a:pt x="448068" y="214376"/>
                  </a:lnTo>
                  <a:lnTo>
                    <a:pt x="411213" y="172326"/>
                  </a:lnTo>
                  <a:lnTo>
                    <a:pt x="373253" y="134493"/>
                  </a:lnTo>
                  <a:lnTo>
                    <a:pt x="335915" y="101219"/>
                  </a:lnTo>
                  <a:lnTo>
                    <a:pt x="300939" y="72859"/>
                  </a:lnTo>
                  <a:lnTo>
                    <a:pt x="270027" y="49771"/>
                  </a:lnTo>
                  <a:lnTo>
                    <a:pt x="227355" y="20777"/>
                  </a:lnTo>
                  <a:lnTo>
                    <a:pt x="192036" y="0"/>
                  </a:lnTo>
                  <a:lnTo>
                    <a:pt x="192036" y="267830"/>
                  </a:lnTo>
                  <a:lnTo>
                    <a:pt x="140144" y="267830"/>
                  </a:lnTo>
                  <a:lnTo>
                    <a:pt x="140144" y="453644"/>
                  </a:lnTo>
                  <a:lnTo>
                    <a:pt x="72669" y="387210"/>
                  </a:lnTo>
                  <a:lnTo>
                    <a:pt x="0" y="459867"/>
                  </a:lnTo>
                  <a:lnTo>
                    <a:pt x="140144" y="601052"/>
                  </a:lnTo>
                  <a:lnTo>
                    <a:pt x="140144" y="1253998"/>
                  </a:lnTo>
                  <a:lnTo>
                    <a:pt x="243941" y="1253998"/>
                  </a:lnTo>
                  <a:lnTo>
                    <a:pt x="243941" y="919251"/>
                  </a:lnTo>
                  <a:lnTo>
                    <a:pt x="244919" y="918603"/>
                  </a:lnTo>
                  <a:lnTo>
                    <a:pt x="270027" y="901115"/>
                  </a:lnTo>
                  <a:lnTo>
                    <a:pt x="300939" y="878027"/>
                  </a:lnTo>
                  <a:lnTo>
                    <a:pt x="335915" y="849668"/>
                  </a:lnTo>
                  <a:lnTo>
                    <a:pt x="373253" y="816394"/>
                  </a:lnTo>
                  <a:lnTo>
                    <a:pt x="411213" y="778560"/>
                  </a:lnTo>
                  <a:lnTo>
                    <a:pt x="448068" y="736511"/>
                  </a:lnTo>
                  <a:lnTo>
                    <a:pt x="482092" y="690613"/>
                  </a:lnTo>
                  <a:lnTo>
                    <a:pt x="511556" y="641197"/>
                  </a:lnTo>
                  <a:lnTo>
                    <a:pt x="534746" y="588632"/>
                  </a:lnTo>
                  <a:lnTo>
                    <a:pt x="549922" y="533260"/>
                  </a:lnTo>
                  <a:lnTo>
                    <a:pt x="555371" y="475437"/>
                  </a:lnTo>
                  <a:close/>
                </a:path>
              </a:pathLst>
            </a:custGeom>
            <a:solidFill>
              <a:srgbClr val="B9D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4214817" y="4772219"/>
              <a:ext cx="192405" cy="986790"/>
            </a:xfrm>
            <a:custGeom>
              <a:avLst/>
              <a:gdLst/>
              <a:ahLst/>
              <a:cxnLst/>
              <a:rect l="l" t="t" r="r" b="b"/>
              <a:pathLst>
                <a:path w="192405" h="986789">
                  <a:moveTo>
                    <a:pt x="51903" y="986169"/>
                  </a:moveTo>
                  <a:lnTo>
                    <a:pt x="0" y="986169"/>
                  </a:lnTo>
                  <a:lnTo>
                    <a:pt x="0" y="0"/>
                  </a:lnTo>
                  <a:lnTo>
                    <a:pt x="51903" y="0"/>
                  </a:lnTo>
                  <a:lnTo>
                    <a:pt x="51903" y="185811"/>
                  </a:lnTo>
                  <a:lnTo>
                    <a:pt x="119378" y="119378"/>
                  </a:lnTo>
                  <a:lnTo>
                    <a:pt x="192043" y="192043"/>
                  </a:lnTo>
                  <a:lnTo>
                    <a:pt x="51903" y="333224"/>
                  </a:lnTo>
                  <a:lnTo>
                    <a:pt x="51903" y="986169"/>
                  </a:lnTo>
                  <a:close/>
                </a:path>
              </a:pathLst>
            </a:custGeom>
            <a:solidFill>
              <a:srgbClr val="95CC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4518831" y="4194034"/>
              <a:ext cx="582295" cy="1325880"/>
            </a:xfrm>
            <a:custGeom>
              <a:avLst/>
              <a:gdLst/>
              <a:ahLst/>
              <a:cxnLst/>
              <a:rect l="l" t="t" r="r" b="b"/>
              <a:pathLst>
                <a:path w="582294" h="1325879">
                  <a:moveTo>
                    <a:pt x="393104" y="1325355"/>
                  </a:moveTo>
                  <a:lnTo>
                    <a:pt x="243137" y="1179104"/>
                  </a:lnTo>
                  <a:lnTo>
                    <a:pt x="271571" y="1136388"/>
                  </a:lnTo>
                  <a:lnTo>
                    <a:pt x="296798" y="1091515"/>
                  </a:lnTo>
                  <a:lnTo>
                    <a:pt x="318638" y="1044641"/>
                  </a:lnTo>
                  <a:lnTo>
                    <a:pt x="336912" y="995924"/>
                  </a:lnTo>
                  <a:lnTo>
                    <a:pt x="351439" y="945524"/>
                  </a:lnTo>
                  <a:lnTo>
                    <a:pt x="362038" y="893598"/>
                  </a:lnTo>
                  <a:lnTo>
                    <a:pt x="368529" y="840303"/>
                  </a:lnTo>
                  <a:lnTo>
                    <a:pt x="370733" y="785799"/>
                  </a:lnTo>
                  <a:lnTo>
                    <a:pt x="368841" y="735210"/>
                  </a:lnTo>
                  <a:lnTo>
                    <a:pt x="363259" y="685648"/>
                  </a:lnTo>
                  <a:lnTo>
                    <a:pt x="354127" y="637241"/>
                  </a:lnTo>
                  <a:lnTo>
                    <a:pt x="341584" y="590119"/>
                  </a:lnTo>
                  <a:lnTo>
                    <a:pt x="325771" y="544409"/>
                  </a:lnTo>
                  <a:lnTo>
                    <a:pt x="306827" y="500240"/>
                  </a:lnTo>
                  <a:lnTo>
                    <a:pt x="284893" y="457741"/>
                  </a:lnTo>
                  <a:lnTo>
                    <a:pt x="260109" y="417041"/>
                  </a:lnTo>
                  <a:lnTo>
                    <a:pt x="232614" y="378267"/>
                  </a:lnTo>
                  <a:lnTo>
                    <a:pt x="202548" y="341549"/>
                  </a:lnTo>
                  <a:lnTo>
                    <a:pt x="125298" y="418771"/>
                  </a:lnTo>
                  <a:lnTo>
                    <a:pt x="89250" y="238635"/>
                  </a:lnTo>
                  <a:lnTo>
                    <a:pt x="0" y="0"/>
                  </a:lnTo>
                  <a:lnTo>
                    <a:pt x="235431" y="88614"/>
                  </a:lnTo>
                  <a:lnTo>
                    <a:pt x="418824" y="125298"/>
                  </a:lnTo>
                  <a:lnTo>
                    <a:pt x="349581" y="194517"/>
                  </a:lnTo>
                  <a:lnTo>
                    <a:pt x="381356" y="231524"/>
                  </a:lnTo>
                  <a:lnTo>
                    <a:pt x="411206" y="270241"/>
                  </a:lnTo>
                  <a:lnTo>
                    <a:pt x="439025" y="310585"/>
                  </a:lnTo>
                  <a:lnTo>
                    <a:pt x="464703" y="352477"/>
                  </a:lnTo>
                  <a:lnTo>
                    <a:pt x="488135" y="395835"/>
                  </a:lnTo>
                  <a:lnTo>
                    <a:pt x="509212" y="440579"/>
                  </a:lnTo>
                  <a:lnTo>
                    <a:pt x="527828" y="486628"/>
                  </a:lnTo>
                  <a:lnTo>
                    <a:pt x="543874" y="533901"/>
                  </a:lnTo>
                  <a:lnTo>
                    <a:pt x="557244" y="582317"/>
                  </a:lnTo>
                  <a:lnTo>
                    <a:pt x="567830" y="631796"/>
                  </a:lnTo>
                  <a:lnTo>
                    <a:pt x="575524" y="682256"/>
                  </a:lnTo>
                  <a:lnTo>
                    <a:pt x="580219" y="733617"/>
                  </a:lnTo>
                  <a:lnTo>
                    <a:pt x="581808" y="785799"/>
                  </a:lnTo>
                  <a:lnTo>
                    <a:pt x="580304" y="836307"/>
                  </a:lnTo>
                  <a:lnTo>
                    <a:pt x="575864" y="886048"/>
                  </a:lnTo>
                  <a:lnTo>
                    <a:pt x="568591" y="934951"/>
                  </a:lnTo>
                  <a:lnTo>
                    <a:pt x="558593" y="982943"/>
                  </a:lnTo>
                  <a:lnTo>
                    <a:pt x="545973" y="1029951"/>
                  </a:lnTo>
                  <a:lnTo>
                    <a:pt x="530838" y="1075902"/>
                  </a:lnTo>
                  <a:lnTo>
                    <a:pt x="513293" y="1120724"/>
                  </a:lnTo>
                  <a:lnTo>
                    <a:pt x="493443" y="1164345"/>
                  </a:lnTo>
                  <a:lnTo>
                    <a:pt x="471394" y="1206690"/>
                  </a:lnTo>
                  <a:lnTo>
                    <a:pt x="447251" y="1247689"/>
                  </a:lnTo>
                  <a:lnTo>
                    <a:pt x="421119" y="1287268"/>
                  </a:lnTo>
                  <a:lnTo>
                    <a:pt x="393104" y="1325355"/>
                  </a:lnTo>
                  <a:close/>
                </a:path>
              </a:pathLst>
            </a:custGeom>
            <a:solidFill>
              <a:srgbClr val="66CC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3675019" y="5335886"/>
              <a:ext cx="1273810" cy="530225"/>
            </a:xfrm>
            <a:custGeom>
              <a:avLst/>
              <a:gdLst/>
              <a:ahLst/>
              <a:cxnLst/>
              <a:rect l="l" t="t" r="r" b="b"/>
              <a:pathLst>
                <a:path w="1273809" h="530225">
                  <a:moveTo>
                    <a:pt x="539797" y="529769"/>
                  </a:moveTo>
                  <a:lnTo>
                    <a:pt x="489289" y="528266"/>
                  </a:lnTo>
                  <a:lnTo>
                    <a:pt x="439545" y="523827"/>
                  </a:lnTo>
                  <a:lnTo>
                    <a:pt x="390637" y="516560"/>
                  </a:lnTo>
                  <a:lnTo>
                    <a:pt x="342638" y="506571"/>
                  </a:lnTo>
                  <a:lnTo>
                    <a:pt x="295619" y="493968"/>
                  </a:lnTo>
                  <a:lnTo>
                    <a:pt x="249653" y="478857"/>
                  </a:lnTo>
                  <a:lnTo>
                    <a:pt x="204812" y="461346"/>
                  </a:lnTo>
                  <a:lnTo>
                    <a:pt x="161168" y="441541"/>
                  </a:lnTo>
                  <a:lnTo>
                    <a:pt x="118792" y="419550"/>
                  </a:lnTo>
                  <a:lnTo>
                    <a:pt x="77757" y="395478"/>
                  </a:lnTo>
                  <a:lnTo>
                    <a:pt x="38136" y="369435"/>
                  </a:lnTo>
                  <a:lnTo>
                    <a:pt x="0" y="341525"/>
                  </a:lnTo>
                  <a:lnTo>
                    <a:pt x="146371" y="191005"/>
                  </a:lnTo>
                  <a:lnTo>
                    <a:pt x="189164" y="219442"/>
                  </a:lnTo>
                  <a:lnTo>
                    <a:pt x="234121" y="244679"/>
                  </a:lnTo>
                  <a:lnTo>
                    <a:pt x="281073" y="266534"/>
                  </a:lnTo>
                  <a:lnTo>
                    <a:pt x="329849" y="284825"/>
                  </a:lnTo>
                  <a:lnTo>
                    <a:pt x="380279" y="299369"/>
                  </a:lnTo>
                  <a:lnTo>
                    <a:pt x="432194" y="309984"/>
                  </a:lnTo>
                  <a:lnTo>
                    <a:pt x="485423" y="316487"/>
                  </a:lnTo>
                  <a:lnTo>
                    <a:pt x="539797" y="318695"/>
                  </a:lnTo>
                  <a:lnTo>
                    <a:pt x="590383" y="316817"/>
                  </a:lnTo>
                  <a:lnTo>
                    <a:pt x="639915" y="311270"/>
                  </a:lnTo>
                  <a:lnTo>
                    <a:pt x="688277" y="302185"/>
                  </a:lnTo>
                  <a:lnTo>
                    <a:pt x="735351" y="289694"/>
                  </a:lnTo>
                  <a:lnTo>
                    <a:pt x="781016" y="273926"/>
                  </a:lnTo>
                  <a:lnTo>
                    <a:pt x="825157" y="255012"/>
                  </a:lnTo>
                  <a:lnTo>
                    <a:pt x="867654" y="233084"/>
                  </a:lnTo>
                  <a:lnTo>
                    <a:pt x="908388" y="208272"/>
                  </a:lnTo>
                  <a:lnTo>
                    <a:pt x="947243" y="180707"/>
                  </a:lnTo>
                  <a:lnTo>
                    <a:pt x="984099" y="150520"/>
                  </a:lnTo>
                  <a:lnTo>
                    <a:pt x="907272" y="73706"/>
                  </a:lnTo>
                  <a:lnTo>
                    <a:pt x="1086868" y="37374"/>
                  </a:lnTo>
                  <a:lnTo>
                    <a:pt x="1273722" y="0"/>
                  </a:lnTo>
                  <a:lnTo>
                    <a:pt x="1237375" y="183745"/>
                  </a:lnTo>
                  <a:lnTo>
                    <a:pt x="1200015" y="366436"/>
                  </a:lnTo>
                  <a:lnTo>
                    <a:pt x="1131499" y="297933"/>
                  </a:lnTo>
                  <a:lnTo>
                    <a:pt x="1094436" y="329598"/>
                  </a:lnTo>
                  <a:lnTo>
                    <a:pt x="1055653" y="359360"/>
                  </a:lnTo>
                  <a:lnTo>
                    <a:pt x="1015235" y="387109"/>
                  </a:lnTo>
                  <a:lnTo>
                    <a:pt x="973265" y="412735"/>
                  </a:lnTo>
                  <a:lnTo>
                    <a:pt x="929830" y="436129"/>
                  </a:lnTo>
                  <a:lnTo>
                    <a:pt x="885015" y="457181"/>
                  </a:lnTo>
                  <a:lnTo>
                    <a:pt x="838904" y="475781"/>
                  </a:lnTo>
                  <a:lnTo>
                    <a:pt x="791583" y="491821"/>
                  </a:lnTo>
                  <a:lnTo>
                    <a:pt x="743136" y="505190"/>
                  </a:lnTo>
                  <a:lnTo>
                    <a:pt x="693649" y="515779"/>
                  </a:lnTo>
                  <a:lnTo>
                    <a:pt x="643207" y="523479"/>
                  </a:lnTo>
                  <a:lnTo>
                    <a:pt x="591895" y="528179"/>
                  </a:lnTo>
                  <a:lnTo>
                    <a:pt x="539797" y="529769"/>
                  </a:lnTo>
                  <a:close/>
                </a:path>
              </a:pathLst>
            </a:custGeom>
            <a:solidFill>
              <a:srgbClr val="B3F1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3328993" y="4440389"/>
              <a:ext cx="1619885" cy="1425575"/>
            </a:xfrm>
            <a:custGeom>
              <a:avLst/>
              <a:gdLst/>
              <a:ahLst/>
              <a:cxnLst/>
              <a:rect l="l" t="t" r="r" b="b"/>
              <a:pathLst>
                <a:path w="1619884" h="1425575">
                  <a:moveTo>
                    <a:pt x="529894" y="1273352"/>
                  </a:moveTo>
                  <a:lnTo>
                    <a:pt x="456501" y="906475"/>
                  </a:lnTo>
                  <a:lnTo>
                    <a:pt x="379260" y="983703"/>
                  </a:lnTo>
                  <a:lnTo>
                    <a:pt x="349186" y="946988"/>
                  </a:lnTo>
                  <a:lnTo>
                    <a:pt x="321691" y="908215"/>
                  </a:lnTo>
                  <a:lnTo>
                    <a:pt x="296913" y="867511"/>
                  </a:lnTo>
                  <a:lnTo>
                    <a:pt x="274980" y="825004"/>
                  </a:lnTo>
                  <a:lnTo>
                    <a:pt x="256032" y="780846"/>
                  </a:lnTo>
                  <a:lnTo>
                    <a:pt x="240220" y="735126"/>
                  </a:lnTo>
                  <a:lnTo>
                    <a:pt x="227672" y="688009"/>
                  </a:lnTo>
                  <a:lnTo>
                    <a:pt x="218541" y="639597"/>
                  </a:lnTo>
                  <a:lnTo>
                    <a:pt x="212966" y="590042"/>
                  </a:lnTo>
                  <a:lnTo>
                    <a:pt x="211074" y="539445"/>
                  </a:lnTo>
                  <a:lnTo>
                    <a:pt x="213271" y="484949"/>
                  </a:lnTo>
                  <a:lnTo>
                    <a:pt x="219760" y="431660"/>
                  </a:lnTo>
                  <a:lnTo>
                    <a:pt x="230365" y="379742"/>
                  </a:lnTo>
                  <a:lnTo>
                    <a:pt x="244894" y="329336"/>
                  </a:lnTo>
                  <a:lnTo>
                    <a:pt x="263169" y="280631"/>
                  </a:lnTo>
                  <a:lnTo>
                    <a:pt x="285000" y="233756"/>
                  </a:lnTo>
                  <a:lnTo>
                    <a:pt x="310222" y="188887"/>
                  </a:lnTo>
                  <a:lnTo>
                    <a:pt x="338658" y="146177"/>
                  </a:lnTo>
                  <a:lnTo>
                    <a:pt x="188633" y="0"/>
                  </a:lnTo>
                  <a:lnTo>
                    <a:pt x="160629" y="38087"/>
                  </a:lnTo>
                  <a:lnTo>
                    <a:pt x="134505" y="77660"/>
                  </a:lnTo>
                  <a:lnTo>
                    <a:pt x="110375" y="118643"/>
                  </a:lnTo>
                  <a:lnTo>
                    <a:pt x="88328" y="160985"/>
                  </a:lnTo>
                  <a:lnTo>
                    <a:pt x="68491" y="204597"/>
                  </a:lnTo>
                  <a:lnTo>
                    <a:pt x="50952" y="249402"/>
                  </a:lnTo>
                  <a:lnTo>
                    <a:pt x="35814" y="295351"/>
                  </a:lnTo>
                  <a:lnTo>
                    <a:pt x="23202" y="342341"/>
                  </a:lnTo>
                  <a:lnTo>
                    <a:pt x="13208" y="390334"/>
                  </a:lnTo>
                  <a:lnTo>
                    <a:pt x="5943" y="439216"/>
                  </a:lnTo>
                  <a:lnTo>
                    <a:pt x="1498" y="488950"/>
                  </a:lnTo>
                  <a:lnTo>
                    <a:pt x="0" y="539445"/>
                  </a:lnTo>
                  <a:lnTo>
                    <a:pt x="1587" y="591629"/>
                  </a:lnTo>
                  <a:lnTo>
                    <a:pt x="6286" y="642988"/>
                  </a:lnTo>
                  <a:lnTo>
                    <a:pt x="13970" y="693458"/>
                  </a:lnTo>
                  <a:lnTo>
                    <a:pt x="24561" y="742924"/>
                  </a:lnTo>
                  <a:lnTo>
                    <a:pt x="37934" y="791349"/>
                  </a:lnTo>
                  <a:lnTo>
                    <a:pt x="53975" y="838619"/>
                  </a:lnTo>
                  <a:lnTo>
                    <a:pt x="72593" y="884669"/>
                  </a:lnTo>
                  <a:lnTo>
                    <a:pt x="93675" y="929411"/>
                  </a:lnTo>
                  <a:lnTo>
                    <a:pt x="117106" y="972756"/>
                  </a:lnTo>
                  <a:lnTo>
                    <a:pt x="142786" y="1014653"/>
                  </a:lnTo>
                  <a:lnTo>
                    <a:pt x="170599" y="1055001"/>
                  </a:lnTo>
                  <a:lnTo>
                    <a:pt x="200444" y="1093711"/>
                  </a:lnTo>
                  <a:lnTo>
                    <a:pt x="232219" y="1130719"/>
                  </a:lnTo>
                  <a:lnTo>
                    <a:pt x="162979" y="1199946"/>
                  </a:lnTo>
                  <a:lnTo>
                    <a:pt x="529894" y="1273352"/>
                  </a:lnTo>
                  <a:close/>
                </a:path>
                <a:path w="1619884" h="1425575">
                  <a:moveTo>
                    <a:pt x="1619745" y="895502"/>
                  </a:moveTo>
                  <a:lnTo>
                    <a:pt x="1432890" y="932878"/>
                  </a:lnTo>
                  <a:lnTo>
                    <a:pt x="1253286" y="969213"/>
                  </a:lnTo>
                  <a:lnTo>
                    <a:pt x="1330121" y="1046022"/>
                  </a:lnTo>
                  <a:lnTo>
                    <a:pt x="1293266" y="1076210"/>
                  </a:lnTo>
                  <a:lnTo>
                    <a:pt x="1254404" y="1103769"/>
                  </a:lnTo>
                  <a:lnTo>
                    <a:pt x="1213675" y="1128585"/>
                  </a:lnTo>
                  <a:lnTo>
                    <a:pt x="1171181" y="1150518"/>
                  </a:lnTo>
                  <a:lnTo>
                    <a:pt x="1127036" y="1169428"/>
                  </a:lnTo>
                  <a:lnTo>
                    <a:pt x="1081366" y="1185202"/>
                  </a:lnTo>
                  <a:lnTo>
                    <a:pt x="1034300" y="1197686"/>
                  </a:lnTo>
                  <a:lnTo>
                    <a:pt x="985939" y="1206779"/>
                  </a:lnTo>
                  <a:lnTo>
                    <a:pt x="936409" y="1212316"/>
                  </a:lnTo>
                  <a:lnTo>
                    <a:pt x="885812" y="1214196"/>
                  </a:lnTo>
                  <a:lnTo>
                    <a:pt x="885812" y="1425270"/>
                  </a:lnTo>
                  <a:lnTo>
                    <a:pt x="937920" y="1423682"/>
                  </a:lnTo>
                  <a:lnTo>
                    <a:pt x="989228" y="1418983"/>
                  </a:lnTo>
                  <a:lnTo>
                    <a:pt x="1039672" y="1411287"/>
                  </a:lnTo>
                  <a:lnTo>
                    <a:pt x="1089152" y="1400695"/>
                  </a:lnTo>
                  <a:lnTo>
                    <a:pt x="1137602" y="1387322"/>
                  </a:lnTo>
                  <a:lnTo>
                    <a:pt x="1184922" y="1371282"/>
                  </a:lnTo>
                  <a:lnTo>
                    <a:pt x="1231036" y="1352689"/>
                  </a:lnTo>
                  <a:lnTo>
                    <a:pt x="1275854" y="1331633"/>
                  </a:lnTo>
                  <a:lnTo>
                    <a:pt x="1319288" y="1308239"/>
                  </a:lnTo>
                  <a:lnTo>
                    <a:pt x="1361249" y="1282611"/>
                  </a:lnTo>
                  <a:lnTo>
                    <a:pt x="1401673" y="1254861"/>
                  </a:lnTo>
                  <a:lnTo>
                    <a:pt x="1440459" y="1225105"/>
                  </a:lnTo>
                  <a:lnTo>
                    <a:pt x="1477518" y="1193431"/>
                  </a:lnTo>
                  <a:lnTo>
                    <a:pt x="1546034" y="1261935"/>
                  </a:lnTo>
                  <a:lnTo>
                    <a:pt x="1583397" y="1079246"/>
                  </a:lnTo>
                  <a:lnTo>
                    <a:pt x="1619745" y="895502"/>
                  </a:lnTo>
                  <a:close/>
                </a:path>
              </a:pathLst>
            </a:custGeom>
            <a:solidFill>
              <a:srgbClr val="73E6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480894" y="4094012"/>
              <a:ext cx="1273810" cy="530225"/>
            </a:xfrm>
            <a:custGeom>
              <a:avLst/>
              <a:gdLst/>
              <a:ahLst/>
              <a:cxnLst/>
              <a:rect l="l" t="t" r="r" b="b"/>
              <a:pathLst>
                <a:path w="1273809" h="530225">
                  <a:moveTo>
                    <a:pt x="0" y="529769"/>
                  </a:moveTo>
                  <a:lnTo>
                    <a:pt x="36346" y="346024"/>
                  </a:lnTo>
                  <a:lnTo>
                    <a:pt x="73705" y="163320"/>
                  </a:lnTo>
                  <a:lnTo>
                    <a:pt x="142221" y="231836"/>
                  </a:lnTo>
                  <a:lnTo>
                    <a:pt x="179283" y="200171"/>
                  </a:lnTo>
                  <a:lnTo>
                    <a:pt x="218066" y="170409"/>
                  </a:lnTo>
                  <a:lnTo>
                    <a:pt x="258485" y="142661"/>
                  </a:lnTo>
                  <a:lnTo>
                    <a:pt x="300454" y="117034"/>
                  </a:lnTo>
                  <a:lnTo>
                    <a:pt x="343889" y="93641"/>
                  </a:lnTo>
                  <a:lnTo>
                    <a:pt x="388705" y="72589"/>
                  </a:lnTo>
                  <a:lnTo>
                    <a:pt x="434815" y="53988"/>
                  </a:lnTo>
                  <a:lnTo>
                    <a:pt x="482137" y="37948"/>
                  </a:lnTo>
                  <a:lnTo>
                    <a:pt x="530583" y="24579"/>
                  </a:lnTo>
                  <a:lnTo>
                    <a:pt x="580070" y="13990"/>
                  </a:lnTo>
                  <a:lnTo>
                    <a:pt x="630512" y="6290"/>
                  </a:lnTo>
                  <a:lnTo>
                    <a:pt x="681825" y="1591"/>
                  </a:lnTo>
                  <a:lnTo>
                    <a:pt x="733922" y="0"/>
                  </a:lnTo>
                  <a:lnTo>
                    <a:pt x="784431" y="1503"/>
                  </a:lnTo>
                  <a:lnTo>
                    <a:pt x="834175" y="5941"/>
                  </a:lnTo>
                  <a:lnTo>
                    <a:pt x="883082" y="13207"/>
                  </a:lnTo>
                  <a:lnTo>
                    <a:pt x="931082" y="23194"/>
                  </a:lnTo>
                  <a:lnTo>
                    <a:pt x="978100" y="35796"/>
                  </a:lnTo>
                  <a:lnTo>
                    <a:pt x="1024066" y="50905"/>
                  </a:lnTo>
                  <a:lnTo>
                    <a:pt x="1068908" y="68414"/>
                  </a:lnTo>
                  <a:lnTo>
                    <a:pt x="1112552" y="88218"/>
                  </a:lnTo>
                  <a:lnTo>
                    <a:pt x="1154928" y="110208"/>
                  </a:lnTo>
                  <a:lnTo>
                    <a:pt x="1195962" y="134278"/>
                  </a:lnTo>
                  <a:lnTo>
                    <a:pt x="1235584" y="160322"/>
                  </a:lnTo>
                  <a:lnTo>
                    <a:pt x="1273720" y="188231"/>
                  </a:lnTo>
                  <a:lnTo>
                    <a:pt x="1089974" y="151899"/>
                  </a:lnTo>
                  <a:lnTo>
                    <a:pt x="1127348" y="338752"/>
                  </a:lnTo>
                  <a:lnTo>
                    <a:pt x="1084556" y="310319"/>
                  </a:lnTo>
                  <a:lnTo>
                    <a:pt x="1039598" y="285084"/>
                  </a:lnTo>
                  <a:lnTo>
                    <a:pt x="992647" y="263231"/>
                  </a:lnTo>
                  <a:lnTo>
                    <a:pt x="943871" y="244942"/>
                  </a:lnTo>
                  <a:lnTo>
                    <a:pt x="893440" y="230399"/>
                  </a:lnTo>
                  <a:lnTo>
                    <a:pt x="841526" y="219785"/>
                  </a:lnTo>
                  <a:lnTo>
                    <a:pt x="788296" y="213282"/>
                  </a:lnTo>
                  <a:lnTo>
                    <a:pt x="733922" y="211074"/>
                  </a:lnTo>
                  <a:lnTo>
                    <a:pt x="683337" y="212952"/>
                  </a:lnTo>
                  <a:lnTo>
                    <a:pt x="633804" y="218499"/>
                  </a:lnTo>
                  <a:lnTo>
                    <a:pt x="585442" y="227583"/>
                  </a:lnTo>
                  <a:lnTo>
                    <a:pt x="538369" y="240075"/>
                  </a:lnTo>
                  <a:lnTo>
                    <a:pt x="492703" y="255843"/>
                  </a:lnTo>
                  <a:lnTo>
                    <a:pt x="448563" y="274756"/>
                  </a:lnTo>
                  <a:lnTo>
                    <a:pt x="406066" y="296685"/>
                  </a:lnTo>
                  <a:lnTo>
                    <a:pt x="365331" y="321497"/>
                  </a:lnTo>
                  <a:lnTo>
                    <a:pt x="326477" y="349062"/>
                  </a:lnTo>
                  <a:lnTo>
                    <a:pt x="289620" y="379249"/>
                  </a:lnTo>
                  <a:lnTo>
                    <a:pt x="366448" y="456063"/>
                  </a:lnTo>
                  <a:lnTo>
                    <a:pt x="186853" y="492395"/>
                  </a:lnTo>
                  <a:lnTo>
                    <a:pt x="0" y="529769"/>
                  </a:lnTo>
                  <a:close/>
                </a:path>
              </a:pathLst>
            </a:custGeom>
            <a:solidFill>
              <a:srgbClr val="B3F1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4214817" y="4094012"/>
              <a:ext cx="540385" cy="339090"/>
            </a:xfrm>
            <a:custGeom>
              <a:avLst/>
              <a:gdLst/>
              <a:ahLst/>
              <a:cxnLst/>
              <a:rect l="l" t="t" r="r" b="b"/>
              <a:pathLst>
                <a:path w="540384" h="339089">
                  <a:moveTo>
                    <a:pt x="393426" y="338752"/>
                  </a:moveTo>
                  <a:lnTo>
                    <a:pt x="350633" y="310319"/>
                  </a:lnTo>
                  <a:lnTo>
                    <a:pt x="305676" y="285084"/>
                  </a:lnTo>
                  <a:lnTo>
                    <a:pt x="258724" y="263231"/>
                  </a:lnTo>
                  <a:lnTo>
                    <a:pt x="209948" y="244942"/>
                  </a:lnTo>
                  <a:lnTo>
                    <a:pt x="159518" y="230399"/>
                  </a:lnTo>
                  <a:lnTo>
                    <a:pt x="107603" y="219785"/>
                  </a:lnTo>
                  <a:lnTo>
                    <a:pt x="54373" y="213282"/>
                  </a:lnTo>
                  <a:lnTo>
                    <a:pt x="0" y="211074"/>
                  </a:lnTo>
                  <a:lnTo>
                    <a:pt x="0" y="0"/>
                  </a:lnTo>
                  <a:lnTo>
                    <a:pt x="50508" y="1503"/>
                  </a:lnTo>
                  <a:lnTo>
                    <a:pt x="100252" y="5941"/>
                  </a:lnTo>
                  <a:lnTo>
                    <a:pt x="149160" y="13207"/>
                  </a:lnTo>
                  <a:lnTo>
                    <a:pt x="197159" y="23194"/>
                  </a:lnTo>
                  <a:lnTo>
                    <a:pt x="244177" y="35796"/>
                  </a:lnTo>
                  <a:lnTo>
                    <a:pt x="290143" y="50905"/>
                  </a:lnTo>
                  <a:lnTo>
                    <a:pt x="334985" y="68414"/>
                  </a:lnTo>
                  <a:lnTo>
                    <a:pt x="378629" y="88218"/>
                  </a:lnTo>
                  <a:lnTo>
                    <a:pt x="421005" y="110208"/>
                  </a:lnTo>
                  <a:lnTo>
                    <a:pt x="462039" y="134278"/>
                  </a:lnTo>
                  <a:lnTo>
                    <a:pt x="501661" y="160322"/>
                  </a:lnTo>
                  <a:lnTo>
                    <a:pt x="539797" y="188231"/>
                  </a:lnTo>
                  <a:lnTo>
                    <a:pt x="356051" y="151899"/>
                  </a:lnTo>
                  <a:lnTo>
                    <a:pt x="393426" y="338752"/>
                  </a:lnTo>
                  <a:close/>
                </a:path>
              </a:pathLst>
            </a:custGeom>
            <a:solidFill>
              <a:srgbClr val="73E6D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/>
          <p:cNvGrpSpPr/>
          <p:nvPr/>
        </p:nvGrpSpPr>
        <p:grpSpPr>
          <a:xfrm>
            <a:off x="15717460" y="4625842"/>
            <a:ext cx="1406525" cy="1319530"/>
            <a:chOff x="15717460" y="4625842"/>
            <a:chExt cx="1406525" cy="1319530"/>
          </a:xfrm>
        </p:grpSpPr>
        <p:sp>
          <p:nvSpPr>
            <p:cNvPr id="75" name="object 75"/>
            <p:cNvSpPr/>
            <p:nvPr/>
          </p:nvSpPr>
          <p:spPr>
            <a:xfrm>
              <a:off x="16139388" y="4625842"/>
              <a:ext cx="984885" cy="1225550"/>
            </a:xfrm>
            <a:custGeom>
              <a:avLst/>
              <a:gdLst/>
              <a:ahLst/>
              <a:cxnLst/>
              <a:rect l="l" t="t" r="r" b="b"/>
              <a:pathLst>
                <a:path w="984884" h="1225550">
                  <a:moveTo>
                    <a:pt x="796974" y="1225152"/>
                  </a:moveTo>
                  <a:lnTo>
                    <a:pt x="357231" y="1225152"/>
                  </a:lnTo>
                  <a:lnTo>
                    <a:pt x="319448" y="1223584"/>
                  </a:lnTo>
                  <a:lnTo>
                    <a:pt x="282103" y="1218939"/>
                  </a:lnTo>
                  <a:lnTo>
                    <a:pt x="245286" y="1211306"/>
                  </a:lnTo>
                  <a:lnTo>
                    <a:pt x="209085" y="1200774"/>
                  </a:lnTo>
                  <a:lnTo>
                    <a:pt x="0" y="1131390"/>
                  </a:lnTo>
                  <a:lnTo>
                    <a:pt x="0" y="475059"/>
                  </a:lnTo>
                  <a:lnTo>
                    <a:pt x="41916" y="470649"/>
                  </a:lnTo>
                  <a:lnTo>
                    <a:pt x="82088" y="458069"/>
                  </a:lnTo>
                  <a:lnTo>
                    <a:pt x="120256" y="438292"/>
                  </a:lnTo>
                  <a:lnTo>
                    <a:pt x="156163" y="412293"/>
                  </a:lnTo>
                  <a:lnTo>
                    <a:pt x="189551" y="381043"/>
                  </a:lnTo>
                  <a:lnTo>
                    <a:pt x="220163" y="345518"/>
                  </a:lnTo>
                  <a:lnTo>
                    <a:pt x="247739" y="306690"/>
                  </a:lnTo>
                  <a:lnTo>
                    <a:pt x="272023" y="265533"/>
                  </a:lnTo>
                  <a:lnTo>
                    <a:pt x="292757" y="223021"/>
                  </a:lnTo>
                  <a:lnTo>
                    <a:pt x="309681" y="180128"/>
                  </a:lnTo>
                  <a:lnTo>
                    <a:pt x="322540" y="137826"/>
                  </a:lnTo>
                  <a:lnTo>
                    <a:pt x="348790" y="35629"/>
                  </a:lnTo>
                  <a:lnTo>
                    <a:pt x="355296" y="20965"/>
                  </a:lnTo>
                  <a:lnTo>
                    <a:pt x="366373" y="9728"/>
                  </a:lnTo>
                  <a:lnTo>
                    <a:pt x="379910" y="2534"/>
                  </a:lnTo>
                  <a:lnTo>
                    <a:pt x="393798" y="0"/>
                  </a:lnTo>
                  <a:lnTo>
                    <a:pt x="421927" y="0"/>
                  </a:lnTo>
                  <a:lnTo>
                    <a:pt x="468808" y="8441"/>
                  </a:lnTo>
                  <a:lnTo>
                    <a:pt x="506402" y="28435"/>
                  </a:lnTo>
                  <a:lnTo>
                    <a:pt x="536083" y="58716"/>
                  </a:lnTo>
                  <a:lnTo>
                    <a:pt x="555567" y="96909"/>
                  </a:lnTo>
                  <a:lnTo>
                    <a:pt x="562569" y="140642"/>
                  </a:lnTo>
                  <a:lnTo>
                    <a:pt x="562455" y="183227"/>
                  </a:lnTo>
                  <a:lnTo>
                    <a:pt x="561421" y="222849"/>
                  </a:lnTo>
                  <a:lnTo>
                    <a:pt x="558437" y="262323"/>
                  </a:lnTo>
                  <a:lnTo>
                    <a:pt x="552467" y="304466"/>
                  </a:lnTo>
                  <a:lnTo>
                    <a:pt x="542479" y="352092"/>
                  </a:lnTo>
                  <a:lnTo>
                    <a:pt x="527440" y="408018"/>
                  </a:lnTo>
                  <a:lnTo>
                    <a:pt x="506316" y="475059"/>
                  </a:lnTo>
                  <a:lnTo>
                    <a:pt x="890735" y="475059"/>
                  </a:lnTo>
                  <a:lnTo>
                    <a:pt x="927141" y="482457"/>
                  </a:lnTo>
                  <a:lnTo>
                    <a:pt x="956954" y="502601"/>
                  </a:lnTo>
                  <a:lnTo>
                    <a:pt x="977099" y="532414"/>
                  </a:lnTo>
                  <a:lnTo>
                    <a:pt x="984497" y="568820"/>
                  </a:lnTo>
                  <a:lnTo>
                    <a:pt x="977099" y="605226"/>
                  </a:lnTo>
                  <a:lnTo>
                    <a:pt x="956954" y="635039"/>
                  </a:lnTo>
                  <a:lnTo>
                    <a:pt x="927141" y="655184"/>
                  </a:lnTo>
                  <a:lnTo>
                    <a:pt x="890735" y="662582"/>
                  </a:lnTo>
                  <a:lnTo>
                    <a:pt x="927141" y="669980"/>
                  </a:lnTo>
                  <a:lnTo>
                    <a:pt x="956954" y="690124"/>
                  </a:lnTo>
                  <a:lnTo>
                    <a:pt x="977099" y="719938"/>
                  </a:lnTo>
                  <a:lnTo>
                    <a:pt x="984497" y="756344"/>
                  </a:lnTo>
                  <a:lnTo>
                    <a:pt x="977099" y="792749"/>
                  </a:lnTo>
                  <a:lnTo>
                    <a:pt x="956954" y="822563"/>
                  </a:lnTo>
                  <a:lnTo>
                    <a:pt x="927141" y="842707"/>
                  </a:lnTo>
                  <a:lnTo>
                    <a:pt x="890735" y="850105"/>
                  </a:lnTo>
                  <a:lnTo>
                    <a:pt x="927141" y="857504"/>
                  </a:lnTo>
                  <a:lnTo>
                    <a:pt x="956954" y="877648"/>
                  </a:lnTo>
                  <a:lnTo>
                    <a:pt x="977099" y="907461"/>
                  </a:lnTo>
                  <a:lnTo>
                    <a:pt x="984497" y="943867"/>
                  </a:lnTo>
                  <a:lnTo>
                    <a:pt x="977099" y="980273"/>
                  </a:lnTo>
                  <a:lnTo>
                    <a:pt x="956954" y="1010086"/>
                  </a:lnTo>
                  <a:lnTo>
                    <a:pt x="927141" y="1030230"/>
                  </a:lnTo>
                  <a:lnTo>
                    <a:pt x="890735" y="1037629"/>
                  </a:lnTo>
                  <a:lnTo>
                    <a:pt x="796974" y="1037629"/>
                  </a:lnTo>
                  <a:lnTo>
                    <a:pt x="833471" y="1044997"/>
                  </a:lnTo>
                  <a:lnTo>
                    <a:pt x="863274" y="1065090"/>
                  </a:lnTo>
                  <a:lnTo>
                    <a:pt x="883367" y="1094893"/>
                  </a:lnTo>
                  <a:lnTo>
                    <a:pt x="890735" y="1131390"/>
                  </a:lnTo>
                  <a:lnTo>
                    <a:pt x="883367" y="1167884"/>
                  </a:lnTo>
                  <a:lnTo>
                    <a:pt x="863274" y="1197688"/>
                  </a:lnTo>
                  <a:lnTo>
                    <a:pt x="833471" y="1217783"/>
                  </a:lnTo>
                  <a:lnTo>
                    <a:pt x="796974" y="1225152"/>
                  </a:lnTo>
                  <a:close/>
                </a:path>
              </a:pathLst>
            </a:custGeom>
            <a:solidFill>
              <a:srgbClr val="FEDA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6561315" y="4625842"/>
              <a:ext cx="562610" cy="1225550"/>
            </a:xfrm>
            <a:custGeom>
              <a:avLst/>
              <a:gdLst/>
              <a:ahLst/>
              <a:cxnLst/>
              <a:rect l="l" t="t" r="r" b="b"/>
              <a:pathLst>
                <a:path w="562609" h="1225550">
                  <a:moveTo>
                    <a:pt x="375046" y="1225152"/>
                  </a:moveTo>
                  <a:lnTo>
                    <a:pt x="0" y="1225152"/>
                  </a:lnTo>
                  <a:lnTo>
                    <a:pt x="0" y="0"/>
                  </a:lnTo>
                  <a:lnTo>
                    <a:pt x="46880" y="8441"/>
                  </a:lnTo>
                  <a:lnTo>
                    <a:pt x="84474" y="28435"/>
                  </a:lnTo>
                  <a:lnTo>
                    <a:pt x="114155" y="58716"/>
                  </a:lnTo>
                  <a:lnTo>
                    <a:pt x="133640" y="96909"/>
                  </a:lnTo>
                  <a:lnTo>
                    <a:pt x="140642" y="140642"/>
                  </a:lnTo>
                  <a:lnTo>
                    <a:pt x="140527" y="183227"/>
                  </a:lnTo>
                  <a:lnTo>
                    <a:pt x="139494" y="222849"/>
                  </a:lnTo>
                  <a:lnTo>
                    <a:pt x="136509" y="262323"/>
                  </a:lnTo>
                  <a:lnTo>
                    <a:pt x="130539" y="304466"/>
                  </a:lnTo>
                  <a:lnTo>
                    <a:pt x="120551" y="352092"/>
                  </a:lnTo>
                  <a:lnTo>
                    <a:pt x="105512" y="408018"/>
                  </a:lnTo>
                  <a:lnTo>
                    <a:pt x="84388" y="475059"/>
                  </a:lnTo>
                  <a:lnTo>
                    <a:pt x="468808" y="475059"/>
                  </a:lnTo>
                  <a:lnTo>
                    <a:pt x="505214" y="482457"/>
                  </a:lnTo>
                  <a:lnTo>
                    <a:pt x="535027" y="502601"/>
                  </a:lnTo>
                  <a:lnTo>
                    <a:pt x="555171" y="532414"/>
                  </a:lnTo>
                  <a:lnTo>
                    <a:pt x="562569" y="568820"/>
                  </a:lnTo>
                  <a:lnTo>
                    <a:pt x="555171" y="605226"/>
                  </a:lnTo>
                  <a:lnTo>
                    <a:pt x="535027" y="635039"/>
                  </a:lnTo>
                  <a:lnTo>
                    <a:pt x="505214" y="655184"/>
                  </a:lnTo>
                  <a:lnTo>
                    <a:pt x="468808" y="662582"/>
                  </a:lnTo>
                  <a:lnTo>
                    <a:pt x="505214" y="669980"/>
                  </a:lnTo>
                  <a:lnTo>
                    <a:pt x="535027" y="690124"/>
                  </a:lnTo>
                  <a:lnTo>
                    <a:pt x="555171" y="719938"/>
                  </a:lnTo>
                  <a:lnTo>
                    <a:pt x="562569" y="756344"/>
                  </a:lnTo>
                  <a:lnTo>
                    <a:pt x="555171" y="792749"/>
                  </a:lnTo>
                  <a:lnTo>
                    <a:pt x="535027" y="822563"/>
                  </a:lnTo>
                  <a:lnTo>
                    <a:pt x="505214" y="842707"/>
                  </a:lnTo>
                  <a:lnTo>
                    <a:pt x="468808" y="850105"/>
                  </a:lnTo>
                  <a:lnTo>
                    <a:pt x="505214" y="857504"/>
                  </a:lnTo>
                  <a:lnTo>
                    <a:pt x="535027" y="877648"/>
                  </a:lnTo>
                  <a:lnTo>
                    <a:pt x="555171" y="907461"/>
                  </a:lnTo>
                  <a:lnTo>
                    <a:pt x="562569" y="943867"/>
                  </a:lnTo>
                  <a:lnTo>
                    <a:pt x="555171" y="980273"/>
                  </a:lnTo>
                  <a:lnTo>
                    <a:pt x="535027" y="1010086"/>
                  </a:lnTo>
                  <a:lnTo>
                    <a:pt x="505214" y="1030230"/>
                  </a:lnTo>
                  <a:lnTo>
                    <a:pt x="468808" y="1037629"/>
                  </a:lnTo>
                  <a:lnTo>
                    <a:pt x="375046" y="1037629"/>
                  </a:lnTo>
                  <a:lnTo>
                    <a:pt x="411543" y="1044997"/>
                  </a:lnTo>
                  <a:lnTo>
                    <a:pt x="441346" y="1065090"/>
                  </a:lnTo>
                  <a:lnTo>
                    <a:pt x="461440" y="1094893"/>
                  </a:lnTo>
                  <a:lnTo>
                    <a:pt x="468808" y="1131390"/>
                  </a:lnTo>
                  <a:lnTo>
                    <a:pt x="461440" y="1167884"/>
                  </a:lnTo>
                  <a:lnTo>
                    <a:pt x="441346" y="1197688"/>
                  </a:lnTo>
                  <a:lnTo>
                    <a:pt x="411543" y="1217783"/>
                  </a:lnTo>
                  <a:lnTo>
                    <a:pt x="375046" y="1225152"/>
                  </a:lnTo>
                  <a:close/>
                </a:path>
              </a:pathLst>
            </a:custGeom>
            <a:solidFill>
              <a:srgbClr val="FEC3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5717460" y="5007140"/>
              <a:ext cx="469265" cy="937894"/>
            </a:xfrm>
            <a:custGeom>
              <a:avLst/>
              <a:gdLst/>
              <a:ahLst/>
              <a:cxnLst/>
              <a:rect l="l" t="t" r="r" b="b"/>
              <a:pathLst>
                <a:path w="469265" h="937895">
                  <a:moveTo>
                    <a:pt x="328165" y="937616"/>
                  </a:moveTo>
                  <a:lnTo>
                    <a:pt x="46880" y="937616"/>
                  </a:lnTo>
                  <a:lnTo>
                    <a:pt x="28623" y="933935"/>
                  </a:lnTo>
                  <a:lnTo>
                    <a:pt x="13723" y="923893"/>
                  </a:lnTo>
                  <a:lnTo>
                    <a:pt x="3681" y="908992"/>
                  </a:lnTo>
                  <a:lnTo>
                    <a:pt x="0" y="890735"/>
                  </a:lnTo>
                  <a:lnTo>
                    <a:pt x="0" y="46880"/>
                  </a:lnTo>
                  <a:lnTo>
                    <a:pt x="3681" y="28623"/>
                  </a:lnTo>
                  <a:lnTo>
                    <a:pt x="13723" y="13723"/>
                  </a:lnTo>
                  <a:lnTo>
                    <a:pt x="28623" y="3681"/>
                  </a:lnTo>
                  <a:lnTo>
                    <a:pt x="46880" y="0"/>
                  </a:lnTo>
                  <a:lnTo>
                    <a:pt x="328165" y="0"/>
                  </a:lnTo>
                  <a:lnTo>
                    <a:pt x="372573" y="7181"/>
                  </a:lnTo>
                  <a:lnTo>
                    <a:pt x="411175" y="27170"/>
                  </a:lnTo>
                  <a:lnTo>
                    <a:pt x="441637" y="57633"/>
                  </a:lnTo>
                  <a:lnTo>
                    <a:pt x="461626" y="96235"/>
                  </a:lnTo>
                  <a:lnTo>
                    <a:pt x="468808" y="140642"/>
                  </a:lnTo>
                  <a:lnTo>
                    <a:pt x="468808" y="796974"/>
                  </a:lnTo>
                  <a:lnTo>
                    <a:pt x="461626" y="841381"/>
                  </a:lnTo>
                  <a:lnTo>
                    <a:pt x="441637" y="879983"/>
                  </a:lnTo>
                  <a:lnTo>
                    <a:pt x="411175" y="910445"/>
                  </a:lnTo>
                  <a:lnTo>
                    <a:pt x="372573" y="930434"/>
                  </a:lnTo>
                  <a:lnTo>
                    <a:pt x="328165" y="937616"/>
                  </a:lnTo>
                  <a:close/>
                </a:path>
              </a:pathLst>
            </a:custGeom>
            <a:solidFill>
              <a:srgbClr val="1689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5904984" y="5663471"/>
              <a:ext cx="93761" cy="937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/>
          <p:nvPr/>
        </p:nvSpPr>
        <p:spPr>
          <a:xfrm>
            <a:off x="16514433" y="4344558"/>
            <a:ext cx="93980" cy="187960"/>
          </a:xfrm>
          <a:custGeom>
            <a:avLst/>
            <a:gdLst/>
            <a:ahLst/>
            <a:cxnLst/>
            <a:rect l="l" t="t" r="r" b="b"/>
            <a:pathLst>
              <a:path w="93980" h="187960">
                <a:moveTo>
                  <a:pt x="46880" y="187523"/>
                </a:moveTo>
                <a:lnTo>
                  <a:pt x="28478" y="183890"/>
                </a:lnTo>
                <a:lnTo>
                  <a:pt x="13594" y="173929"/>
                </a:lnTo>
                <a:lnTo>
                  <a:pt x="3632" y="159044"/>
                </a:lnTo>
                <a:lnTo>
                  <a:pt x="0" y="140642"/>
                </a:lnTo>
                <a:lnTo>
                  <a:pt x="0" y="46880"/>
                </a:lnTo>
                <a:lnTo>
                  <a:pt x="3632" y="28478"/>
                </a:lnTo>
                <a:lnTo>
                  <a:pt x="13594" y="13594"/>
                </a:lnTo>
                <a:lnTo>
                  <a:pt x="28478" y="3632"/>
                </a:lnTo>
                <a:lnTo>
                  <a:pt x="46880" y="0"/>
                </a:lnTo>
                <a:lnTo>
                  <a:pt x="65282" y="3632"/>
                </a:lnTo>
                <a:lnTo>
                  <a:pt x="80167" y="13594"/>
                </a:lnTo>
                <a:lnTo>
                  <a:pt x="90128" y="28478"/>
                </a:lnTo>
                <a:lnTo>
                  <a:pt x="93761" y="46880"/>
                </a:lnTo>
                <a:lnTo>
                  <a:pt x="93761" y="140642"/>
                </a:lnTo>
                <a:lnTo>
                  <a:pt x="90128" y="159044"/>
                </a:lnTo>
                <a:lnTo>
                  <a:pt x="80167" y="173929"/>
                </a:lnTo>
                <a:lnTo>
                  <a:pt x="65282" y="183890"/>
                </a:lnTo>
                <a:lnTo>
                  <a:pt x="46880" y="187523"/>
                </a:lnTo>
                <a:close/>
              </a:path>
            </a:pathLst>
          </a:custGeom>
          <a:solidFill>
            <a:srgbClr val="1689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216075" y="4468125"/>
            <a:ext cx="160052" cy="1600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746503" y="4468125"/>
            <a:ext cx="160052" cy="160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561314" y="4344558"/>
            <a:ext cx="46990" cy="187960"/>
          </a:xfrm>
          <a:custGeom>
            <a:avLst/>
            <a:gdLst/>
            <a:ahLst/>
            <a:cxnLst/>
            <a:rect l="l" t="t" r="r" b="b"/>
            <a:pathLst>
              <a:path w="46990" h="187960">
                <a:moveTo>
                  <a:pt x="0" y="187523"/>
                </a:moveTo>
                <a:lnTo>
                  <a:pt x="0" y="0"/>
                </a:lnTo>
                <a:lnTo>
                  <a:pt x="18402" y="3632"/>
                </a:lnTo>
                <a:lnTo>
                  <a:pt x="33286" y="13594"/>
                </a:lnTo>
                <a:lnTo>
                  <a:pt x="43248" y="28478"/>
                </a:lnTo>
                <a:lnTo>
                  <a:pt x="46880" y="46880"/>
                </a:lnTo>
                <a:lnTo>
                  <a:pt x="46880" y="140642"/>
                </a:lnTo>
                <a:lnTo>
                  <a:pt x="43248" y="159044"/>
                </a:lnTo>
                <a:lnTo>
                  <a:pt x="33286" y="173929"/>
                </a:lnTo>
                <a:lnTo>
                  <a:pt x="18402" y="183890"/>
                </a:lnTo>
                <a:lnTo>
                  <a:pt x="0" y="187523"/>
                </a:lnTo>
                <a:close/>
              </a:path>
            </a:pathLst>
          </a:custGeom>
          <a:solidFill>
            <a:srgbClr val="126E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3" name="object 83"/>
          <p:cNvGrpSpPr/>
          <p:nvPr/>
        </p:nvGrpSpPr>
        <p:grpSpPr>
          <a:xfrm>
            <a:off x="14784982" y="7120456"/>
            <a:ext cx="1742439" cy="1743075"/>
            <a:chOff x="14784982" y="7120456"/>
            <a:chExt cx="1742439" cy="1743075"/>
          </a:xfrm>
        </p:grpSpPr>
        <p:sp>
          <p:nvSpPr>
            <p:cNvPr id="84" name="object 84"/>
            <p:cNvSpPr/>
            <p:nvPr/>
          </p:nvSpPr>
          <p:spPr>
            <a:xfrm>
              <a:off x="15500734" y="7603828"/>
              <a:ext cx="1026160" cy="1080135"/>
            </a:xfrm>
            <a:custGeom>
              <a:avLst/>
              <a:gdLst/>
              <a:ahLst/>
              <a:cxnLst/>
              <a:rect l="l" t="t" r="r" b="b"/>
              <a:pathLst>
                <a:path w="1026159" h="1080134">
                  <a:moveTo>
                    <a:pt x="487045" y="1079841"/>
                  </a:moveTo>
                  <a:lnTo>
                    <a:pt x="438056" y="1077699"/>
                  </a:lnTo>
                  <a:lnTo>
                    <a:pt x="389575" y="1071088"/>
                  </a:lnTo>
                  <a:lnTo>
                    <a:pt x="341903" y="1060063"/>
                  </a:lnTo>
                  <a:lnTo>
                    <a:pt x="295348" y="1044680"/>
                  </a:lnTo>
                  <a:lnTo>
                    <a:pt x="240281" y="1020285"/>
                  </a:lnTo>
                  <a:lnTo>
                    <a:pt x="188387" y="989706"/>
                  </a:lnTo>
                  <a:lnTo>
                    <a:pt x="149252" y="961079"/>
                  </a:lnTo>
                  <a:lnTo>
                    <a:pt x="112960" y="929213"/>
                  </a:lnTo>
                  <a:lnTo>
                    <a:pt x="79701" y="894325"/>
                  </a:lnTo>
                  <a:lnTo>
                    <a:pt x="49662" y="856628"/>
                  </a:lnTo>
                  <a:lnTo>
                    <a:pt x="23032" y="816338"/>
                  </a:lnTo>
                  <a:lnTo>
                    <a:pt x="0" y="773671"/>
                  </a:lnTo>
                  <a:lnTo>
                    <a:pt x="44765" y="766191"/>
                  </a:lnTo>
                  <a:lnTo>
                    <a:pt x="88798" y="755453"/>
                  </a:lnTo>
                  <a:lnTo>
                    <a:pt x="131921" y="741506"/>
                  </a:lnTo>
                  <a:lnTo>
                    <a:pt x="173956" y="724398"/>
                  </a:lnTo>
                  <a:lnTo>
                    <a:pt x="227751" y="697136"/>
                  </a:lnTo>
                  <a:lnTo>
                    <a:pt x="278523" y="664610"/>
                  </a:lnTo>
                  <a:lnTo>
                    <a:pt x="319219" y="633637"/>
                  </a:lnTo>
                  <a:lnTo>
                    <a:pt x="356960" y="599756"/>
                  </a:lnTo>
                  <a:lnTo>
                    <a:pt x="391634" y="563182"/>
                  </a:lnTo>
                  <a:lnTo>
                    <a:pt x="423127" y="524131"/>
                  </a:lnTo>
                  <a:lnTo>
                    <a:pt x="451329" y="482819"/>
                  </a:lnTo>
                  <a:lnTo>
                    <a:pt x="476126" y="439460"/>
                  </a:lnTo>
                  <a:lnTo>
                    <a:pt x="497406" y="394272"/>
                  </a:lnTo>
                  <a:lnTo>
                    <a:pt x="515057" y="347469"/>
                  </a:lnTo>
                  <a:lnTo>
                    <a:pt x="528968" y="299267"/>
                  </a:lnTo>
                  <a:lnTo>
                    <a:pt x="539025" y="249881"/>
                  </a:lnTo>
                  <a:lnTo>
                    <a:pt x="545116" y="199528"/>
                  </a:lnTo>
                  <a:lnTo>
                    <a:pt x="547129" y="148423"/>
                  </a:lnTo>
                  <a:lnTo>
                    <a:pt x="546074" y="110969"/>
                  </a:lnTo>
                  <a:lnTo>
                    <a:pt x="542758" y="73677"/>
                  </a:lnTo>
                  <a:lnTo>
                    <a:pt x="537197" y="36653"/>
                  </a:lnTo>
                  <a:lnTo>
                    <a:pt x="529402" y="0"/>
                  </a:lnTo>
                  <a:lnTo>
                    <a:pt x="578118" y="6193"/>
                  </a:lnTo>
                  <a:lnTo>
                    <a:pt x="625316" y="16559"/>
                  </a:lnTo>
                  <a:lnTo>
                    <a:pt x="670815" y="30899"/>
                  </a:lnTo>
                  <a:lnTo>
                    <a:pt x="714429" y="49012"/>
                  </a:lnTo>
                  <a:lnTo>
                    <a:pt x="755974" y="70701"/>
                  </a:lnTo>
                  <a:lnTo>
                    <a:pt x="795266" y="95765"/>
                  </a:lnTo>
                  <a:lnTo>
                    <a:pt x="832121" y="124006"/>
                  </a:lnTo>
                  <a:lnTo>
                    <a:pt x="859217" y="148715"/>
                  </a:lnTo>
                  <a:lnTo>
                    <a:pt x="712377" y="148715"/>
                  </a:lnTo>
                  <a:lnTo>
                    <a:pt x="652292" y="252806"/>
                  </a:lnTo>
                  <a:lnTo>
                    <a:pt x="943742" y="252806"/>
                  </a:lnTo>
                  <a:lnTo>
                    <a:pt x="951490" y="264752"/>
                  </a:lnTo>
                  <a:lnTo>
                    <a:pt x="973398" y="305887"/>
                  </a:lnTo>
                  <a:lnTo>
                    <a:pt x="976715" y="313674"/>
                  </a:lnTo>
                  <a:lnTo>
                    <a:pt x="877332" y="313674"/>
                  </a:lnTo>
                  <a:lnTo>
                    <a:pt x="773245" y="373769"/>
                  </a:lnTo>
                  <a:lnTo>
                    <a:pt x="999840" y="373769"/>
                  </a:lnTo>
                  <a:lnTo>
                    <a:pt x="1006405" y="393903"/>
                  </a:lnTo>
                  <a:lnTo>
                    <a:pt x="1017135" y="440385"/>
                  </a:lnTo>
                  <a:lnTo>
                    <a:pt x="1023772" y="488251"/>
                  </a:lnTo>
                  <a:lnTo>
                    <a:pt x="1026130" y="537301"/>
                  </a:lnTo>
                  <a:lnTo>
                    <a:pt x="1024077" y="586533"/>
                  </a:lnTo>
                  <a:lnTo>
                    <a:pt x="1017727" y="634541"/>
                  </a:lnTo>
                  <a:lnTo>
                    <a:pt x="1007271" y="681132"/>
                  </a:lnTo>
                  <a:lnTo>
                    <a:pt x="999880" y="704264"/>
                  </a:lnTo>
                  <a:lnTo>
                    <a:pt x="773255" y="704264"/>
                  </a:lnTo>
                  <a:lnTo>
                    <a:pt x="877332" y="764359"/>
                  </a:lnTo>
                  <a:lnTo>
                    <a:pt x="976870" y="764359"/>
                  </a:lnTo>
                  <a:lnTo>
                    <a:pt x="974799" y="769301"/>
                  </a:lnTo>
                  <a:lnTo>
                    <a:pt x="953164" y="810496"/>
                  </a:lnTo>
                  <a:lnTo>
                    <a:pt x="943731" y="825227"/>
                  </a:lnTo>
                  <a:lnTo>
                    <a:pt x="321783" y="825227"/>
                  </a:lnTo>
                  <a:lnTo>
                    <a:pt x="261702" y="929304"/>
                  </a:lnTo>
                  <a:lnTo>
                    <a:pt x="859121" y="929304"/>
                  </a:lnTo>
                  <a:lnTo>
                    <a:pt x="835074" y="951535"/>
                  </a:lnTo>
                  <a:lnTo>
                    <a:pt x="798616" y="979904"/>
                  </a:lnTo>
                  <a:lnTo>
                    <a:pt x="759764" y="1005132"/>
                  </a:lnTo>
                  <a:lnTo>
                    <a:pt x="718709" y="1027029"/>
                  </a:lnTo>
                  <a:lnTo>
                    <a:pt x="675640" y="1045403"/>
                  </a:lnTo>
                  <a:lnTo>
                    <a:pt x="630748" y="1060063"/>
                  </a:lnTo>
                  <a:lnTo>
                    <a:pt x="584226" y="1070817"/>
                  </a:lnTo>
                  <a:lnTo>
                    <a:pt x="536261" y="1077474"/>
                  </a:lnTo>
                  <a:lnTo>
                    <a:pt x="487045" y="1079841"/>
                  </a:lnTo>
                  <a:close/>
                </a:path>
                <a:path w="1026159" h="1080134">
                  <a:moveTo>
                    <a:pt x="943742" y="252806"/>
                  </a:moveTo>
                  <a:lnTo>
                    <a:pt x="652292" y="252806"/>
                  </a:lnTo>
                  <a:lnTo>
                    <a:pt x="712377" y="148715"/>
                  </a:lnTo>
                  <a:lnTo>
                    <a:pt x="859217" y="148715"/>
                  </a:lnTo>
                  <a:lnTo>
                    <a:pt x="866355" y="155225"/>
                  </a:lnTo>
                  <a:lnTo>
                    <a:pt x="897784" y="189221"/>
                  </a:lnTo>
                  <a:lnTo>
                    <a:pt x="926224" y="225796"/>
                  </a:lnTo>
                  <a:lnTo>
                    <a:pt x="943742" y="252806"/>
                  </a:lnTo>
                  <a:close/>
                </a:path>
                <a:path w="1026159" h="1080134">
                  <a:moveTo>
                    <a:pt x="999840" y="373769"/>
                  </a:moveTo>
                  <a:lnTo>
                    <a:pt x="773245" y="373769"/>
                  </a:lnTo>
                  <a:lnTo>
                    <a:pt x="877332" y="313674"/>
                  </a:lnTo>
                  <a:lnTo>
                    <a:pt x="976715" y="313674"/>
                  </a:lnTo>
                  <a:lnTo>
                    <a:pt x="991764" y="349004"/>
                  </a:lnTo>
                  <a:lnTo>
                    <a:pt x="999840" y="373769"/>
                  </a:lnTo>
                  <a:close/>
                </a:path>
                <a:path w="1026159" h="1080134">
                  <a:moveTo>
                    <a:pt x="976870" y="764359"/>
                  </a:moveTo>
                  <a:lnTo>
                    <a:pt x="877332" y="764359"/>
                  </a:lnTo>
                  <a:lnTo>
                    <a:pt x="773255" y="704264"/>
                  </a:lnTo>
                  <a:lnTo>
                    <a:pt x="999880" y="704264"/>
                  </a:lnTo>
                  <a:lnTo>
                    <a:pt x="992898" y="726116"/>
                  </a:lnTo>
                  <a:lnTo>
                    <a:pt x="976870" y="764359"/>
                  </a:lnTo>
                  <a:close/>
                </a:path>
                <a:path w="1026159" h="1080134">
                  <a:moveTo>
                    <a:pt x="712377" y="929304"/>
                  </a:moveTo>
                  <a:lnTo>
                    <a:pt x="261702" y="929304"/>
                  </a:lnTo>
                  <a:lnTo>
                    <a:pt x="321783" y="825227"/>
                  </a:lnTo>
                  <a:lnTo>
                    <a:pt x="652292" y="825227"/>
                  </a:lnTo>
                  <a:lnTo>
                    <a:pt x="712377" y="929304"/>
                  </a:lnTo>
                  <a:close/>
                </a:path>
                <a:path w="1026159" h="1080134">
                  <a:moveTo>
                    <a:pt x="859121" y="929304"/>
                  </a:moveTo>
                  <a:lnTo>
                    <a:pt x="712377" y="929304"/>
                  </a:lnTo>
                  <a:lnTo>
                    <a:pt x="652292" y="825227"/>
                  </a:lnTo>
                  <a:lnTo>
                    <a:pt x="943731" y="825227"/>
                  </a:lnTo>
                  <a:lnTo>
                    <a:pt x="928184" y="849508"/>
                  </a:lnTo>
                  <a:lnTo>
                    <a:pt x="900049" y="886146"/>
                  </a:lnTo>
                  <a:lnTo>
                    <a:pt x="868949" y="920219"/>
                  </a:lnTo>
                  <a:lnTo>
                    <a:pt x="859121" y="929304"/>
                  </a:lnTo>
                  <a:close/>
                </a:path>
              </a:pathLst>
            </a:custGeom>
            <a:solidFill>
              <a:srgbClr val="FFC3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5056664" y="8296974"/>
              <a:ext cx="739775" cy="566420"/>
            </a:xfrm>
            <a:custGeom>
              <a:avLst/>
              <a:gdLst/>
              <a:ahLst/>
              <a:cxnLst/>
              <a:rect l="l" t="t" r="r" b="b"/>
              <a:pathLst>
                <a:path w="739775" h="566420">
                  <a:moveTo>
                    <a:pt x="399404" y="566357"/>
                  </a:moveTo>
                  <a:lnTo>
                    <a:pt x="352732" y="564646"/>
                  </a:lnTo>
                  <a:lnTo>
                    <a:pt x="306084" y="557225"/>
                  </a:lnTo>
                  <a:lnTo>
                    <a:pt x="259952" y="543931"/>
                  </a:lnTo>
                  <a:lnTo>
                    <a:pt x="214828" y="524602"/>
                  </a:lnTo>
                  <a:lnTo>
                    <a:pt x="172440" y="499835"/>
                  </a:lnTo>
                  <a:lnTo>
                    <a:pt x="134303" y="470668"/>
                  </a:lnTo>
                  <a:lnTo>
                    <a:pt x="100580" y="437592"/>
                  </a:lnTo>
                  <a:lnTo>
                    <a:pt x="71431" y="401098"/>
                  </a:lnTo>
                  <a:lnTo>
                    <a:pt x="47021" y="361680"/>
                  </a:lnTo>
                  <a:lnTo>
                    <a:pt x="27510" y="319827"/>
                  </a:lnTo>
                  <a:lnTo>
                    <a:pt x="13061" y="276032"/>
                  </a:lnTo>
                  <a:lnTo>
                    <a:pt x="3837" y="230787"/>
                  </a:lnTo>
                  <a:lnTo>
                    <a:pt x="0" y="184581"/>
                  </a:lnTo>
                  <a:lnTo>
                    <a:pt x="1711" y="137909"/>
                  </a:lnTo>
                  <a:lnTo>
                    <a:pt x="9133" y="91260"/>
                  </a:lnTo>
                  <a:lnTo>
                    <a:pt x="22429" y="45126"/>
                  </a:lnTo>
                  <a:lnTo>
                    <a:pt x="41760" y="0"/>
                  </a:lnTo>
                  <a:lnTo>
                    <a:pt x="83921" y="22650"/>
                  </a:lnTo>
                  <a:lnTo>
                    <a:pt x="127529" y="41947"/>
                  </a:lnTo>
                  <a:lnTo>
                    <a:pt x="172381" y="57836"/>
                  </a:lnTo>
                  <a:lnTo>
                    <a:pt x="218279" y="70264"/>
                  </a:lnTo>
                  <a:lnTo>
                    <a:pt x="265021" y="79177"/>
                  </a:lnTo>
                  <a:lnTo>
                    <a:pt x="312406" y="84520"/>
                  </a:lnTo>
                  <a:lnTo>
                    <a:pt x="360235" y="86241"/>
                  </a:lnTo>
                  <a:lnTo>
                    <a:pt x="447155" y="86241"/>
                  </a:lnTo>
                  <a:lnTo>
                    <a:pt x="467101" y="123187"/>
                  </a:lnTo>
                  <a:lnTo>
                    <a:pt x="493731" y="163476"/>
                  </a:lnTo>
                  <a:lnTo>
                    <a:pt x="504003" y="176366"/>
                  </a:lnTo>
                  <a:lnTo>
                    <a:pt x="119875" y="176366"/>
                  </a:lnTo>
                  <a:lnTo>
                    <a:pt x="124241" y="224976"/>
                  </a:lnTo>
                  <a:lnTo>
                    <a:pt x="136809" y="270725"/>
                  </a:lnTo>
                  <a:lnTo>
                    <a:pt x="156817" y="312849"/>
                  </a:lnTo>
                  <a:lnTo>
                    <a:pt x="183501" y="350587"/>
                  </a:lnTo>
                  <a:lnTo>
                    <a:pt x="216097" y="383173"/>
                  </a:lnTo>
                  <a:lnTo>
                    <a:pt x="253842" y="409845"/>
                  </a:lnTo>
                  <a:lnTo>
                    <a:pt x="295970" y="429839"/>
                  </a:lnTo>
                  <a:lnTo>
                    <a:pt x="341720" y="442392"/>
                  </a:lnTo>
                  <a:lnTo>
                    <a:pt x="390289" y="446780"/>
                  </a:lnTo>
                  <a:lnTo>
                    <a:pt x="671049" y="446780"/>
                  </a:lnTo>
                  <a:lnTo>
                    <a:pt x="652413" y="465781"/>
                  </a:lnTo>
                  <a:lnTo>
                    <a:pt x="615920" y="494929"/>
                  </a:lnTo>
                  <a:lnTo>
                    <a:pt x="576502" y="519338"/>
                  </a:lnTo>
                  <a:lnTo>
                    <a:pt x="534649" y="538848"/>
                  </a:lnTo>
                  <a:lnTo>
                    <a:pt x="490854" y="553296"/>
                  </a:lnTo>
                  <a:lnTo>
                    <a:pt x="445609" y="562520"/>
                  </a:lnTo>
                  <a:lnTo>
                    <a:pt x="399404" y="566357"/>
                  </a:lnTo>
                  <a:close/>
                </a:path>
                <a:path w="739775" h="566420">
                  <a:moveTo>
                    <a:pt x="447155" y="86241"/>
                  </a:moveTo>
                  <a:lnTo>
                    <a:pt x="360235" y="86241"/>
                  </a:lnTo>
                  <a:lnTo>
                    <a:pt x="381261" y="85928"/>
                  </a:lnTo>
                  <a:lnTo>
                    <a:pt x="402256" y="84869"/>
                  </a:lnTo>
                  <a:lnTo>
                    <a:pt x="423199" y="83066"/>
                  </a:lnTo>
                  <a:lnTo>
                    <a:pt x="444069" y="80525"/>
                  </a:lnTo>
                  <a:lnTo>
                    <a:pt x="447155" y="86241"/>
                  </a:lnTo>
                  <a:close/>
                </a:path>
                <a:path w="739775" h="566420">
                  <a:moveTo>
                    <a:pt x="361655" y="444175"/>
                  </a:moveTo>
                  <a:lnTo>
                    <a:pt x="295970" y="429839"/>
                  </a:lnTo>
                  <a:lnTo>
                    <a:pt x="253842" y="409845"/>
                  </a:lnTo>
                  <a:lnTo>
                    <a:pt x="216097" y="383173"/>
                  </a:lnTo>
                  <a:lnTo>
                    <a:pt x="183501" y="350587"/>
                  </a:lnTo>
                  <a:lnTo>
                    <a:pt x="156817" y="312849"/>
                  </a:lnTo>
                  <a:lnTo>
                    <a:pt x="136791" y="270658"/>
                  </a:lnTo>
                  <a:lnTo>
                    <a:pt x="124238" y="224941"/>
                  </a:lnTo>
                  <a:lnTo>
                    <a:pt x="119875" y="176366"/>
                  </a:lnTo>
                  <a:lnTo>
                    <a:pt x="124304" y="224976"/>
                  </a:lnTo>
                  <a:lnTo>
                    <a:pt x="136895" y="270658"/>
                  </a:lnTo>
                  <a:lnTo>
                    <a:pt x="156916" y="312756"/>
                  </a:lnTo>
                  <a:lnTo>
                    <a:pt x="183597" y="350476"/>
                  </a:lnTo>
                  <a:lnTo>
                    <a:pt x="216178" y="383057"/>
                  </a:lnTo>
                  <a:lnTo>
                    <a:pt x="253899" y="409738"/>
                  </a:lnTo>
                  <a:lnTo>
                    <a:pt x="295998" y="429760"/>
                  </a:lnTo>
                  <a:lnTo>
                    <a:pt x="341715" y="442360"/>
                  </a:lnTo>
                  <a:lnTo>
                    <a:pt x="361655" y="444175"/>
                  </a:lnTo>
                  <a:close/>
                </a:path>
                <a:path w="739775" h="566420">
                  <a:moveTo>
                    <a:pt x="390327" y="446739"/>
                  </a:moveTo>
                  <a:lnTo>
                    <a:pt x="341715" y="442360"/>
                  </a:lnTo>
                  <a:lnTo>
                    <a:pt x="295998" y="429760"/>
                  </a:lnTo>
                  <a:lnTo>
                    <a:pt x="253899" y="409738"/>
                  </a:lnTo>
                  <a:lnTo>
                    <a:pt x="216178" y="383057"/>
                  </a:lnTo>
                  <a:lnTo>
                    <a:pt x="183597" y="350476"/>
                  </a:lnTo>
                  <a:lnTo>
                    <a:pt x="156916" y="312756"/>
                  </a:lnTo>
                  <a:lnTo>
                    <a:pt x="136895" y="270658"/>
                  </a:lnTo>
                  <a:lnTo>
                    <a:pt x="124294" y="224941"/>
                  </a:lnTo>
                  <a:lnTo>
                    <a:pt x="119875" y="176366"/>
                  </a:lnTo>
                  <a:lnTo>
                    <a:pt x="504003" y="176366"/>
                  </a:lnTo>
                  <a:lnTo>
                    <a:pt x="523770" y="201173"/>
                  </a:lnTo>
                  <a:lnTo>
                    <a:pt x="557030" y="236064"/>
                  </a:lnTo>
                  <a:lnTo>
                    <a:pt x="593322" y="267932"/>
                  </a:lnTo>
                  <a:lnTo>
                    <a:pt x="632457" y="296560"/>
                  </a:lnTo>
                  <a:lnTo>
                    <a:pt x="684345" y="327139"/>
                  </a:lnTo>
                  <a:lnTo>
                    <a:pt x="739417" y="351534"/>
                  </a:lnTo>
                  <a:lnTo>
                    <a:pt x="714653" y="393922"/>
                  </a:lnTo>
                  <a:lnTo>
                    <a:pt x="695800" y="418575"/>
                  </a:lnTo>
                  <a:lnTo>
                    <a:pt x="510469" y="418575"/>
                  </a:lnTo>
                  <a:lnTo>
                    <a:pt x="481804" y="430790"/>
                  </a:lnTo>
                  <a:lnTo>
                    <a:pt x="452025" y="439603"/>
                  </a:lnTo>
                  <a:lnTo>
                    <a:pt x="421432" y="444944"/>
                  </a:lnTo>
                  <a:lnTo>
                    <a:pt x="390327" y="446739"/>
                  </a:lnTo>
                  <a:close/>
                </a:path>
                <a:path w="739775" h="566420">
                  <a:moveTo>
                    <a:pt x="671049" y="446780"/>
                  </a:moveTo>
                  <a:lnTo>
                    <a:pt x="390289" y="446780"/>
                  </a:lnTo>
                  <a:lnTo>
                    <a:pt x="421412" y="445011"/>
                  </a:lnTo>
                  <a:lnTo>
                    <a:pt x="452020" y="439672"/>
                  </a:lnTo>
                  <a:lnTo>
                    <a:pt x="481807" y="430837"/>
                  </a:lnTo>
                  <a:lnTo>
                    <a:pt x="510469" y="418575"/>
                  </a:lnTo>
                  <a:lnTo>
                    <a:pt x="695800" y="418575"/>
                  </a:lnTo>
                  <a:lnTo>
                    <a:pt x="685487" y="432058"/>
                  </a:lnTo>
                  <a:lnTo>
                    <a:pt x="671049" y="446780"/>
                  </a:lnTo>
                  <a:close/>
                </a:path>
              </a:pathLst>
            </a:custGeom>
            <a:solidFill>
              <a:srgbClr val="FFD9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4876169" y="7211064"/>
              <a:ext cx="1081405" cy="1082040"/>
            </a:xfrm>
            <a:custGeom>
              <a:avLst/>
              <a:gdLst/>
              <a:ahLst/>
              <a:cxnLst/>
              <a:rect l="l" t="t" r="r" b="b"/>
              <a:pathLst>
                <a:path w="1081405" h="1082040">
                  <a:moveTo>
                    <a:pt x="540731" y="1082014"/>
                  </a:moveTo>
                  <a:lnTo>
                    <a:pt x="485941" y="1079163"/>
                  </a:lnTo>
                  <a:lnTo>
                    <a:pt x="431925" y="1070822"/>
                  </a:lnTo>
                  <a:lnTo>
                    <a:pt x="379090" y="1057098"/>
                  </a:lnTo>
                  <a:lnTo>
                    <a:pt x="327843" y="1038098"/>
                  </a:lnTo>
                  <a:lnTo>
                    <a:pt x="278589" y="1013926"/>
                  </a:lnTo>
                  <a:lnTo>
                    <a:pt x="234778" y="986847"/>
                  </a:lnTo>
                  <a:lnTo>
                    <a:pt x="193873" y="955832"/>
                  </a:lnTo>
                  <a:lnTo>
                    <a:pt x="156130" y="921116"/>
                  </a:lnTo>
                  <a:lnTo>
                    <a:pt x="121806" y="882939"/>
                  </a:lnTo>
                  <a:lnTo>
                    <a:pt x="91158" y="841535"/>
                  </a:lnTo>
                  <a:lnTo>
                    <a:pt x="65627" y="799390"/>
                  </a:lnTo>
                  <a:lnTo>
                    <a:pt x="44354" y="755887"/>
                  </a:lnTo>
                  <a:lnTo>
                    <a:pt x="27285" y="711292"/>
                  </a:lnTo>
                  <a:lnTo>
                    <a:pt x="14367" y="665868"/>
                  </a:lnTo>
                  <a:lnTo>
                    <a:pt x="5549" y="619882"/>
                  </a:lnTo>
                  <a:lnTo>
                    <a:pt x="777" y="573598"/>
                  </a:lnTo>
                  <a:lnTo>
                    <a:pt x="0" y="527281"/>
                  </a:lnTo>
                  <a:lnTo>
                    <a:pt x="3163" y="481196"/>
                  </a:lnTo>
                  <a:lnTo>
                    <a:pt x="10216" y="435606"/>
                  </a:lnTo>
                  <a:lnTo>
                    <a:pt x="21106" y="390778"/>
                  </a:lnTo>
                  <a:lnTo>
                    <a:pt x="35779" y="346976"/>
                  </a:lnTo>
                  <a:lnTo>
                    <a:pt x="54183" y="304465"/>
                  </a:lnTo>
                  <a:lnTo>
                    <a:pt x="76266" y="263510"/>
                  </a:lnTo>
                  <a:lnTo>
                    <a:pt x="101975" y="224375"/>
                  </a:lnTo>
                  <a:lnTo>
                    <a:pt x="131258" y="187326"/>
                  </a:lnTo>
                  <a:lnTo>
                    <a:pt x="164062" y="152626"/>
                  </a:lnTo>
                  <a:lnTo>
                    <a:pt x="200334" y="120542"/>
                  </a:lnTo>
                  <a:lnTo>
                    <a:pt x="240022" y="91337"/>
                  </a:lnTo>
                  <a:lnTo>
                    <a:pt x="279913" y="67044"/>
                  </a:lnTo>
                  <a:lnTo>
                    <a:pt x="321035" y="46573"/>
                  </a:lnTo>
                  <a:lnTo>
                    <a:pt x="363163" y="29881"/>
                  </a:lnTo>
                  <a:lnTo>
                    <a:pt x="406072" y="16922"/>
                  </a:lnTo>
                  <a:lnTo>
                    <a:pt x="449535" y="7652"/>
                  </a:lnTo>
                  <a:lnTo>
                    <a:pt x="493329" y="2026"/>
                  </a:lnTo>
                  <a:lnTo>
                    <a:pt x="537228" y="0"/>
                  </a:lnTo>
                  <a:lnTo>
                    <a:pt x="581007" y="1528"/>
                  </a:lnTo>
                  <a:lnTo>
                    <a:pt x="624440" y="6567"/>
                  </a:lnTo>
                  <a:lnTo>
                    <a:pt x="667303" y="15071"/>
                  </a:lnTo>
                  <a:lnTo>
                    <a:pt x="709370" y="26996"/>
                  </a:lnTo>
                  <a:lnTo>
                    <a:pt x="750416" y="42298"/>
                  </a:lnTo>
                  <a:lnTo>
                    <a:pt x="790216" y="60931"/>
                  </a:lnTo>
                  <a:lnTo>
                    <a:pt x="828544" y="82850"/>
                  </a:lnTo>
                  <a:lnTo>
                    <a:pt x="865176" y="108012"/>
                  </a:lnTo>
                  <a:lnTo>
                    <a:pt x="899887" y="136371"/>
                  </a:lnTo>
                  <a:lnTo>
                    <a:pt x="932450" y="167884"/>
                  </a:lnTo>
                  <a:lnTo>
                    <a:pt x="962641" y="202504"/>
                  </a:lnTo>
                  <a:lnTo>
                    <a:pt x="977703" y="223073"/>
                  </a:lnTo>
                  <a:lnTo>
                    <a:pt x="540744" y="223073"/>
                  </a:lnTo>
                  <a:lnTo>
                    <a:pt x="397571" y="366205"/>
                  </a:lnTo>
                  <a:lnTo>
                    <a:pt x="540744" y="366205"/>
                  </a:lnTo>
                  <a:lnTo>
                    <a:pt x="540744" y="859317"/>
                  </a:lnTo>
                  <a:lnTo>
                    <a:pt x="977869" y="859317"/>
                  </a:lnTo>
                  <a:lnTo>
                    <a:pt x="950133" y="894410"/>
                  </a:lnTo>
                  <a:lnTo>
                    <a:pt x="917329" y="929111"/>
                  </a:lnTo>
                  <a:lnTo>
                    <a:pt x="881058" y="961196"/>
                  </a:lnTo>
                  <a:lnTo>
                    <a:pt x="841369" y="990401"/>
                  </a:lnTo>
                  <a:lnTo>
                    <a:pt x="778521" y="1026868"/>
                  </a:lnTo>
                  <a:lnTo>
                    <a:pt x="711245" y="1054340"/>
                  </a:lnTo>
                  <a:lnTo>
                    <a:pt x="669572" y="1066460"/>
                  </a:lnTo>
                  <a:lnTo>
                    <a:pt x="627119" y="1075134"/>
                  </a:lnTo>
                  <a:lnTo>
                    <a:pt x="584101" y="1080329"/>
                  </a:lnTo>
                  <a:lnTo>
                    <a:pt x="540731" y="1082014"/>
                  </a:lnTo>
                  <a:close/>
                </a:path>
                <a:path w="1081405" h="1082040">
                  <a:moveTo>
                    <a:pt x="540744" y="366205"/>
                  </a:moveTo>
                  <a:lnTo>
                    <a:pt x="397571" y="366205"/>
                  </a:lnTo>
                  <a:lnTo>
                    <a:pt x="540744" y="223073"/>
                  </a:lnTo>
                  <a:lnTo>
                    <a:pt x="540744" y="366205"/>
                  </a:lnTo>
                  <a:close/>
                </a:path>
                <a:path w="1081405" h="1082040">
                  <a:moveTo>
                    <a:pt x="977869" y="859317"/>
                  </a:moveTo>
                  <a:lnTo>
                    <a:pt x="540744" y="859317"/>
                  </a:lnTo>
                  <a:lnTo>
                    <a:pt x="540744" y="223073"/>
                  </a:lnTo>
                  <a:lnTo>
                    <a:pt x="977703" y="223073"/>
                  </a:lnTo>
                  <a:lnTo>
                    <a:pt x="990235" y="240188"/>
                  </a:lnTo>
                  <a:lnTo>
                    <a:pt x="1015763" y="282333"/>
                  </a:lnTo>
                  <a:lnTo>
                    <a:pt x="1037035" y="325836"/>
                  </a:lnTo>
                  <a:lnTo>
                    <a:pt x="1054103" y="370432"/>
                  </a:lnTo>
                  <a:lnTo>
                    <a:pt x="1067020" y="415856"/>
                  </a:lnTo>
                  <a:lnTo>
                    <a:pt x="1075838" y="461842"/>
                  </a:lnTo>
                  <a:lnTo>
                    <a:pt x="1080609" y="508127"/>
                  </a:lnTo>
                  <a:lnTo>
                    <a:pt x="1081387" y="554446"/>
                  </a:lnTo>
                  <a:lnTo>
                    <a:pt x="1078223" y="600532"/>
                  </a:lnTo>
                  <a:lnTo>
                    <a:pt x="1071171" y="646123"/>
                  </a:lnTo>
                  <a:lnTo>
                    <a:pt x="1060282" y="690952"/>
                  </a:lnTo>
                  <a:lnTo>
                    <a:pt x="1045610" y="734755"/>
                  </a:lnTo>
                  <a:lnTo>
                    <a:pt x="1027206" y="777267"/>
                  </a:lnTo>
                  <a:lnTo>
                    <a:pt x="1005124" y="818224"/>
                  </a:lnTo>
                  <a:lnTo>
                    <a:pt x="979415" y="857360"/>
                  </a:lnTo>
                  <a:lnTo>
                    <a:pt x="977869" y="859317"/>
                  </a:lnTo>
                  <a:close/>
                </a:path>
              </a:pathLst>
            </a:custGeom>
            <a:solidFill>
              <a:srgbClr val="FFB5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4784982" y="7120456"/>
              <a:ext cx="1263015" cy="1263015"/>
            </a:xfrm>
            <a:custGeom>
              <a:avLst/>
              <a:gdLst/>
              <a:ahLst/>
              <a:cxnLst/>
              <a:rect l="l" t="t" r="r" b="b"/>
              <a:pathLst>
                <a:path w="1263015" h="1263015">
                  <a:moveTo>
                    <a:pt x="631917" y="1262759"/>
                  </a:moveTo>
                  <a:lnTo>
                    <a:pt x="583651" y="1260964"/>
                  </a:lnTo>
                  <a:lnTo>
                    <a:pt x="536239" y="1255585"/>
                  </a:lnTo>
                  <a:lnTo>
                    <a:pt x="489831" y="1246739"/>
                  </a:lnTo>
                  <a:lnTo>
                    <a:pt x="444581" y="1234548"/>
                  </a:lnTo>
                  <a:lnTo>
                    <a:pt x="400640" y="1219130"/>
                  </a:lnTo>
                  <a:lnTo>
                    <a:pt x="358160" y="1200604"/>
                  </a:lnTo>
                  <a:lnTo>
                    <a:pt x="317293" y="1179091"/>
                  </a:lnTo>
                  <a:lnTo>
                    <a:pt x="278190" y="1154710"/>
                  </a:lnTo>
                  <a:lnTo>
                    <a:pt x="241005" y="1127580"/>
                  </a:lnTo>
                  <a:lnTo>
                    <a:pt x="205888" y="1097821"/>
                  </a:lnTo>
                  <a:lnTo>
                    <a:pt x="172991" y="1065552"/>
                  </a:lnTo>
                  <a:lnTo>
                    <a:pt x="142468" y="1030893"/>
                  </a:lnTo>
                  <a:lnTo>
                    <a:pt x="114468" y="993963"/>
                  </a:lnTo>
                  <a:lnTo>
                    <a:pt x="89145" y="954882"/>
                  </a:lnTo>
                  <a:lnTo>
                    <a:pt x="66651" y="913770"/>
                  </a:lnTo>
                  <a:lnTo>
                    <a:pt x="47136" y="870746"/>
                  </a:lnTo>
                  <a:lnTo>
                    <a:pt x="30754" y="825928"/>
                  </a:lnTo>
                  <a:lnTo>
                    <a:pt x="17655" y="779438"/>
                  </a:lnTo>
                  <a:lnTo>
                    <a:pt x="8292" y="733228"/>
                  </a:lnTo>
                  <a:lnTo>
                    <a:pt x="2437" y="687140"/>
                  </a:lnTo>
                  <a:lnTo>
                    <a:pt x="0" y="641320"/>
                  </a:lnTo>
                  <a:lnTo>
                    <a:pt x="890" y="595915"/>
                  </a:lnTo>
                  <a:lnTo>
                    <a:pt x="5019" y="551074"/>
                  </a:lnTo>
                  <a:lnTo>
                    <a:pt x="12295" y="506943"/>
                  </a:lnTo>
                  <a:lnTo>
                    <a:pt x="22630" y="463669"/>
                  </a:lnTo>
                  <a:lnTo>
                    <a:pt x="35932" y="421401"/>
                  </a:lnTo>
                  <a:lnTo>
                    <a:pt x="52112" y="380285"/>
                  </a:lnTo>
                  <a:lnTo>
                    <a:pt x="71080" y="340468"/>
                  </a:lnTo>
                  <a:lnTo>
                    <a:pt x="92746" y="302098"/>
                  </a:lnTo>
                  <a:lnTo>
                    <a:pt x="117019" y="265323"/>
                  </a:lnTo>
                  <a:lnTo>
                    <a:pt x="143810" y="230289"/>
                  </a:lnTo>
                  <a:lnTo>
                    <a:pt x="173029" y="197143"/>
                  </a:lnTo>
                  <a:lnTo>
                    <a:pt x="204585" y="166034"/>
                  </a:lnTo>
                  <a:lnTo>
                    <a:pt x="238389" y="137109"/>
                  </a:lnTo>
                  <a:lnTo>
                    <a:pt x="274351" y="110514"/>
                  </a:lnTo>
                  <a:lnTo>
                    <a:pt x="312380" y="86397"/>
                  </a:lnTo>
                  <a:lnTo>
                    <a:pt x="352387" y="64905"/>
                  </a:lnTo>
                  <a:lnTo>
                    <a:pt x="394281" y="46186"/>
                  </a:lnTo>
                  <a:lnTo>
                    <a:pt x="437972" y="30387"/>
                  </a:lnTo>
                  <a:lnTo>
                    <a:pt x="483372" y="17655"/>
                  </a:lnTo>
                  <a:lnTo>
                    <a:pt x="529583" y="8292"/>
                  </a:lnTo>
                  <a:lnTo>
                    <a:pt x="575672" y="2437"/>
                  </a:lnTo>
                  <a:lnTo>
                    <a:pt x="621493" y="0"/>
                  </a:lnTo>
                  <a:lnTo>
                    <a:pt x="666898" y="890"/>
                  </a:lnTo>
                  <a:lnTo>
                    <a:pt x="711740" y="5019"/>
                  </a:lnTo>
                  <a:lnTo>
                    <a:pt x="755871" y="12295"/>
                  </a:lnTo>
                  <a:lnTo>
                    <a:pt x="799145" y="22630"/>
                  </a:lnTo>
                  <a:lnTo>
                    <a:pt x="841413" y="35932"/>
                  </a:lnTo>
                  <a:lnTo>
                    <a:pt x="882529" y="52112"/>
                  </a:lnTo>
                  <a:lnTo>
                    <a:pt x="922345" y="71080"/>
                  </a:lnTo>
                  <a:lnTo>
                    <a:pt x="960715" y="92746"/>
                  </a:lnTo>
                  <a:lnTo>
                    <a:pt x="997490" y="117019"/>
                  </a:lnTo>
                  <a:lnTo>
                    <a:pt x="1002277" y="120679"/>
                  </a:lnTo>
                  <a:lnTo>
                    <a:pt x="631584" y="120679"/>
                  </a:lnTo>
                  <a:lnTo>
                    <a:pt x="582395" y="123050"/>
                  </a:lnTo>
                  <a:lnTo>
                    <a:pt x="534532" y="129954"/>
                  </a:lnTo>
                  <a:lnTo>
                    <a:pt x="488209" y="141176"/>
                  </a:lnTo>
                  <a:lnTo>
                    <a:pt x="443639" y="156503"/>
                  </a:lnTo>
                  <a:lnTo>
                    <a:pt x="401037" y="175720"/>
                  </a:lnTo>
                  <a:lnTo>
                    <a:pt x="360616" y="198613"/>
                  </a:lnTo>
                  <a:lnTo>
                    <a:pt x="322590" y="224969"/>
                  </a:lnTo>
                  <a:lnTo>
                    <a:pt x="287174" y="254571"/>
                  </a:lnTo>
                  <a:lnTo>
                    <a:pt x="254581" y="287208"/>
                  </a:lnTo>
                  <a:lnTo>
                    <a:pt x="225025" y="322663"/>
                  </a:lnTo>
                  <a:lnTo>
                    <a:pt x="198721" y="360724"/>
                  </a:lnTo>
                  <a:lnTo>
                    <a:pt x="175881" y="401175"/>
                  </a:lnTo>
                  <a:lnTo>
                    <a:pt x="156720" y="443802"/>
                  </a:lnTo>
                  <a:lnTo>
                    <a:pt x="141452" y="488393"/>
                  </a:lnTo>
                  <a:lnTo>
                    <a:pt x="130291" y="534731"/>
                  </a:lnTo>
                  <a:lnTo>
                    <a:pt x="123450" y="582603"/>
                  </a:lnTo>
                  <a:lnTo>
                    <a:pt x="121145" y="631795"/>
                  </a:lnTo>
                  <a:lnTo>
                    <a:pt x="123669" y="681987"/>
                  </a:lnTo>
                  <a:lnTo>
                    <a:pt x="131000" y="731153"/>
                  </a:lnTo>
                  <a:lnTo>
                    <a:pt x="142964" y="778995"/>
                  </a:lnTo>
                  <a:lnTo>
                    <a:pt x="159384" y="825214"/>
                  </a:lnTo>
                  <a:lnTo>
                    <a:pt x="180085" y="869513"/>
                  </a:lnTo>
                  <a:lnTo>
                    <a:pt x="204891" y="911592"/>
                  </a:lnTo>
                  <a:lnTo>
                    <a:pt x="233627" y="951155"/>
                  </a:lnTo>
                  <a:lnTo>
                    <a:pt x="266116" y="987902"/>
                  </a:lnTo>
                  <a:lnTo>
                    <a:pt x="302183" y="1021535"/>
                  </a:lnTo>
                  <a:lnTo>
                    <a:pt x="341653" y="1051757"/>
                  </a:lnTo>
                  <a:lnTo>
                    <a:pt x="384350" y="1078269"/>
                  </a:lnTo>
                  <a:lnTo>
                    <a:pt x="430868" y="1101091"/>
                  </a:lnTo>
                  <a:lnTo>
                    <a:pt x="479269" y="1119031"/>
                  </a:lnTo>
                  <a:lnTo>
                    <a:pt x="529168" y="1131989"/>
                  </a:lnTo>
                  <a:lnTo>
                    <a:pt x="580184" y="1139867"/>
                  </a:lnTo>
                  <a:lnTo>
                    <a:pt x="631931" y="1142569"/>
                  </a:lnTo>
                  <a:lnTo>
                    <a:pt x="1001387" y="1142569"/>
                  </a:lnTo>
                  <a:lnTo>
                    <a:pt x="994275" y="1147982"/>
                  </a:lnTo>
                  <a:lnTo>
                    <a:pt x="943503" y="1180508"/>
                  </a:lnTo>
                  <a:lnTo>
                    <a:pt x="889708" y="1207770"/>
                  </a:lnTo>
                  <a:lnTo>
                    <a:pt x="847673" y="1224878"/>
                  </a:lnTo>
                  <a:lnTo>
                    <a:pt x="804550" y="1238826"/>
                  </a:lnTo>
                  <a:lnTo>
                    <a:pt x="760517" y="1249563"/>
                  </a:lnTo>
                  <a:lnTo>
                    <a:pt x="715751" y="1257043"/>
                  </a:lnTo>
                  <a:lnTo>
                    <a:pt x="673938" y="1261387"/>
                  </a:lnTo>
                  <a:lnTo>
                    <a:pt x="652943" y="1262446"/>
                  </a:lnTo>
                  <a:lnTo>
                    <a:pt x="631917" y="1262759"/>
                  </a:lnTo>
                  <a:close/>
                </a:path>
                <a:path w="1263015" h="1263015">
                  <a:moveTo>
                    <a:pt x="1001387" y="1142569"/>
                  </a:moveTo>
                  <a:lnTo>
                    <a:pt x="631931" y="1142569"/>
                  </a:lnTo>
                  <a:lnTo>
                    <a:pt x="672887" y="1140985"/>
                  </a:lnTo>
                  <a:lnTo>
                    <a:pt x="713515" y="1136078"/>
                  </a:lnTo>
                  <a:lnTo>
                    <a:pt x="753611" y="1127880"/>
                  </a:lnTo>
                  <a:lnTo>
                    <a:pt x="792974" y="1116423"/>
                  </a:lnTo>
                  <a:lnTo>
                    <a:pt x="856499" y="1090482"/>
                  </a:lnTo>
                  <a:lnTo>
                    <a:pt x="915854" y="1056035"/>
                  </a:lnTo>
                  <a:lnTo>
                    <a:pt x="956679" y="1025693"/>
                  </a:lnTo>
                  <a:lnTo>
                    <a:pt x="993929" y="991797"/>
                  </a:lnTo>
                  <a:lnTo>
                    <a:pt x="1027431" y="954668"/>
                  </a:lnTo>
                  <a:lnTo>
                    <a:pt x="1057016" y="914625"/>
                  </a:lnTo>
                  <a:lnTo>
                    <a:pt x="1082513" y="871989"/>
                  </a:lnTo>
                  <a:lnTo>
                    <a:pt x="1103751" y="827079"/>
                  </a:lnTo>
                  <a:lnTo>
                    <a:pt x="1120560" y="780215"/>
                  </a:lnTo>
                  <a:lnTo>
                    <a:pt x="1132768" y="731718"/>
                  </a:lnTo>
                  <a:lnTo>
                    <a:pt x="1140205" y="681908"/>
                  </a:lnTo>
                  <a:lnTo>
                    <a:pt x="1142701" y="631104"/>
                  </a:lnTo>
                  <a:lnTo>
                    <a:pt x="1140330" y="581915"/>
                  </a:lnTo>
                  <a:lnTo>
                    <a:pt x="1133427" y="534052"/>
                  </a:lnTo>
                  <a:lnTo>
                    <a:pt x="1122204" y="487729"/>
                  </a:lnTo>
                  <a:lnTo>
                    <a:pt x="1106877" y="443159"/>
                  </a:lnTo>
                  <a:lnTo>
                    <a:pt x="1087659" y="400557"/>
                  </a:lnTo>
                  <a:lnTo>
                    <a:pt x="1064766" y="360137"/>
                  </a:lnTo>
                  <a:lnTo>
                    <a:pt x="1038411" y="322112"/>
                  </a:lnTo>
                  <a:lnTo>
                    <a:pt x="1008808" y="286696"/>
                  </a:lnTo>
                  <a:lnTo>
                    <a:pt x="976171" y="254104"/>
                  </a:lnTo>
                  <a:lnTo>
                    <a:pt x="940716" y="224549"/>
                  </a:lnTo>
                  <a:lnTo>
                    <a:pt x="902655" y="198245"/>
                  </a:lnTo>
                  <a:lnTo>
                    <a:pt x="862204" y="175407"/>
                  </a:lnTo>
                  <a:lnTo>
                    <a:pt x="819576" y="156247"/>
                  </a:lnTo>
                  <a:lnTo>
                    <a:pt x="774986" y="140981"/>
                  </a:lnTo>
                  <a:lnTo>
                    <a:pt x="728648" y="129821"/>
                  </a:lnTo>
                  <a:lnTo>
                    <a:pt x="680775" y="122983"/>
                  </a:lnTo>
                  <a:lnTo>
                    <a:pt x="631584" y="120679"/>
                  </a:lnTo>
                  <a:lnTo>
                    <a:pt x="1002277" y="120679"/>
                  </a:lnTo>
                  <a:lnTo>
                    <a:pt x="1065668" y="173029"/>
                  </a:lnTo>
                  <a:lnTo>
                    <a:pt x="1096777" y="204585"/>
                  </a:lnTo>
                  <a:lnTo>
                    <a:pt x="1125702" y="238389"/>
                  </a:lnTo>
                  <a:lnTo>
                    <a:pt x="1152297" y="274351"/>
                  </a:lnTo>
                  <a:lnTo>
                    <a:pt x="1176413" y="312380"/>
                  </a:lnTo>
                  <a:lnTo>
                    <a:pt x="1197905" y="352387"/>
                  </a:lnTo>
                  <a:lnTo>
                    <a:pt x="1216624" y="394281"/>
                  </a:lnTo>
                  <a:lnTo>
                    <a:pt x="1232423" y="437972"/>
                  </a:lnTo>
                  <a:lnTo>
                    <a:pt x="1245154" y="483372"/>
                  </a:lnTo>
                  <a:lnTo>
                    <a:pt x="1258510" y="557050"/>
                  </a:lnTo>
                  <a:lnTo>
                    <a:pt x="1262881" y="631795"/>
                  </a:lnTo>
                  <a:lnTo>
                    <a:pt x="1260868" y="682900"/>
                  </a:lnTo>
                  <a:lnTo>
                    <a:pt x="1254777" y="733253"/>
                  </a:lnTo>
                  <a:lnTo>
                    <a:pt x="1244720" y="782639"/>
                  </a:lnTo>
                  <a:lnTo>
                    <a:pt x="1230809" y="830841"/>
                  </a:lnTo>
                  <a:lnTo>
                    <a:pt x="1213158" y="877644"/>
                  </a:lnTo>
                  <a:lnTo>
                    <a:pt x="1191878" y="922832"/>
                  </a:lnTo>
                  <a:lnTo>
                    <a:pt x="1167081" y="966191"/>
                  </a:lnTo>
                  <a:lnTo>
                    <a:pt x="1138879" y="1007503"/>
                  </a:lnTo>
                  <a:lnTo>
                    <a:pt x="1107386" y="1046554"/>
                  </a:lnTo>
                  <a:lnTo>
                    <a:pt x="1072712" y="1083128"/>
                  </a:lnTo>
                  <a:lnTo>
                    <a:pt x="1034971" y="1117009"/>
                  </a:lnTo>
                  <a:lnTo>
                    <a:pt x="1001387" y="1142569"/>
                  </a:lnTo>
                  <a:close/>
                </a:path>
              </a:pathLst>
            </a:custGeom>
            <a:solidFill>
              <a:srgbClr val="FFA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146490" y="7737474"/>
              <a:ext cx="1292225" cy="1036955"/>
            </a:xfrm>
            <a:custGeom>
              <a:avLst/>
              <a:gdLst/>
              <a:ahLst/>
              <a:cxnLst/>
              <a:rect l="l" t="t" r="r" b="b"/>
              <a:pathLst>
                <a:path w="1292225" h="1036954">
                  <a:moveTo>
                    <a:pt x="434098" y="1004963"/>
                  </a:moveTo>
                  <a:lnTo>
                    <a:pt x="407301" y="951191"/>
                  </a:lnTo>
                  <a:lnTo>
                    <a:pt x="381825" y="962113"/>
                  </a:lnTo>
                  <a:lnTo>
                    <a:pt x="355346" y="969962"/>
                  </a:lnTo>
                  <a:lnTo>
                    <a:pt x="328129" y="974699"/>
                  </a:lnTo>
                  <a:lnTo>
                    <a:pt x="300456" y="976249"/>
                  </a:lnTo>
                  <a:lnTo>
                    <a:pt x="252044" y="971321"/>
                  </a:lnTo>
                  <a:lnTo>
                    <a:pt x="206946" y="957287"/>
                  </a:lnTo>
                  <a:lnTo>
                    <a:pt x="166128" y="935113"/>
                  </a:lnTo>
                  <a:lnTo>
                    <a:pt x="130568" y="905764"/>
                  </a:lnTo>
                  <a:lnTo>
                    <a:pt x="101219" y="870204"/>
                  </a:lnTo>
                  <a:lnTo>
                    <a:pt x="79057" y="829386"/>
                  </a:lnTo>
                  <a:lnTo>
                    <a:pt x="65011" y="784288"/>
                  </a:lnTo>
                  <a:lnTo>
                    <a:pt x="60083" y="735876"/>
                  </a:lnTo>
                  <a:lnTo>
                    <a:pt x="0" y="735876"/>
                  </a:lnTo>
                  <a:lnTo>
                    <a:pt x="3987" y="784593"/>
                  </a:lnTo>
                  <a:lnTo>
                    <a:pt x="15405" y="830795"/>
                  </a:lnTo>
                  <a:lnTo>
                    <a:pt x="33642" y="873887"/>
                  </a:lnTo>
                  <a:lnTo>
                    <a:pt x="58077" y="913244"/>
                  </a:lnTo>
                  <a:lnTo>
                    <a:pt x="88099" y="948245"/>
                  </a:lnTo>
                  <a:lnTo>
                    <a:pt x="123101" y="978268"/>
                  </a:lnTo>
                  <a:lnTo>
                    <a:pt x="162445" y="1002703"/>
                  </a:lnTo>
                  <a:lnTo>
                    <a:pt x="205536" y="1020940"/>
                  </a:lnTo>
                  <a:lnTo>
                    <a:pt x="251752" y="1032357"/>
                  </a:lnTo>
                  <a:lnTo>
                    <a:pt x="300456" y="1036345"/>
                  </a:lnTo>
                  <a:lnTo>
                    <a:pt x="335076" y="1034402"/>
                  </a:lnTo>
                  <a:lnTo>
                    <a:pt x="369112" y="1028484"/>
                  </a:lnTo>
                  <a:lnTo>
                    <a:pt x="402234" y="1018641"/>
                  </a:lnTo>
                  <a:lnTo>
                    <a:pt x="434098" y="1004963"/>
                  </a:lnTo>
                  <a:close/>
                </a:path>
                <a:path w="1292225" h="1036954">
                  <a:moveTo>
                    <a:pt x="702068" y="706564"/>
                  </a:moveTo>
                  <a:lnTo>
                    <a:pt x="650011" y="676516"/>
                  </a:lnTo>
                  <a:lnTo>
                    <a:pt x="589940" y="780618"/>
                  </a:lnTo>
                  <a:lnTo>
                    <a:pt x="641972" y="810653"/>
                  </a:lnTo>
                  <a:lnTo>
                    <a:pt x="702068" y="706564"/>
                  </a:lnTo>
                  <a:close/>
                </a:path>
                <a:path w="1292225" h="1036954">
                  <a:moveTo>
                    <a:pt x="871321" y="735876"/>
                  </a:moveTo>
                  <a:lnTo>
                    <a:pt x="811225" y="735876"/>
                  </a:lnTo>
                  <a:lnTo>
                    <a:pt x="811225" y="856068"/>
                  </a:lnTo>
                  <a:lnTo>
                    <a:pt x="871321" y="856068"/>
                  </a:lnTo>
                  <a:lnTo>
                    <a:pt x="871321" y="735876"/>
                  </a:lnTo>
                  <a:close/>
                </a:path>
                <a:path w="1292225" h="1036954">
                  <a:moveTo>
                    <a:pt x="1092593" y="780656"/>
                  </a:moveTo>
                  <a:lnTo>
                    <a:pt x="1032484" y="676579"/>
                  </a:lnTo>
                  <a:lnTo>
                    <a:pt x="980452" y="706628"/>
                  </a:lnTo>
                  <a:lnTo>
                    <a:pt x="1040536" y="810704"/>
                  </a:lnTo>
                  <a:lnTo>
                    <a:pt x="1092593" y="780656"/>
                  </a:lnTo>
                  <a:close/>
                </a:path>
                <a:path w="1292225" h="1036954">
                  <a:moveTo>
                    <a:pt x="1092644" y="30022"/>
                  </a:moveTo>
                  <a:lnTo>
                    <a:pt x="1040587" y="0"/>
                  </a:lnTo>
                  <a:lnTo>
                    <a:pt x="980516" y="104089"/>
                  </a:lnTo>
                  <a:lnTo>
                    <a:pt x="1032560" y="134124"/>
                  </a:lnTo>
                  <a:lnTo>
                    <a:pt x="1092644" y="30022"/>
                  </a:lnTo>
                  <a:close/>
                </a:path>
                <a:path w="1292225" h="1036954">
                  <a:moveTo>
                    <a:pt x="1246530" y="604685"/>
                  </a:moveTo>
                  <a:lnTo>
                    <a:pt x="1142453" y="544601"/>
                  </a:lnTo>
                  <a:lnTo>
                    <a:pt x="1112418" y="596633"/>
                  </a:lnTo>
                  <a:lnTo>
                    <a:pt x="1216494" y="656717"/>
                  </a:lnTo>
                  <a:lnTo>
                    <a:pt x="1246530" y="604685"/>
                  </a:lnTo>
                  <a:close/>
                </a:path>
                <a:path w="1292225" h="1036954">
                  <a:moveTo>
                    <a:pt x="1246606" y="206133"/>
                  </a:moveTo>
                  <a:lnTo>
                    <a:pt x="1216571" y="154089"/>
                  </a:lnTo>
                  <a:lnTo>
                    <a:pt x="1112481" y="214172"/>
                  </a:lnTo>
                  <a:lnTo>
                    <a:pt x="1142517" y="266204"/>
                  </a:lnTo>
                  <a:lnTo>
                    <a:pt x="1246606" y="206133"/>
                  </a:lnTo>
                  <a:close/>
                </a:path>
                <a:path w="1292225" h="1036954">
                  <a:moveTo>
                    <a:pt x="1291958" y="375335"/>
                  </a:moveTo>
                  <a:lnTo>
                    <a:pt x="1171778" y="375335"/>
                  </a:lnTo>
                  <a:lnTo>
                    <a:pt x="1171778" y="435419"/>
                  </a:lnTo>
                  <a:lnTo>
                    <a:pt x="1291958" y="435419"/>
                  </a:lnTo>
                  <a:lnTo>
                    <a:pt x="1291958" y="37533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5252027" y="7421765"/>
              <a:ext cx="315595" cy="661035"/>
            </a:xfrm>
            <a:custGeom>
              <a:avLst/>
              <a:gdLst/>
              <a:ahLst/>
              <a:cxnLst/>
              <a:rect l="l" t="t" r="r" b="b"/>
              <a:pathLst>
                <a:path w="315594" h="661034">
                  <a:moveTo>
                    <a:pt x="315099" y="630948"/>
                  </a:moveTo>
                  <a:lnTo>
                    <a:pt x="312737" y="619252"/>
                  </a:lnTo>
                  <a:lnTo>
                    <a:pt x="306298" y="609701"/>
                  </a:lnTo>
                  <a:lnTo>
                    <a:pt x="296748" y="603262"/>
                  </a:lnTo>
                  <a:lnTo>
                    <a:pt x="285051" y="600900"/>
                  </a:lnTo>
                  <a:lnTo>
                    <a:pt x="194919" y="600900"/>
                  </a:lnTo>
                  <a:lnTo>
                    <a:pt x="194919" y="22072"/>
                  </a:lnTo>
                  <a:lnTo>
                    <a:pt x="191757" y="14439"/>
                  </a:lnTo>
                  <a:lnTo>
                    <a:pt x="186118" y="8801"/>
                  </a:lnTo>
                  <a:lnTo>
                    <a:pt x="176187" y="2209"/>
                  </a:lnTo>
                  <a:lnTo>
                    <a:pt x="164884" y="0"/>
                  </a:lnTo>
                  <a:lnTo>
                    <a:pt x="153568" y="2209"/>
                  </a:lnTo>
                  <a:lnTo>
                    <a:pt x="143624" y="8801"/>
                  </a:lnTo>
                  <a:lnTo>
                    <a:pt x="8420" y="144005"/>
                  </a:lnTo>
                  <a:lnTo>
                    <a:pt x="2108" y="153797"/>
                  </a:lnTo>
                  <a:lnTo>
                    <a:pt x="0" y="164871"/>
                  </a:lnTo>
                  <a:lnTo>
                    <a:pt x="2108" y="175945"/>
                  </a:lnTo>
                  <a:lnTo>
                    <a:pt x="8420" y="185750"/>
                  </a:lnTo>
                  <a:lnTo>
                    <a:pt x="18249" y="192519"/>
                  </a:lnTo>
                  <a:lnTo>
                    <a:pt x="29514" y="194919"/>
                  </a:lnTo>
                  <a:lnTo>
                    <a:pt x="40855" y="192913"/>
                  </a:lnTo>
                  <a:lnTo>
                    <a:pt x="50914" y="186486"/>
                  </a:lnTo>
                  <a:lnTo>
                    <a:pt x="134823" y="102565"/>
                  </a:lnTo>
                  <a:lnTo>
                    <a:pt x="134823" y="600900"/>
                  </a:lnTo>
                  <a:lnTo>
                    <a:pt x="44691" y="600900"/>
                  </a:lnTo>
                  <a:lnTo>
                    <a:pt x="32994" y="603262"/>
                  </a:lnTo>
                  <a:lnTo>
                    <a:pt x="23444" y="609701"/>
                  </a:lnTo>
                  <a:lnTo>
                    <a:pt x="17005" y="619252"/>
                  </a:lnTo>
                  <a:lnTo>
                    <a:pt x="14643" y="630948"/>
                  </a:lnTo>
                  <a:lnTo>
                    <a:pt x="17005" y="642645"/>
                  </a:lnTo>
                  <a:lnTo>
                    <a:pt x="23444" y="652195"/>
                  </a:lnTo>
                  <a:lnTo>
                    <a:pt x="32994" y="658634"/>
                  </a:lnTo>
                  <a:lnTo>
                    <a:pt x="44691" y="660996"/>
                  </a:lnTo>
                  <a:lnTo>
                    <a:pt x="164871" y="660996"/>
                  </a:lnTo>
                  <a:lnTo>
                    <a:pt x="285051" y="660996"/>
                  </a:lnTo>
                  <a:lnTo>
                    <a:pt x="296748" y="658634"/>
                  </a:lnTo>
                  <a:lnTo>
                    <a:pt x="306298" y="652195"/>
                  </a:lnTo>
                  <a:lnTo>
                    <a:pt x="312737" y="642645"/>
                  </a:lnTo>
                  <a:lnTo>
                    <a:pt x="315099" y="630948"/>
                  </a:lnTo>
                  <a:close/>
                </a:path>
              </a:pathLst>
            </a:custGeom>
            <a:solidFill>
              <a:srgbClr val="FF4F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/>
          <p:nvPr/>
        </p:nvSpPr>
        <p:spPr>
          <a:xfrm>
            <a:off x="1028700" y="1897742"/>
            <a:ext cx="514350" cy="6496050"/>
          </a:xfrm>
          <a:custGeom>
            <a:avLst/>
            <a:gdLst/>
            <a:ahLst/>
            <a:cxnLst/>
            <a:rect l="l" t="t" r="r" b="b"/>
            <a:pathLst>
              <a:path w="514350" h="6496050">
                <a:moveTo>
                  <a:pt x="514350" y="6496050"/>
                </a:moveTo>
                <a:lnTo>
                  <a:pt x="0" y="6496050"/>
                </a:lnTo>
                <a:lnTo>
                  <a:pt x="0" y="0"/>
                </a:lnTo>
                <a:lnTo>
                  <a:pt x="514350" y="0"/>
                </a:lnTo>
                <a:lnTo>
                  <a:pt x="514350" y="6496050"/>
                </a:lnTo>
                <a:close/>
              </a:path>
            </a:pathLst>
          </a:custGeom>
          <a:solidFill>
            <a:srgbClr val="2A59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12905330" y="1551254"/>
            <a:ext cx="4255135" cy="13042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350" spc="-580">
                <a:solidFill>
                  <a:srgbClr val="2A59DB"/>
                </a:solidFill>
              </a:rPr>
              <a:t>S</a:t>
            </a:r>
            <a:r>
              <a:rPr dirty="0" sz="8350" spc="305">
                <a:solidFill>
                  <a:srgbClr val="2A59DB"/>
                </a:solidFill>
              </a:rPr>
              <a:t>o</a:t>
            </a:r>
            <a:r>
              <a:rPr dirty="0" sz="8350" spc="655">
                <a:solidFill>
                  <a:srgbClr val="2A59DB"/>
                </a:solidFill>
              </a:rPr>
              <a:t>l</a:t>
            </a:r>
            <a:r>
              <a:rPr dirty="0" sz="8200" spc="640">
                <a:solidFill>
                  <a:srgbClr val="2A59DB"/>
                </a:solidFill>
                <a:latin typeface="Trebuchet MS"/>
                <a:cs typeface="Trebuchet MS"/>
              </a:rPr>
              <a:t>u</a:t>
            </a:r>
            <a:r>
              <a:rPr dirty="0" sz="8200" spc="55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8350" spc="475">
                <a:solidFill>
                  <a:srgbClr val="2A59DB"/>
                </a:solidFill>
              </a:rPr>
              <a:t>i</a:t>
            </a:r>
            <a:r>
              <a:rPr dirty="0" sz="8350" spc="305">
                <a:solidFill>
                  <a:srgbClr val="2A59DB"/>
                </a:solidFill>
              </a:rPr>
              <a:t>o</a:t>
            </a:r>
            <a:r>
              <a:rPr dirty="0" sz="8350" spc="455">
                <a:solidFill>
                  <a:srgbClr val="2A59DB"/>
                </a:solidFill>
              </a:rPr>
              <a:t>n</a:t>
            </a:r>
            <a:endParaRPr sz="835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1663304" y="6125411"/>
            <a:ext cx="91376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785">
                <a:solidFill>
                  <a:srgbClr val="2A59DB"/>
                </a:solidFill>
                <a:latin typeface="Trebuchet MS"/>
                <a:cs typeface="Trebuchet MS"/>
              </a:rPr>
              <a:t>S</a:t>
            </a:r>
            <a:r>
              <a:rPr dirty="0" sz="2550" spc="535">
                <a:solidFill>
                  <a:srgbClr val="2A59DB"/>
                </a:solidFill>
                <a:latin typeface="Trebuchet MS"/>
                <a:cs typeface="Trebuchet MS"/>
              </a:rPr>
              <a:t>a</a:t>
            </a:r>
            <a:r>
              <a:rPr dirty="0" sz="2550" spc="295">
                <a:solidFill>
                  <a:srgbClr val="2A59DB"/>
                </a:solidFill>
                <a:latin typeface="Trebuchet MS"/>
                <a:cs typeface="Trebuchet MS"/>
              </a:rPr>
              <a:t>f</a:t>
            </a:r>
            <a:r>
              <a:rPr dirty="0" sz="2550" spc="465">
                <a:solidFill>
                  <a:srgbClr val="2A59DB"/>
                </a:solidFill>
                <a:latin typeface="Trebuchet MS"/>
                <a:cs typeface="Trebuchet MS"/>
              </a:rPr>
              <a:t>e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5401686" y="6002555"/>
            <a:ext cx="2035810" cy="534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50" spc="240">
                <a:solidFill>
                  <a:srgbClr val="2A59DB"/>
                </a:solidFill>
                <a:latin typeface="Arial"/>
                <a:cs typeface="Arial"/>
              </a:rPr>
              <a:t>Non</a:t>
            </a:r>
            <a:r>
              <a:rPr dirty="0" sz="2200" spc="240">
                <a:solidFill>
                  <a:srgbClr val="2A59DB"/>
                </a:solidFill>
                <a:latin typeface="Verdana"/>
                <a:cs typeface="Verdana"/>
              </a:rPr>
              <a:t>-</a:t>
            </a:r>
            <a:r>
              <a:rPr dirty="0" sz="2450" spc="24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240">
                <a:solidFill>
                  <a:srgbClr val="2A59DB"/>
                </a:solidFill>
                <a:latin typeface="Arial"/>
                <a:cs typeface="Arial"/>
              </a:rPr>
              <a:t>o</a:t>
            </a:r>
            <a:r>
              <a:rPr dirty="0" sz="2450" spc="240">
                <a:solidFill>
                  <a:srgbClr val="2A59DB"/>
                </a:solidFill>
                <a:latin typeface="Trebuchet MS"/>
                <a:cs typeface="Trebuchet MS"/>
              </a:rPr>
              <a:t>x</a:t>
            </a:r>
            <a:r>
              <a:rPr dirty="0" sz="3350" spc="240">
                <a:solidFill>
                  <a:srgbClr val="2A59DB"/>
                </a:solidFill>
                <a:latin typeface="Arial"/>
                <a:cs typeface="Arial"/>
              </a:rPr>
              <a:t>ic</a:t>
            </a:r>
            <a:endParaRPr sz="335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410648" y="5625205"/>
            <a:ext cx="1607185" cy="1181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3055">
              <a:lnSpc>
                <a:spcPct val="148600"/>
              </a:lnSpc>
              <a:spcBef>
                <a:spcPts val="100"/>
              </a:spcBef>
            </a:pPr>
            <a:r>
              <a:rPr dirty="0" sz="2550" spc="700">
                <a:solidFill>
                  <a:srgbClr val="2A59DB"/>
                </a:solidFill>
                <a:latin typeface="Trebuchet MS"/>
                <a:cs typeface="Trebuchet MS"/>
              </a:rPr>
              <a:t>Eco</a:t>
            </a:r>
            <a:r>
              <a:rPr dirty="0" sz="1650" spc="700">
                <a:solidFill>
                  <a:srgbClr val="2A59DB"/>
                </a:solidFill>
                <a:latin typeface="BM HANNA"/>
                <a:cs typeface="BM HANNA"/>
              </a:rPr>
              <a:t>-  </a:t>
            </a:r>
            <a:r>
              <a:rPr dirty="0" sz="2550" spc="295">
                <a:solidFill>
                  <a:srgbClr val="2A59DB"/>
                </a:solidFill>
                <a:latin typeface="Trebuchet MS"/>
                <a:cs typeface="Trebuchet MS"/>
              </a:rPr>
              <a:t>f</a:t>
            </a:r>
            <a:r>
              <a:rPr dirty="0" sz="2550" spc="46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2550" spc="215">
                <a:solidFill>
                  <a:srgbClr val="2A59DB"/>
                </a:solidFill>
                <a:latin typeface="Trebuchet MS"/>
                <a:cs typeface="Trebuchet MS"/>
              </a:rPr>
              <a:t>i</a:t>
            </a:r>
            <a:r>
              <a:rPr dirty="0" sz="2550" spc="495">
                <a:solidFill>
                  <a:srgbClr val="2A59DB"/>
                </a:solidFill>
                <a:latin typeface="Trebuchet MS"/>
                <a:cs typeface="Trebuchet MS"/>
              </a:rPr>
              <a:t>e</a:t>
            </a:r>
            <a:r>
              <a:rPr dirty="0" sz="2550" spc="650">
                <a:solidFill>
                  <a:srgbClr val="2A59DB"/>
                </a:solidFill>
                <a:latin typeface="Trebuchet MS"/>
                <a:cs typeface="Trebuchet MS"/>
              </a:rPr>
              <a:t>n</a:t>
            </a:r>
            <a:r>
              <a:rPr dirty="0" sz="2550" spc="640">
                <a:solidFill>
                  <a:srgbClr val="2A59DB"/>
                </a:solidFill>
                <a:latin typeface="Trebuchet MS"/>
                <a:cs typeface="Trebuchet MS"/>
              </a:rPr>
              <a:t>d</a:t>
            </a:r>
            <a:r>
              <a:rPr dirty="0" sz="2550" spc="254">
                <a:solidFill>
                  <a:srgbClr val="2A59DB"/>
                </a:solidFill>
                <a:latin typeface="Trebuchet MS"/>
                <a:cs typeface="Trebuchet MS"/>
              </a:rPr>
              <a:t>l</a:t>
            </a:r>
            <a:r>
              <a:rPr dirty="0" sz="2550" spc="520">
                <a:solidFill>
                  <a:srgbClr val="2A59DB"/>
                </a:solidFill>
                <a:latin typeface="Trebuchet MS"/>
                <a:cs typeface="Trebuchet MS"/>
              </a:rPr>
              <a:t>y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1741143" y="8755732"/>
            <a:ext cx="2656205" cy="1181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07415">
              <a:lnSpc>
                <a:spcPct val="113100"/>
              </a:lnSpc>
              <a:spcBef>
                <a:spcPts val="100"/>
              </a:spcBef>
            </a:pPr>
            <a:r>
              <a:rPr dirty="0" sz="3350" spc="285">
                <a:solidFill>
                  <a:srgbClr val="2A59DB"/>
                </a:solidFill>
                <a:latin typeface="Arial"/>
                <a:cs typeface="Arial"/>
              </a:rPr>
              <a:t>Lo</a:t>
            </a:r>
            <a:r>
              <a:rPr dirty="0" sz="2450" spc="285">
                <a:solidFill>
                  <a:srgbClr val="2A59DB"/>
                </a:solidFill>
                <a:latin typeface="Trebuchet MS"/>
                <a:cs typeface="Trebuchet MS"/>
              </a:rPr>
              <a:t>w  </a:t>
            </a:r>
            <a:r>
              <a:rPr dirty="0" sz="3350" spc="365">
                <a:solidFill>
                  <a:srgbClr val="2A59DB"/>
                </a:solidFill>
                <a:latin typeface="Arial"/>
                <a:cs typeface="Arial"/>
              </a:rPr>
              <a:t>M</a:t>
            </a:r>
            <a:r>
              <a:rPr dirty="0" sz="3350" spc="-5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3350" spc="185">
                <a:solidFill>
                  <a:srgbClr val="2A59DB"/>
                </a:solidFill>
                <a:latin typeface="Arial"/>
                <a:cs typeface="Arial"/>
              </a:rPr>
              <a:t>i</a:t>
            </a:r>
            <a:r>
              <a:rPr dirty="0" sz="3350" spc="165">
                <a:solidFill>
                  <a:srgbClr val="2A59DB"/>
                </a:solidFill>
                <a:latin typeface="Arial"/>
                <a:cs typeface="Arial"/>
              </a:rPr>
              <a:t>n</a:t>
            </a:r>
            <a:r>
              <a:rPr dirty="0" sz="2450" spc="310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3350" spc="10">
                <a:solidFill>
                  <a:srgbClr val="2A59DB"/>
                </a:solidFill>
                <a:latin typeface="Arial"/>
                <a:cs typeface="Arial"/>
              </a:rPr>
              <a:t>e</a:t>
            </a:r>
            <a:r>
              <a:rPr dirty="0" sz="3350" spc="165">
                <a:solidFill>
                  <a:srgbClr val="2A59DB"/>
                </a:solidFill>
                <a:latin typeface="Arial"/>
                <a:cs typeface="Arial"/>
              </a:rPr>
              <a:t>n</a:t>
            </a:r>
            <a:r>
              <a:rPr dirty="0" sz="3350" spc="-5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3350" spc="165">
                <a:solidFill>
                  <a:srgbClr val="2A59DB"/>
                </a:solidFill>
                <a:latin typeface="Arial"/>
                <a:cs typeface="Arial"/>
              </a:rPr>
              <a:t>n</a:t>
            </a:r>
            <a:r>
              <a:rPr dirty="0" sz="3350" spc="90">
                <a:solidFill>
                  <a:srgbClr val="2A59DB"/>
                </a:solidFill>
                <a:latin typeface="Arial"/>
                <a:cs typeface="Arial"/>
              </a:rPr>
              <a:t>c</a:t>
            </a:r>
            <a:r>
              <a:rPr dirty="0" sz="3350" spc="-20">
                <a:solidFill>
                  <a:srgbClr val="2A59DB"/>
                </a:solidFill>
                <a:latin typeface="Arial"/>
                <a:cs typeface="Arial"/>
              </a:rPr>
              <a:t>e</a:t>
            </a:r>
            <a:endParaRPr sz="33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555061" y="9090027"/>
            <a:ext cx="2197100" cy="534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350" spc="195">
                <a:solidFill>
                  <a:srgbClr val="2A59DB"/>
                </a:solidFill>
                <a:latin typeface="Arial"/>
                <a:cs typeface="Arial"/>
              </a:rPr>
              <a:t>Affo</a:t>
            </a:r>
            <a:r>
              <a:rPr dirty="0" sz="2450" spc="19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3350" spc="195">
                <a:solidFill>
                  <a:srgbClr val="2A59DB"/>
                </a:solidFill>
                <a:latin typeface="Arial"/>
                <a:cs typeface="Arial"/>
              </a:rPr>
              <a:t>dable</a:t>
            </a:r>
            <a:endParaRPr sz="335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38178" y="7330417"/>
            <a:ext cx="5520690" cy="256921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 indent="1010285">
              <a:lnSpc>
                <a:spcPts val="9960"/>
              </a:lnSpc>
              <a:spcBef>
                <a:spcPts val="520"/>
              </a:spcBef>
            </a:pPr>
            <a:r>
              <a:rPr dirty="0" sz="8350" spc="-580">
                <a:solidFill>
                  <a:srgbClr val="2A59DB"/>
                </a:solidFill>
                <a:latin typeface="Arial"/>
                <a:cs typeface="Arial"/>
              </a:rPr>
              <a:t>S</a:t>
            </a:r>
            <a:r>
              <a:rPr dirty="0" sz="8350" spc="35">
                <a:solidFill>
                  <a:srgbClr val="2A59DB"/>
                </a:solidFill>
                <a:latin typeface="Arial"/>
                <a:cs typeface="Arial"/>
              </a:rPr>
              <a:t>e</a:t>
            </a:r>
            <a:r>
              <a:rPr dirty="0" sz="8350" spc="10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8200" spc="335">
                <a:solidFill>
                  <a:srgbClr val="2A59DB"/>
                </a:solidFill>
                <a:latin typeface="Trebuchet MS"/>
                <a:cs typeface="Trebuchet MS"/>
              </a:rPr>
              <a:t>w</a:t>
            </a:r>
            <a:r>
              <a:rPr dirty="0" sz="8350" spc="35">
                <a:solidFill>
                  <a:srgbClr val="2A59DB"/>
                </a:solidFill>
                <a:latin typeface="Arial"/>
                <a:cs typeface="Arial"/>
              </a:rPr>
              <a:t>ee</a:t>
            </a:r>
            <a:r>
              <a:rPr dirty="0" sz="8350" spc="330">
                <a:solidFill>
                  <a:srgbClr val="2A59DB"/>
                </a:solidFill>
                <a:latin typeface="Arial"/>
                <a:cs typeface="Arial"/>
              </a:rPr>
              <a:t>d  </a:t>
            </a:r>
            <a:r>
              <a:rPr dirty="0" sz="8350" spc="20">
                <a:solidFill>
                  <a:srgbClr val="2A59DB"/>
                </a:solidFill>
                <a:latin typeface="Arial"/>
                <a:cs typeface="Arial"/>
              </a:rPr>
              <a:t>B</a:t>
            </a:r>
            <a:r>
              <a:rPr dirty="0" sz="8350" spc="475">
                <a:solidFill>
                  <a:srgbClr val="2A59DB"/>
                </a:solidFill>
                <a:latin typeface="Arial"/>
                <a:cs typeface="Arial"/>
              </a:rPr>
              <a:t>i</a:t>
            </a:r>
            <a:r>
              <a:rPr dirty="0" sz="8350" spc="305">
                <a:solidFill>
                  <a:srgbClr val="2A59DB"/>
                </a:solidFill>
                <a:latin typeface="Arial"/>
                <a:cs typeface="Arial"/>
              </a:rPr>
              <a:t>o</a:t>
            </a:r>
            <a:r>
              <a:rPr dirty="0" sz="8350" spc="495">
                <a:solidFill>
                  <a:srgbClr val="2A59DB"/>
                </a:solidFill>
                <a:latin typeface="Arial"/>
                <a:cs typeface="Arial"/>
              </a:rPr>
              <a:t>p</a:t>
            </a:r>
            <a:r>
              <a:rPr dirty="0" sz="8350" spc="655">
                <a:solidFill>
                  <a:srgbClr val="2A59DB"/>
                </a:solidFill>
                <a:latin typeface="Arial"/>
                <a:cs typeface="Arial"/>
              </a:rPr>
              <a:t>l</a:t>
            </a:r>
            <a:r>
              <a:rPr dirty="0" sz="8350" spc="10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8200" spc="670">
                <a:solidFill>
                  <a:srgbClr val="2A59DB"/>
                </a:solidFill>
                <a:latin typeface="Trebuchet MS"/>
                <a:cs typeface="Trebuchet MS"/>
              </a:rPr>
              <a:t>s</a:t>
            </a:r>
            <a:r>
              <a:rPr dirty="0" sz="8200" spc="55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8350" spc="475">
                <a:solidFill>
                  <a:srgbClr val="2A59DB"/>
                </a:solidFill>
                <a:latin typeface="Arial"/>
                <a:cs typeface="Arial"/>
              </a:rPr>
              <a:t>i</a:t>
            </a:r>
            <a:r>
              <a:rPr dirty="0" sz="8350" spc="229">
                <a:solidFill>
                  <a:srgbClr val="2A59DB"/>
                </a:solidFill>
                <a:latin typeface="Arial"/>
                <a:cs typeface="Arial"/>
              </a:rPr>
              <a:t>c</a:t>
            </a:r>
            <a:r>
              <a:rPr dirty="0" sz="8200" spc="675">
                <a:solidFill>
                  <a:srgbClr val="2A59DB"/>
                </a:solidFill>
                <a:latin typeface="Trebuchet MS"/>
                <a:cs typeface="Trebuchet MS"/>
              </a:rPr>
              <a:t>s</a:t>
            </a:r>
            <a:endParaRPr sz="8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14657" y="2898577"/>
            <a:ext cx="1468120" cy="2905760"/>
            <a:chOff x="4914657" y="2898577"/>
            <a:chExt cx="1468120" cy="2905760"/>
          </a:xfrm>
        </p:grpSpPr>
        <p:sp>
          <p:nvSpPr>
            <p:cNvPr id="3" name="object 3"/>
            <p:cNvSpPr/>
            <p:nvPr/>
          </p:nvSpPr>
          <p:spPr>
            <a:xfrm>
              <a:off x="5133619" y="2898577"/>
              <a:ext cx="1021715" cy="2489200"/>
            </a:xfrm>
            <a:custGeom>
              <a:avLst/>
              <a:gdLst/>
              <a:ahLst/>
              <a:cxnLst/>
              <a:rect l="l" t="t" r="r" b="b"/>
              <a:pathLst>
                <a:path w="1021714" h="2489200">
                  <a:moveTo>
                    <a:pt x="511359" y="2488687"/>
                  </a:moveTo>
                  <a:lnTo>
                    <a:pt x="510702" y="2487944"/>
                  </a:lnTo>
                  <a:lnTo>
                    <a:pt x="510097" y="2488687"/>
                  </a:lnTo>
                  <a:lnTo>
                    <a:pt x="510097" y="2487339"/>
                  </a:lnTo>
                  <a:lnTo>
                    <a:pt x="1793" y="1916597"/>
                  </a:lnTo>
                  <a:lnTo>
                    <a:pt x="592" y="1807139"/>
                  </a:lnTo>
                  <a:lnTo>
                    <a:pt x="0" y="1701870"/>
                  </a:lnTo>
                  <a:lnTo>
                    <a:pt x="11" y="1600710"/>
                  </a:lnTo>
                  <a:lnTo>
                    <a:pt x="621" y="1503579"/>
                  </a:lnTo>
                  <a:lnTo>
                    <a:pt x="1827" y="1410397"/>
                  </a:lnTo>
                  <a:lnTo>
                    <a:pt x="3624" y="1321084"/>
                  </a:lnTo>
                  <a:lnTo>
                    <a:pt x="6007" y="1235559"/>
                  </a:lnTo>
                  <a:lnTo>
                    <a:pt x="8973" y="1153742"/>
                  </a:lnTo>
                  <a:lnTo>
                    <a:pt x="12516" y="1075553"/>
                  </a:lnTo>
                  <a:lnTo>
                    <a:pt x="16632" y="1000911"/>
                  </a:lnTo>
                  <a:lnTo>
                    <a:pt x="21318" y="929738"/>
                  </a:lnTo>
                  <a:lnTo>
                    <a:pt x="26569" y="861951"/>
                  </a:lnTo>
                  <a:lnTo>
                    <a:pt x="32380" y="797472"/>
                  </a:lnTo>
                  <a:lnTo>
                    <a:pt x="38747" y="736220"/>
                  </a:lnTo>
                  <a:lnTo>
                    <a:pt x="45666" y="678114"/>
                  </a:lnTo>
                  <a:lnTo>
                    <a:pt x="53132" y="623075"/>
                  </a:lnTo>
                  <a:lnTo>
                    <a:pt x="61141" y="571022"/>
                  </a:lnTo>
                  <a:lnTo>
                    <a:pt x="69689" y="521875"/>
                  </a:lnTo>
                  <a:lnTo>
                    <a:pt x="78772" y="475554"/>
                  </a:lnTo>
                  <a:lnTo>
                    <a:pt x="88384" y="431979"/>
                  </a:lnTo>
                  <a:lnTo>
                    <a:pt x="98522" y="391069"/>
                  </a:lnTo>
                  <a:lnTo>
                    <a:pt x="109182" y="352745"/>
                  </a:lnTo>
                  <a:lnTo>
                    <a:pt x="132047" y="283531"/>
                  </a:lnTo>
                  <a:lnTo>
                    <a:pt x="156945" y="223696"/>
                  </a:lnTo>
                  <a:lnTo>
                    <a:pt x="183842" y="172597"/>
                  </a:lnTo>
                  <a:lnTo>
                    <a:pt x="212702" y="129594"/>
                  </a:lnTo>
                  <a:lnTo>
                    <a:pt x="243491" y="94044"/>
                  </a:lnTo>
                  <a:lnTo>
                    <a:pt x="276173" y="65307"/>
                  </a:lnTo>
                  <a:lnTo>
                    <a:pt x="310715" y="42739"/>
                  </a:lnTo>
                  <a:lnTo>
                    <a:pt x="347082" y="25701"/>
                  </a:lnTo>
                  <a:lnTo>
                    <a:pt x="385238" y="13549"/>
                  </a:lnTo>
                  <a:lnTo>
                    <a:pt x="425149" y="5643"/>
                  </a:lnTo>
                  <a:lnTo>
                    <a:pt x="466780" y="1340"/>
                  </a:lnTo>
                  <a:lnTo>
                    <a:pt x="510097" y="0"/>
                  </a:lnTo>
                  <a:lnTo>
                    <a:pt x="533228" y="340"/>
                  </a:lnTo>
                  <a:lnTo>
                    <a:pt x="575711" y="3081"/>
                  </a:lnTo>
                  <a:lnTo>
                    <a:pt x="616489" y="9105"/>
                  </a:lnTo>
                  <a:lnTo>
                    <a:pt x="655530" y="19054"/>
                  </a:lnTo>
                  <a:lnTo>
                    <a:pt x="692798" y="33569"/>
                  </a:lnTo>
                  <a:lnTo>
                    <a:pt x="728258" y="53292"/>
                  </a:lnTo>
                  <a:lnTo>
                    <a:pt x="761875" y="78864"/>
                  </a:lnTo>
                  <a:lnTo>
                    <a:pt x="793615" y="110928"/>
                  </a:lnTo>
                  <a:lnTo>
                    <a:pt x="823444" y="150124"/>
                  </a:lnTo>
                  <a:lnTo>
                    <a:pt x="851326" y="197094"/>
                  </a:lnTo>
                  <a:lnTo>
                    <a:pt x="877226" y="252481"/>
                  </a:lnTo>
                  <a:lnTo>
                    <a:pt x="901111" y="316926"/>
                  </a:lnTo>
                  <a:lnTo>
                    <a:pt x="922945" y="391069"/>
                  </a:lnTo>
                  <a:lnTo>
                    <a:pt x="933082" y="431979"/>
                  </a:lnTo>
                  <a:lnTo>
                    <a:pt x="942693" y="475554"/>
                  </a:lnTo>
                  <a:lnTo>
                    <a:pt x="951775" y="521875"/>
                  </a:lnTo>
                  <a:lnTo>
                    <a:pt x="960322" y="571022"/>
                  </a:lnTo>
                  <a:lnTo>
                    <a:pt x="968330" y="623075"/>
                  </a:lnTo>
                  <a:lnTo>
                    <a:pt x="975795" y="678114"/>
                  </a:lnTo>
                  <a:lnTo>
                    <a:pt x="982713" y="736220"/>
                  </a:lnTo>
                  <a:lnTo>
                    <a:pt x="989079" y="797472"/>
                  </a:lnTo>
                  <a:lnTo>
                    <a:pt x="994889" y="861951"/>
                  </a:lnTo>
                  <a:lnTo>
                    <a:pt x="1000139" y="929738"/>
                  </a:lnTo>
                  <a:lnTo>
                    <a:pt x="1004824" y="1000911"/>
                  </a:lnTo>
                  <a:lnTo>
                    <a:pt x="1008940" y="1075553"/>
                  </a:lnTo>
                  <a:lnTo>
                    <a:pt x="1012482" y="1153742"/>
                  </a:lnTo>
                  <a:lnTo>
                    <a:pt x="1015447" y="1235559"/>
                  </a:lnTo>
                  <a:lnTo>
                    <a:pt x="1017829" y="1321084"/>
                  </a:lnTo>
                  <a:lnTo>
                    <a:pt x="1019625" y="1410397"/>
                  </a:lnTo>
                  <a:lnTo>
                    <a:pt x="1020831" y="1503579"/>
                  </a:lnTo>
                  <a:lnTo>
                    <a:pt x="1021441" y="1600710"/>
                  </a:lnTo>
                  <a:lnTo>
                    <a:pt x="1021452" y="1701870"/>
                  </a:lnTo>
                  <a:lnTo>
                    <a:pt x="1020859" y="1807139"/>
                  </a:lnTo>
                  <a:lnTo>
                    <a:pt x="1019658" y="1916597"/>
                  </a:lnTo>
                  <a:lnTo>
                    <a:pt x="511359" y="2487339"/>
                  </a:lnTo>
                  <a:lnTo>
                    <a:pt x="511359" y="2488687"/>
                  </a:lnTo>
                  <a:close/>
                </a:path>
              </a:pathLst>
            </a:custGeom>
            <a:solidFill>
              <a:srgbClr val="FFC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33612" y="2898577"/>
              <a:ext cx="1021715" cy="2476500"/>
            </a:xfrm>
            <a:custGeom>
              <a:avLst/>
              <a:gdLst/>
              <a:ahLst/>
              <a:cxnLst/>
              <a:rect l="l" t="t" r="r" b="b"/>
              <a:pathLst>
                <a:path w="1021714" h="2476500">
                  <a:moveTo>
                    <a:pt x="534377" y="152400"/>
                  </a:moveTo>
                  <a:lnTo>
                    <a:pt x="488218" y="152400"/>
                  </a:lnTo>
                  <a:lnTo>
                    <a:pt x="488218" y="0"/>
                  </a:lnTo>
                  <a:lnTo>
                    <a:pt x="534377" y="0"/>
                  </a:lnTo>
                  <a:lnTo>
                    <a:pt x="534377" y="152400"/>
                  </a:lnTo>
                  <a:close/>
                </a:path>
                <a:path w="1021714" h="2476500">
                  <a:moveTo>
                    <a:pt x="257607" y="152400"/>
                  </a:moveTo>
                  <a:lnTo>
                    <a:pt x="211494" y="152400"/>
                  </a:lnTo>
                  <a:lnTo>
                    <a:pt x="211494" y="127000"/>
                  </a:lnTo>
                  <a:lnTo>
                    <a:pt x="222619" y="114300"/>
                  </a:lnTo>
                  <a:lnTo>
                    <a:pt x="234010" y="101600"/>
                  </a:lnTo>
                  <a:lnTo>
                    <a:pt x="245671" y="88900"/>
                  </a:lnTo>
                  <a:lnTo>
                    <a:pt x="257607" y="76200"/>
                  </a:lnTo>
                  <a:lnTo>
                    <a:pt x="257607" y="152400"/>
                  </a:lnTo>
                  <a:close/>
                </a:path>
                <a:path w="1021714" h="2476500">
                  <a:moveTo>
                    <a:pt x="811101" y="152400"/>
                  </a:moveTo>
                  <a:lnTo>
                    <a:pt x="764988" y="152400"/>
                  </a:lnTo>
                  <a:lnTo>
                    <a:pt x="764988" y="76200"/>
                  </a:lnTo>
                  <a:lnTo>
                    <a:pt x="776911" y="88900"/>
                  </a:lnTo>
                  <a:lnTo>
                    <a:pt x="788568" y="101600"/>
                  </a:lnTo>
                  <a:lnTo>
                    <a:pt x="799963" y="114300"/>
                  </a:lnTo>
                  <a:lnTo>
                    <a:pt x="811101" y="127000"/>
                  </a:lnTo>
                  <a:lnTo>
                    <a:pt x="811101" y="152400"/>
                  </a:lnTo>
                  <a:close/>
                </a:path>
                <a:path w="1021714" h="2476500">
                  <a:moveTo>
                    <a:pt x="856511" y="203200"/>
                  </a:moveTo>
                  <a:lnTo>
                    <a:pt x="164953" y="203200"/>
                  </a:lnTo>
                  <a:lnTo>
                    <a:pt x="171254" y="190500"/>
                  </a:lnTo>
                  <a:lnTo>
                    <a:pt x="177635" y="177800"/>
                  </a:lnTo>
                  <a:lnTo>
                    <a:pt x="184109" y="165100"/>
                  </a:lnTo>
                  <a:lnTo>
                    <a:pt x="190689" y="152400"/>
                  </a:lnTo>
                  <a:lnTo>
                    <a:pt x="830780" y="152400"/>
                  </a:lnTo>
                  <a:lnTo>
                    <a:pt x="837378" y="165100"/>
                  </a:lnTo>
                  <a:lnTo>
                    <a:pt x="843849" y="177800"/>
                  </a:lnTo>
                  <a:lnTo>
                    <a:pt x="850218" y="190500"/>
                  </a:lnTo>
                  <a:lnTo>
                    <a:pt x="856511" y="203200"/>
                  </a:lnTo>
                  <a:close/>
                </a:path>
                <a:path w="1021714" h="2476500">
                  <a:moveTo>
                    <a:pt x="257697" y="342900"/>
                  </a:moveTo>
                  <a:lnTo>
                    <a:pt x="211584" y="342900"/>
                  </a:lnTo>
                  <a:lnTo>
                    <a:pt x="211584" y="203200"/>
                  </a:lnTo>
                  <a:lnTo>
                    <a:pt x="257697" y="203200"/>
                  </a:lnTo>
                  <a:lnTo>
                    <a:pt x="257697" y="342900"/>
                  </a:lnTo>
                  <a:close/>
                </a:path>
                <a:path w="1021714" h="2476500">
                  <a:moveTo>
                    <a:pt x="534423" y="342900"/>
                  </a:moveTo>
                  <a:lnTo>
                    <a:pt x="488310" y="342900"/>
                  </a:lnTo>
                  <a:lnTo>
                    <a:pt x="488310" y="203200"/>
                  </a:lnTo>
                  <a:lnTo>
                    <a:pt x="534423" y="203200"/>
                  </a:lnTo>
                  <a:lnTo>
                    <a:pt x="534423" y="342900"/>
                  </a:lnTo>
                  <a:close/>
                </a:path>
                <a:path w="1021714" h="2476500">
                  <a:moveTo>
                    <a:pt x="811142" y="342900"/>
                  </a:moveTo>
                  <a:lnTo>
                    <a:pt x="765029" y="342900"/>
                  </a:lnTo>
                  <a:lnTo>
                    <a:pt x="765029" y="203200"/>
                  </a:lnTo>
                  <a:lnTo>
                    <a:pt x="811142" y="203200"/>
                  </a:lnTo>
                  <a:lnTo>
                    <a:pt x="811142" y="342900"/>
                  </a:lnTo>
                  <a:close/>
                </a:path>
                <a:path w="1021714" h="2476500">
                  <a:moveTo>
                    <a:pt x="916620" y="368300"/>
                  </a:moveTo>
                  <a:lnTo>
                    <a:pt x="104874" y="368300"/>
                  </a:lnTo>
                  <a:lnTo>
                    <a:pt x="108121" y="355600"/>
                  </a:lnTo>
                  <a:lnTo>
                    <a:pt x="111409" y="342900"/>
                  </a:lnTo>
                  <a:lnTo>
                    <a:pt x="910100" y="342900"/>
                  </a:lnTo>
                  <a:lnTo>
                    <a:pt x="916620" y="368300"/>
                  </a:lnTo>
                  <a:close/>
                </a:path>
                <a:path w="1021714" h="2476500">
                  <a:moveTo>
                    <a:pt x="923006" y="381000"/>
                  </a:moveTo>
                  <a:lnTo>
                    <a:pt x="98507" y="381000"/>
                  </a:lnTo>
                  <a:lnTo>
                    <a:pt x="101670" y="368300"/>
                  </a:lnTo>
                  <a:lnTo>
                    <a:pt x="919836" y="368300"/>
                  </a:lnTo>
                  <a:lnTo>
                    <a:pt x="923006" y="381000"/>
                  </a:lnTo>
                  <a:close/>
                </a:path>
                <a:path w="1021714" h="2476500">
                  <a:moveTo>
                    <a:pt x="257697" y="520700"/>
                  </a:moveTo>
                  <a:lnTo>
                    <a:pt x="211584" y="520700"/>
                  </a:lnTo>
                  <a:lnTo>
                    <a:pt x="211584" y="381000"/>
                  </a:lnTo>
                  <a:lnTo>
                    <a:pt x="257697" y="381000"/>
                  </a:lnTo>
                  <a:lnTo>
                    <a:pt x="257697" y="520700"/>
                  </a:lnTo>
                  <a:close/>
                </a:path>
                <a:path w="1021714" h="2476500">
                  <a:moveTo>
                    <a:pt x="534423" y="520700"/>
                  </a:moveTo>
                  <a:lnTo>
                    <a:pt x="488310" y="520700"/>
                  </a:lnTo>
                  <a:lnTo>
                    <a:pt x="488310" y="381000"/>
                  </a:lnTo>
                  <a:lnTo>
                    <a:pt x="534423" y="381000"/>
                  </a:lnTo>
                  <a:lnTo>
                    <a:pt x="534423" y="520700"/>
                  </a:lnTo>
                  <a:close/>
                </a:path>
                <a:path w="1021714" h="2476500">
                  <a:moveTo>
                    <a:pt x="811142" y="520700"/>
                  </a:moveTo>
                  <a:lnTo>
                    <a:pt x="765029" y="520700"/>
                  </a:lnTo>
                  <a:lnTo>
                    <a:pt x="765029" y="381000"/>
                  </a:lnTo>
                  <a:lnTo>
                    <a:pt x="811142" y="381000"/>
                  </a:lnTo>
                  <a:lnTo>
                    <a:pt x="811142" y="520700"/>
                  </a:lnTo>
                  <a:close/>
                </a:path>
                <a:path w="1021714" h="2476500">
                  <a:moveTo>
                    <a:pt x="961101" y="571500"/>
                  </a:moveTo>
                  <a:lnTo>
                    <a:pt x="60411" y="571500"/>
                  </a:lnTo>
                  <a:lnTo>
                    <a:pt x="62362" y="558800"/>
                  </a:lnTo>
                  <a:lnTo>
                    <a:pt x="66331" y="533400"/>
                  </a:lnTo>
                  <a:lnTo>
                    <a:pt x="68359" y="520700"/>
                  </a:lnTo>
                  <a:lnTo>
                    <a:pt x="953176" y="520700"/>
                  </a:lnTo>
                  <a:lnTo>
                    <a:pt x="957182" y="546100"/>
                  </a:lnTo>
                  <a:lnTo>
                    <a:pt x="961101" y="571500"/>
                  </a:lnTo>
                  <a:close/>
                </a:path>
                <a:path w="1021714" h="2476500">
                  <a:moveTo>
                    <a:pt x="257697" y="711200"/>
                  </a:moveTo>
                  <a:lnTo>
                    <a:pt x="211584" y="711200"/>
                  </a:lnTo>
                  <a:lnTo>
                    <a:pt x="211584" y="571500"/>
                  </a:lnTo>
                  <a:lnTo>
                    <a:pt x="257697" y="571500"/>
                  </a:lnTo>
                  <a:lnTo>
                    <a:pt x="257697" y="711200"/>
                  </a:lnTo>
                  <a:close/>
                </a:path>
                <a:path w="1021714" h="2476500">
                  <a:moveTo>
                    <a:pt x="534423" y="711200"/>
                  </a:moveTo>
                  <a:lnTo>
                    <a:pt x="488310" y="711200"/>
                  </a:lnTo>
                  <a:lnTo>
                    <a:pt x="488310" y="571500"/>
                  </a:lnTo>
                  <a:lnTo>
                    <a:pt x="534423" y="571500"/>
                  </a:lnTo>
                  <a:lnTo>
                    <a:pt x="534423" y="711200"/>
                  </a:lnTo>
                  <a:close/>
                </a:path>
                <a:path w="1021714" h="2476500">
                  <a:moveTo>
                    <a:pt x="811142" y="711200"/>
                  </a:moveTo>
                  <a:lnTo>
                    <a:pt x="765029" y="711200"/>
                  </a:lnTo>
                  <a:lnTo>
                    <a:pt x="765029" y="571500"/>
                  </a:lnTo>
                  <a:lnTo>
                    <a:pt x="811142" y="571500"/>
                  </a:lnTo>
                  <a:lnTo>
                    <a:pt x="811142" y="711200"/>
                  </a:lnTo>
                  <a:close/>
                </a:path>
                <a:path w="1021714" h="2476500">
                  <a:moveTo>
                    <a:pt x="985219" y="749300"/>
                  </a:moveTo>
                  <a:lnTo>
                    <a:pt x="36296" y="749300"/>
                  </a:lnTo>
                  <a:lnTo>
                    <a:pt x="39933" y="723900"/>
                  </a:lnTo>
                  <a:lnTo>
                    <a:pt x="41181" y="711200"/>
                  </a:lnTo>
                  <a:lnTo>
                    <a:pt x="980331" y="711200"/>
                  </a:lnTo>
                  <a:lnTo>
                    <a:pt x="981588" y="723900"/>
                  </a:lnTo>
                  <a:lnTo>
                    <a:pt x="982807" y="736600"/>
                  </a:lnTo>
                  <a:lnTo>
                    <a:pt x="985219" y="749300"/>
                  </a:lnTo>
                  <a:close/>
                </a:path>
                <a:path w="1021714" h="2476500">
                  <a:moveTo>
                    <a:pt x="257697" y="889000"/>
                  </a:moveTo>
                  <a:lnTo>
                    <a:pt x="211629" y="889000"/>
                  </a:lnTo>
                  <a:lnTo>
                    <a:pt x="211629" y="749300"/>
                  </a:lnTo>
                  <a:lnTo>
                    <a:pt x="257697" y="749300"/>
                  </a:lnTo>
                  <a:lnTo>
                    <a:pt x="257697" y="889000"/>
                  </a:lnTo>
                  <a:close/>
                </a:path>
                <a:path w="1021714" h="2476500">
                  <a:moveTo>
                    <a:pt x="534423" y="889000"/>
                  </a:moveTo>
                  <a:lnTo>
                    <a:pt x="488310" y="889000"/>
                  </a:lnTo>
                  <a:lnTo>
                    <a:pt x="488310" y="749300"/>
                  </a:lnTo>
                  <a:lnTo>
                    <a:pt x="534423" y="749300"/>
                  </a:lnTo>
                  <a:lnTo>
                    <a:pt x="534423" y="889000"/>
                  </a:lnTo>
                  <a:close/>
                </a:path>
                <a:path w="1021714" h="2476500">
                  <a:moveTo>
                    <a:pt x="811188" y="889000"/>
                  </a:moveTo>
                  <a:lnTo>
                    <a:pt x="765029" y="889000"/>
                  </a:lnTo>
                  <a:lnTo>
                    <a:pt x="765029" y="749300"/>
                  </a:lnTo>
                  <a:lnTo>
                    <a:pt x="811188" y="749300"/>
                  </a:lnTo>
                  <a:lnTo>
                    <a:pt x="811188" y="889000"/>
                  </a:lnTo>
                  <a:close/>
                </a:path>
                <a:path w="1021714" h="2476500">
                  <a:moveTo>
                    <a:pt x="1001110" y="939800"/>
                  </a:moveTo>
                  <a:lnTo>
                    <a:pt x="20489" y="939800"/>
                  </a:lnTo>
                  <a:lnTo>
                    <a:pt x="22832" y="901700"/>
                  </a:lnTo>
                  <a:lnTo>
                    <a:pt x="23664" y="889000"/>
                  </a:lnTo>
                  <a:lnTo>
                    <a:pt x="997940" y="889000"/>
                  </a:lnTo>
                  <a:lnTo>
                    <a:pt x="998771" y="901700"/>
                  </a:lnTo>
                  <a:lnTo>
                    <a:pt x="1001110" y="939800"/>
                  </a:lnTo>
                  <a:close/>
                </a:path>
                <a:path w="1021714" h="2476500">
                  <a:moveTo>
                    <a:pt x="257697" y="1079500"/>
                  </a:moveTo>
                  <a:lnTo>
                    <a:pt x="211673" y="1079500"/>
                  </a:lnTo>
                  <a:lnTo>
                    <a:pt x="211673" y="939800"/>
                  </a:lnTo>
                  <a:lnTo>
                    <a:pt x="257697" y="939800"/>
                  </a:lnTo>
                  <a:lnTo>
                    <a:pt x="257697" y="1079500"/>
                  </a:lnTo>
                  <a:close/>
                </a:path>
                <a:path w="1021714" h="2476500">
                  <a:moveTo>
                    <a:pt x="534423" y="1079500"/>
                  </a:moveTo>
                  <a:lnTo>
                    <a:pt x="488310" y="1079500"/>
                  </a:lnTo>
                  <a:lnTo>
                    <a:pt x="488310" y="939800"/>
                  </a:lnTo>
                  <a:lnTo>
                    <a:pt x="534423" y="939800"/>
                  </a:lnTo>
                  <a:lnTo>
                    <a:pt x="534423" y="1079500"/>
                  </a:lnTo>
                  <a:close/>
                </a:path>
                <a:path w="1021714" h="2476500">
                  <a:moveTo>
                    <a:pt x="811188" y="1079500"/>
                  </a:moveTo>
                  <a:lnTo>
                    <a:pt x="765029" y="1079500"/>
                  </a:lnTo>
                  <a:lnTo>
                    <a:pt x="765029" y="939800"/>
                  </a:lnTo>
                  <a:lnTo>
                    <a:pt x="811188" y="939800"/>
                  </a:lnTo>
                  <a:lnTo>
                    <a:pt x="811188" y="1079500"/>
                  </a:lnTo>
                  <a:close/>
                </a:path>
                <a:path w="1021714" h="2476500">
                  <a:moveTo>
                    <a:pt x="1011445" y="1117600"/>
                  </a:moveTo>
                  <a:lnTo>
                    <a:pt x="10109" y="1117600"/>
                  </a:lnTo>
                  <a:lnTo>
                    <a:pt x="11151" y="1104900"/>
                  </a:lnTo>
                  <a:lnTo>
                    <a:pt x="12226" y="1079500"/>
                  </a:lnTo>
                  <a:lnTo>
                    <a:pt x="1009330" y="1079500"/>
                  </a:lnTo>
                  <a:lnTo>
                    <a:pt x="1010414" y="1104900"/>
                  </a:lnTo>
                  <a:lnTo>
                    <a:pt x="1011445" y="1117600"/>
                  </a:lnTo>
                  <a:close/>
                </a:path>
                <a:path w="1021714" h="2476500">
                  <a:moveTo>
                    <a:pt x="257697" y="1257300"/>
                  </a:moveTo>
                  <a:lnTo>
                    <a:pt x="211584" y="1257300"/>
                  </a:lnTo>
                  <a:lnTo>
                    <a:pt x="211584" y="1117600"/>
                  </a:lnTo>
                  <a:lnTo>
                    <a:pt x="257697" y="1117600"/>
                  </a:lnTo>
                  <a:lnTo>
                    <a:pt x="257697" y="1257300"/>
                  </a:lnTo>
                  <a:close/>
                </a:path>
                <a:path w="1021714" h="2476500">
                  <a:moveTo>
                    <a:pt x="534423" y="1257300"/>
                  </a:moveTo>
                  <a:lnTo>
                    <a:pt x="488310" y="1257300"/>
                  </a:lnTo>
                  <a:lnTo>
                    <a:pt x="488310" y="1117600"/>
                  </a:lnTo>
                  <a:lnTo>
                    <a:pt x="534423" y="1117600"/>
                  </a:lnTo>
                  <a:lnTo>
                    <a:pt x="534423" y="1257300"/>
                  </a:lnTo>
                  <a:close/>
                </a:path>
                <a:path w="1021714" h="2476500">
                  <a:moveTo>
                    <a:pt x="811188" y="1257300"/>
                  </a:moveTo>
                  <a:lnTo>
                    <a:pt x="765029" y="1257300"/>
                  </a:lnTo>
                  <a:lnTo>
                    <a:pt x="765029" y="1117600"/>
                  </a:lnTo>
                  <a:lnTo>
                    <a:pt x="811188" y="1117600"/>
                  </a:lnTo>
                  <a:lnTo>
                    <a:pt x="811188" y="1257300"/>
                  </a:lnTo>
                  <a:close/>
                </a:path>
                <a:path w="1021714" h="2476500">
                  <a:moveTo>
                    <a:pt x="1017596" y="1308100"/>
                  </a:moveTo>
                  <a:lnTo>
                    <a:pt x="3917" y="1308100"/>
                  </a:lnTo>
                  <a:lnTo>
                    <a:pt x="4190" y="1295400"/>
                  </a:lnTo>
                  <a:lnTo>
                    <a:pt x="4497" y="1282700"/>
                  </a:lnTo>
                  <a:lnTo>
                    <a:pt x="5178" y="1257300"/>
                  </a:lnTo>
                  <a:lnTo>
                    <a:pt x="1016333" y="1257300"/>
                  </a:lnTo>
                  <a:lnTo>
                    <a:pt x="1017596" y="1308100"/>
                  </a:lnTo>
                  <a:close/>
                </a:path>
                <a:path w="1021714" h="2476500">
                  <a:moveTo>
                    <a:pt x="257697" y="1447800"/>
                  </a:moveTo>
                  <a:lnTo>
                    <a:pt x="211584" y="1447800"/>
                  </a:lnTo>
                  <a:lnTo>
                    <a:pt x="211584" y="1308100"/>
                  </a:lnTo>
                  <a:lnTo>
                    <a:pt x="257697" y="1308100"/>
                  </a:lnTo>
                  <a:lnTo>
                    <a:pt x="257697" y="1447800"/>
                  </a:lnTo>
                  <a:close/>
                </a:path>
                <a:path w="1021714" h="2476500">
                  <a:moveTo>
                    <a:pt x="534423" y="1447800"/>
                  </a:moveTo>
                  <a:lnTo>
                    <a:pt x="488310" y="1447800"/>
                  </a:lnTo>
                  <a:lnTo>
                    <a:pt x="488310" y="1308100"/>
                  </a:lnTo>
                  <a:lnTo>
                    <a:pt x="534423" y="1308100"/>
                  </a:lnTo>
                  <a:lnTo>
                    <a:pt x="534423" y="1447800"/>
                  </a:lnTo>
                  <a:close/>
                </a:path>
                <a:path w="1021714" h="2476500">
                  <a:moveTo>
                    <a:pt x="811142" y="1447800"/>
                  </a:moveTo>
                  <a:lnTo>
                    <a:pt x="765029" y="1447800"/>
                  </a:lnTo>
                  <a:lnTo>
                    <a:pt x="765029" y="1308100"/>
                  </a:lnTo>
                  <a:lnTo>
                    <a:pt x="811142" y="1308100"/>
                  </a:lnTo>
                  <a:lnTo>
                    <a:pt x="811142" y="1447800"/>
                  </a:lnTo>
                  <a:close/>
                </a:path>
                <a:path w="1021714" h="2476500">
                  <a:moveTo>
                    <a:pt x="1020726" y="1498600"/>
                  </a:moveTo>
                  <a:lnTo>
                    <a:pt x="742" y="1498600"/>
                  </a:lnTo>
                  <a:lnTo>
                    <a:pt x="1305" y="1447800"/>
                  </a:lnTo>
                  <a:lnTo>
                    <a:pt x="1020161" y="1447800"/>
                  </a:lnTo>
                  <a:lnTo>
                    <a:pt x="1020484" y="1473200"/>
                  </a:lnTo>
                  <a:lnTo>
                    <a:pt x="1020726" y="1498600"/>
                  </a:lnTo>
                  <a:close/>
                </a:path>
                <a:path w="1021714" h="2476500">
                  <a:moveTo>
                    <a:pt x="257697" y="1625600"/>
                  </a:moveTo>
                  <a:lnTo>
                    <a:pt x="211539" y="1625600"/>
                  </a:lnTo>
                  <a:lnTo>
                    <a:pt x="211539" y="1498600"/>
                  </a:lnTo>
                  <a:lnTo>
                    <a:pt x="257697" y="1498600"/>
                  </a:lnTo>
                  <a:lnTo>
                    <a:pt x="257697" y="1625600"/>
                  </a:lnTo>
                  <a:close/>
                </a:path>
                <a:path w="1021714" h="2476500">
                  <a:moveTo>
                    <a:pt x="534423" y="1625600"/>
                  </a:moveTo>
                  <a:lnTo>
                    <a:pt x="488310" y="1625600"/>
                  </a:lnTo>
                  <a:lnTo>
                    <a:pt x="488310" y="1498600"/>
                  </a:lnTo>
                  <a:lnTo>
                    <a:pt x="534423" y="1498600"/>
                  </a:lnTo>
                  <a:lnTo>
                    <a:pt x="534423" y="1625600"/>
                  </a:lnTo>
                  <a:close/>
                </a:path>
                <a:path w="1021714" h="2476500">
                  <a:moveTo>
                    <a:pt x="811234" y="1625600"/>
                  </a:moveTo>
                  <a:lnTo>
                    <a:pt x="765029" y="1625600"/>
                  </a:lnTo>
                  <a:lnTo>
                    <a:pt x="765029" y="1498600"/>
                  </a:lnTo>
                  <a:lnTo>
                    <a:pt x="811234" y="1498600"/>
                  </a:lnTo>
                  <a:lnTo>
                    <a:pt x="811234" y="1625600"/>
                  </a:lnTo>
                  <a:close/>
                </a:path>
                <a:path w="1021714" h="2476500">
                  <a:moveTo>
                    <a:pt x="1021469" y="1676400"/>
                  </a:moveTo>
                  <a:lnTo>
                    <a:pt x="112" y="1676400"/>
                  </a:lnTo>
                  <a:lnTo>
                    <a:pt x="0" y="1625600"/>
                  </a:lnTo>
                  <a:lnTo>
                    <a:pt x="1021556" y="1625600"/>
                  </a:lnTo>
                  <a:lnTo>
                    <a:pt x="1021469" y="1676400"/>
                  </a:lnTo>
                  <a:close/>
                </a:path>
                <a:path w="1021714" h="2476500">
                  <a:moveTo>
                    <a:pt x="257697" y="1816100"/>
                  </a:moveTo>
                  <a:lnTo>
                    <a:pt x="211539" y="1816100"/>
                  </a:lnTo>
                  <a:lnTo>
                    <a:pt x="211539" y="1676400"/>
                  </a:lnTo>
                  <a:lnTo>
                    <a:pt x="257697" y="1676400"/>
                  </a:lnTo>
                  <a:lnTo>
                    <a:pt x="257697" y="1816100"/>
                  </a:lnTo>
                  <a:close/>
                </a:path>
                <a:path w="1021714" h="2476500">
                  <a:moveTo>
                    <a:pt x="534423" y="1816100"/>
                  </a:moveTo>
                  <a:lnTo>
                    <a:pt x="488310" y="1816100"/>
                  </a:lnTo>
                  <a:lnTo>
                    <a:pt x="488310" y="1676400"/>
                  </a:lnTo>
                  <a:lnTo>
                    <a:pt x="534423" y="1676400"/>
                  </a:lnTo>
                  <a:lnTo>
                    <a:pt x="534423" y="1816100"/>
                  </a:lnTo>
                  <a:close/>
                </a:path>
                <a:path w="1021714" h="2476500">
                  <a:moveTo>
                    <a:pt x="811234" y="1816100"/>
                  </a:moveTo>
                  <a:lnTo>
                    <a:pt x="765029" y="1816100"/>
                  </a:lnTo>
                  <a:lnTo>
                    <a:pt x="765029" y="1676400"/>
                  </a:lnTo>
                  <a:lnTo>
                    <a:pt x="811234" y="1676400"/>
                  </a:lnTo>
                  <a:lnTo>
                    <a:pt x="811234" y="1816100"/>
                  </a:lnTo>
                  <a:close/>
                </a:path>
                <a:path w="1021714" h="2476500">
                  <a:moveTo>
                    <a:pt x="1020253" y="1866900"/>
                  </a:moveTo>
                  <a:lnTo>
                    <a:pt x="1305" y="1866900"/>
                  </a:lnTo>
                  <a:lnTo>
                    <a:pt x="832" y="1816100"/>
                  </a:lnTo>
                  <a:lnTo>
                    <a:pt x="1020726" y="1816100"/>
                  </a:lnTo>
                  <a:lnTo>
                    <a:pt x="1020253" y="1866900"/>
                  </a:lnTo>
                  <a:close/>
                </a:path>
                <a:path w="1021714" h="2476500">
                  <a:moveTo>
                    <a:pt x="257697" y="1993900"/>
                  </a:moveTo>
                  <a:lnTo>
                    <a:pt x="211584" y="1993900"/>
                  </a:lnTo>
                  <a:lnTo>
                    <a:pt x="211584" y="1866900"/>
                  </a:lnTo>
                  <a:lnTo>
                    <a:pt x="257697" y="1866900"/>
                  </a:lnTo>
                  <a:lnTo>
                    <a:pt x="257697" y="1993900"/>
                  </a:lnTo>
                  <a:close/>
                </a:path>
                <a:path w="1021714" h="2476500">
                  <a:moveTo>
                    <a:pt x="534423" y="1993900"/>
                  </a:moveTo>
                  <a:lnTo>
                    <a:pt x="488310" y="1993900"/>
                  </a:lnTo>
                  <a:lnTo>
                    <a:pt x="488310" y="1866900"/>
                  </a:lnTo>
                  <a:lnTo>
                    <a:pt x="534423" y="1866900"/>
                  </a:lnTo>
                  <a:lnTo>
                    <a:pt x="534423" y="1993900"/>
                  </a:lnTo>
                  <a:close/>
                </a:path>
                <a:path w="1021714" h="2476500">
                  <a:moveTo>
                    <a:pt x="811234" y="1993900"/>
                  </a:moveTo>
                  <a:lnTo>
                    <a:pt x="765029" y="1993900"/>
                  </a:lnTo>
                  <a:lnTo>
                    <a:pt x="765029" y="1866900"/>
                  </a:lnTo>
                  <a:lnTo>
                    <a:pt x="811234" y="1866900"/>
                  </a:lnTo>
                  <a:lnTo>
                    <a:pt x="811234" y="1993900"/>
                  </a:lnTo>
                  <a:close/>
                </a:path>
                <a:path w="1021714" h="2476500">
                  <a:moveTo>
                    <a:pt x="898710" y="2044700"/>
                  </a:moveTo>
                  <a:lnTo>
                    <a:pt x="122893" y="2044700"/>
                  </a:lnTo>
                  <a:lnTo>
                    <a:pt x="81823" y="1993900"/>
                  </a:lnTo>
                  <a:lnTo>
                    <a:pt x="939803" y="1993900"/>
                  </a:lnTo>
                  <a:lnTo>
                    <a:pt x="898710" y="2044700"/>
                  </a:lnTo>
                  <a:close/>
                </a:path>
                <a:path w="1021714" h="2476500">
                  <a:moveTo>
                    <a:pt x="257742" y="2197100"/>
                  </a:moveTo>
                  <a:lnTo>
                    <a:pt x="211629" y="2146300"/>
                  </a:lnTo>
                  <a:lnTo>
                    <a:pt x="211629" y="2044700"/>
                  </a:lnTo>
                  <a:lnTo>
                    <a:pt x="257742" y="2044700"/>
                  </a:lnTo>
                  <a:lnTo>
                    <a:pt x="257742" y="2197100"/>
                  </a:lnTo>
                  <a:close/>
                </a:path>
                <a:path w="1021714" h="2476500">
                  <a:moveTo>
                    <a:pt x="511453" y="2476500"/>
                  </a:moveTo>
                  <a:lnTo>
                    <a:pt x="510191" y="2476500"/>
                  </a:lnTo>
                  <a:lnTo>
                    <a:pt x="488350" y="2451100"/>
                  </a:lnTo>
                  <a:lnTo>
                    <a:pt x="488350" y="2044700"/>
                  </a:lnTo>
                  <a:lnTo>
                    <a:pt x="534509" y="2044700"/>
                  </a:lnTo>
                  <a:lnTo>
                    <a:pt x="534509" y="2451100"/>
                  </a:lnTo>
                  <a:lnTo>
                    <a:pt x="511453" y="2476500"/>
                  </a:lnTo>
                  <a:close/>
                </a:path>
                <a:path w="1021714" h="2476500">
                  <a:moveTo>
                    <a:pt x="811234" y="2120900"/>
                  </a:moveTo>
                  <a:lnTo>
                    <a:pt x="765121" y="2120900"/>
                  </a:lnTo>
                  <a:lnTo>
                    <a:pt x="765121" y="2044700"/>
                  </a:lnTo>
                  <a:lnTo>
                    <a:pt x="811234" y="2044700"/>
                  </a:lnTo>
                  <a:lnTo>
                    <a:pt x="811234" y="2120900"/>
                  </a:lnTo>
                  <a:close/>
                </a:path>
                <a:path w="1021714" h="2476500">
                  <a:moveTo>
                    <a:pt x="804476" y="2133600"/>
                  </a:moveTo>
                  <a:lnTo>
                    <a:pt x="771879" y="2133600"/>
                  </a:lnTo>
                  <a:lnTo>
                    <a:pt x="766934" y="2120900"/>
                  </a:lnTo>
                  <a:lnTo>
                    <a:pt x="809420" y="2120900"/>
                  </a:lnTo>
                  <a:lnTo>
                    <a:pt x="804476" y="2133600"/>
                  </a:lnTo>
                  <a:close/>
                </a:path>
              </a:pathLst>
            </a:custGeom>
            <a:solidFill>
              <a:srgbClr val="F5BA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592266" y="4005741"/>
              <a:ext cx="790575" cy="1798955"/>
            </a:xfrm>
            <a:custGeom>
              <a:avLst/>
              <a:gdLst/>
              <a:ahLst/>
              <a:cxnLst/>
              <a:rect l="l" t="t" r="r" b="b"/>
              <a:pathLst>
                <a:path w="790575" h="1798954">
                  <a:moveTo>
                    <a:pt x="179523" y="1798409"/>
                  </a:moveTo>
                  <a:lnTo>
                    <a:pt x="165262" y="1733748"/>
                  </a:lnTo>
                  <a:lnTo>
                    <a:pt x="151426" y="1675395"/>
                  </a:lnTo>
                  <a:lnTo>
                    <a:pt x="137848" y="1622416"/>
                  </a:lnTo>
                  <a:lnTo>
                    <a:pt x="124363" y="1573875"/>
                  </a:lnTo>
                  <a:lnTo>
                    <a:pt x="110807" y="1528837"/>
                  </a:lnTo>
                  <a:lnTo>
                    <a:pt x="97013" y="1486366"/>
                  </a:lnTo>
                  <a:lnTo>
                    <a:pt x="82817" y="1445528"/>
                  </a:lnTo>
                  <a:lnTo>
                    <a:pt x="68052" y="1405385"/>
                  </a:lnTo>
                  <a:lnTo>
                    <a:pt x="52553" y="1365004"/>
                  </a:lnTo>
                  <a:lnTo>
                    <a:pt x="36155" y="1323449"/>
                  </a:lnTo>
                  <a:lnTo>
                    <a:pt x="0" y="1233075"/>
                  </a:lnTo>
                  <a:lnTo>
                    <a:pt x="44447" y="1060600"/>
                  </a:lnTo>
                  <a:lnTo>
                    <a:pt x="138036" y="671326"/>
                  </a:lnTo>
                  <a:lnTo>
                    <a:pt x="243393" y="431089"/>
                  </a:lnTo>
                  <a:lnTo>
                    <a:pt x="427262" y="240457"/>
                  </a:lnTo>
                  <a:lnTo>
                    <a:pt x="756386" y="0"/>
                  </a:lnTo>
                  <a:lnTo>
                    <a:pt x="764926" y="81689"/>
                  </a:lnTo>
                  <a:lnTo>
                    <a:pt x="772181" y="161353"/>
                  </a:lnTo>
                  <a:lnTo>
                    <a:pt x="778177" y="239001"/>
                  </a:lnTo>
                  <a:lnTo>
                    <a:pt x="782935" y="314642"/>
                  </a:lnTo>
                  <a:lnTo>
                    <a:pt x="786481" y="388285"/>
                  </a:lnTo>
                  <a:lnTo>
                    <a:pt x="788838" y="459938"/>
                  </a:lnTo>
                  <a:lnTo>
                    <a:pt x="790031" y="529611"/>
                  </a:lnTo>
                  <a:lnTo>
                    <a:pt x="790082" y="597312"/>
                  </a:lnTo>
                  <a:lnTo>
                    <a:pt x="789016" y="663052"/>
                  </a:lnTo>
                  <a:lnTo>
                    <a:pt x="786857" y="726837"/>
                  </a:lnTo>
                  <a:lnTo>
                    <a:pt x="783628" y="788678"/>
                  </a:lnTo>
                  <a:lnTo>
                    <a:pt x="779354" y="848583"/>
                  </a:lnTo>
                  <a:lnTo>
                    <a:pt x="774058" y="906562"/>
                  </a:lnTo>
                  <a:lnTo>
                    <a:pt x="767764" y="962623"/>
                  </a:lnTo>
                  <a:lnTo>
                    <a:pt x="760496" y="1016776"/>
                  </a:lnTo>
                  <a:lnTo>
                    <a:pt x="752278" y="1069028"/>
                  </a:lnTo>
                  <a:lnTo>
                    <a:pt x="743134" y="1119390"/>
                  </a:lnTo>
                  <a:lnTo>
                    <a:pt x="733087" y="1167870"/>
                  </a:lnTo>
                  <a:lnTo>
                    <a:pt x="722162" y="1214477"/>
                  </a:lnTo>
                  <a:lnTo>
                    <a:pt x="710382" y="1259220"/>
                  </a:lnTo>
                  <a:lnTo>
                    <a:pt x="697771" y="1302109"/>
                  </a:lnTo>
                  <a:lnTo>
                    <a:pt x="684353" y="1343151"/>
                  </a:lnTo>
                  <a:lnTo>
                    <a:pt x="670152" y="1382356"/>
                  </a:lnTo>
                  <a:lnTo>
                    <a:pt x="655192" y="1419733"/>
                  </a:lnTo>
                  <a:lnTo>
                    <a:pt x="639496" y="1455291"/>
                  </a:lnTo>
                  <a:lnTo>
                    <a:pt x="605995" y="1520985"/>
                  </a:lnTo>
                  <a:lnTo>
                    <a:pt x="569837" y="1579510"/>
                  </a:lnTo>
                  <a:lnTo>
                    <a:pt x="531216" y="1630938"/>
                  </a:lnTo>
                  <a:lnTo>
                    <a:pt x="490321" y="1675340"/>
                  </a:lnTo>
                  <a:lnTo>
                    <a:pt x="447343" y="1712788"/>
                  </a:lnTo>
                  <a:lnTo>
                    <a:pt x="402474" y="1743353"/>
                  </a:lnTo>
                  <a:lnTo>
                    <a:pt x="355904" y="1767108"/>
                  </a:lnTo>
                  <a:lnTo>
                    <a:pt x="307824" y="1784123"/>
                  </a:lnTo>
                  <a:lnTo>
                    <a:pt x="283278" y="1790126"/>
                  </a:lnTo>
                  <a:lnTo>
                    <a:pt x="179523" y="1798409"/>
                  </a:lnTo>
                  <a:close/>
                </a:path>
              </a:pathLst>
            </a:custGeom>
            <a:solidFill>
              <a:srgbClr val="8BC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14657" y="4190193"/>
              <a:ext cx="857250" cy="1614170"/>
            </a:xfrm>
            <a:custGeom>
              <a:avLst/>
              <a:gdLst/>
              <a:ahLst/>
              <a:cxnLst/>
              <a:rect l="l" t="t" r="r" b="b"/>
              <a:pathLst>
                <a:path w="857250" h="1614170">
                  <a:moveTo>
                    <a:pt x="857132" y="1613957"/>
                  </a:moveTo>
                  <a:lnTo>
                    <a:pt x="580454" y="1613957"/>
                  </a:lnTo>
                  <a:lnTo>
                    <a:pt x="560297" y="1613291"/>
                  </a:lnTo>
                  <a:lnTo>
                    <a:pt x="518647" y="1607833"/>
                  </a:lnTo>
                  <a:lnTo>
                    <a:pt x="475626" y="1596578"/>
                  </a:lnTo>
                  <a:lnTo>
                    <a:pt x="431726" y="1579173"/>
                  </a:lnTo>
                  <a:lnTo>
                    <a:pt x="387438" y="1555264"/>
                  </a:lnTo>
                  <a:lnTo>
                    <a:pt x="343253" y="1524499"/>
                  </a:lnTo>
                  <a:lnTo>
                    <a:pt x="299663" y="1486524"/>
                  </a:lnTo>
                  <a:lnTo>
                    <a:pt x="257159" y="1440985"/>
                  </a:lnTo>
                  <a:lnTo>
                    <a:pt x="216234" y="1387530"/>
                  </a:lnTo>
                  <a:lnTo>
                    <a:pt x="177378" y="1325806"/>
                  </a:lnTo>
                  <a:lnTo>
                    <a:pt x="158879" y="1291732"/>
                  </a:lnTo>
                  <a:lnTo>
                    <a:pt x="141082" y="1255458"/>
                  </a:lnTo>
                  <a:lnTo>
                    <a:pt x="124048" y="1216941"/>
                  </a:lnTo>
                  <a:lnTo>
                    <a:pt x="107839" y="1176135"/>
                  </a:lnTo>
                  <a:lnTo>
                    <a:pt x="92516" y="1132996"/>
                  </a:lnTo>
                  <a:lnTo>
                    <a:pt x="78139" y="1087481"/>
                  </a:lnTo>
                  <a:lnTo>
                    <a:pt x="64772" y="1039546"/>
                  </a:lnTo>
                  <a:lnTo>
                    <a:pt x="52475" y="989145"/>
                  </a:lnTo>
                  <a:lnTo>
                    <a:pt x="41310" y="936236"/>
                  </a:lnTo>
                  <a:lnTo>
                    <a:pt x="31338" y="880773"/>
                  </a:lnTo>
                  <a:lnTo>
                    <a:pt x="22620" y="822713"/>
                  </a:lnTo>
                  <a:lnTo>
                    <a:pt x="15218" y="762012"/>
                  </a:lnTo>
                  <a:lnTo>
                    <a:pt x="9194" y="698624"/>
                  </a:lnTo>
                  <a:lnTo>
                    <a:pt x="4608" y="632507"/>
                  </a:lnTo>
                  <a:lnTo>
                    <a:pt x="1523" y="563617"/>
                  </a:lnTo>
                  <a:lnTo>
                    <a:pt x="0" y="491907"/>
                  </a:lnTo>
                  <a:lnTo>
                    <a:pt x="99" y="417336"/>
                  </a:lnTo>
                  <a:lnTo>
                    <a:pt x="1883" y="339858"/>
                  </a:lnTo>
                  <a:lnTo>
                    <a:pt x="5413" y="259430"/>
                  </a:lnTo>
                  <a:lnTo>
                    <a:pt x="10751" y="176007"/>
                  </a:lnTo>
                  <a:lnTo>
                    <a:pt x="17957" y="89545"/>
                  </a:lnTo>
                  <a:lnTo>
                    <a:pt x="27094" y="0"/>
                  </a:lnTo>
                  <a:lnTo>
                    <a:pt x="85319" y="45985"/>
                  </a:lnTo>
                  <a:lnTo>
                    <a:pt x="234198" y="199065"/>
                  </a:lnTo>
                  <a:lnTo>
                    <a:pt x="435040" y="481923"/>
                  </a:lnTo>
                  <a:lnTo>
                    <a:pt x="649151" y="917240"/>
                  </a:lnTo>
                  <a:lnTo>
                    <a:pt x="665672" y="959385"/>
                  </a:lnTo>
                  <a:lnTo>
                    <a:pt x="682017" y="1002646"/>
                  </a:lnTo>
                  <a:lnTo>
                    <a:pt x="698166" y="1047038"/>
                  </a:lnTo>
                  <a:lnTo>
                    <a:pt x="714099" y="1092574"/>
                  </a:lnTo>
                  <a:lnTo>
                    <a:pt x="729796" y="1139269"/>
                  </a:lnTo>
                  <a:lnTo>
                    <a:pt x="745237" y="1187137"/>
                  </a:lnTo>
                  <a:lnTo>
                    <a:pt x="760402" y="1236191"/>
                  </a:lnTo>
                  <a:lnTo>
                    <a:pt x="775271" y="1286445"/>
                  </a:lnTo>
                  <a:lnTo>
                    <a:pt x="789823" y="1337913"/>
                  </a:lnTo>
                  <a:lnTo>
                    <a:pt x="804038" y="1390610"/>
                  </a:lnTo>
                  <a:lnTo>
                    <a:pt x="817897" y="1444549"/>
                  </a:lnTo>
                  <a:lnTo>
                    <a:pt x="831379" y="1499744"/>
                  </a:lnTo>
                  <a:lnTo>
                    <a:pt x="844464" y="1556208"/>
                  </a:lnTo>
                  <a:lnTo>
                    <a:pt x="857132" y="1613957"/>
                  </a:lnTo>
                  <a:close/>
                </a:path>
              </a:pathLst>
            </a:custGeom>
            <a:solidFill>
              <a:srgbClr val="A0D4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57034" y="4628267"/>
              <a:ext cx="473075" cy="1014730"/>
            </a:xfrm>
            <a:custGeom>
              <a:avLst/>
              <a:gdLst/>
              <a:ahLst/>
              <a:cxnLst/>
              <a:rect l="l" t="t" r="r" b="b"/>
              <a:pathLst>
                <a:path w="473075" h="1014729">
                  <a:moveTo>
                    <a:pt x="454983" y="1014487"/>
                  </a:moveTo>
                  <a:lnTo>
                    <a:pt x="443184" y="1014487"/>
                  </a:lnTo>
                  <a:lnTo>
                    <a:pt x="436814" y="1011830"/>
                  </a:lnTo>
                  <a:lnTo>
                    <a:pt x="378921" y="943454"/>
                  </a:lnTo>
                  <a:lnTo>
                    <a:pt x="330118" y="880554"/>
                  </a:lnTo>
                  <a:lnTo>
                    <a:pt x="285696" y="818176"/>
                  </a:lnTo>
                  <a:lnTo>
                    <a:pt x="245449" y="756542"/>
                  </a:lnTo>
                  <a:lnTo>
                    <a:pt x="209170" y="695876"/>
                  </a:lnTo>
                  <a:lnTo>
                    <a:pt x="176654" y="636399"/>
                  </a:lnTo>
                  <a:lnTo>
                    <a:pt x="147695" y="578335"/>
                  </a:lnTo>
                  <a:lnTo>
                    <a:pt x="122086" y="521906"/>
                  </a:lnTo>
                  <a:lnTo>
                    <a:pt x="99623" y="467335"/>
                  </a:lnTo>
                  <a:lnTo>
                    <a:pt x="80098" y="414844"/>
                  </a:lnTo>
                  <a:lnTo>
                    <a:pt x="63306" y="364656"/>
                  </a:lnTo>
                  <a:lnTo>
                    <a:pt x="49041" y="316994"/>
                  </a:lnTo>
                  <a:lnTo>
                    <a:pt x="37097" y="272080"/>
                  </a:lnTo>
                  <a:lnTo>
                    <a:pt x="27268" y="230136"/>
                  </a:lnTo>
                  <a:lnTo>
                    <a:pt x="19348" y="191386"/>
                  </a:lnTo>
                  <a:lnTo>
                    <a:pt x="8412" y="124355"/>
                  </a:lnTo>
                  <a:lnTo>
                    <a:pt x="2640" y="72770"/>
                  </a:lnTo>
                  <a:lnTo>
                    <a:pt x="62" y="28246"/>
                  </a:lnTo>
                  <a:lnTo>
                    <a:pt x="0" y="23056"/>
                  </a:lnTo>
                  <a:lnTo>
                    <a:pt x="1810" y="14087"/>
                  </a:lnTo>
                  <a:lnTo>
                    <a:pt x="6749" y="6757"/>
                  </a:lnTo>
                  <a:lnTo>
                    <a:pt x="14077" y="1813"/>
                  </a:lnTo>
                  <a:lnTo>
                    <a:pt x="23056" y="0"/>
                  </a:lnTo>
                  <a:lnTo>
                    <a:pt x="32026" y="1813"/>
                  </a:lnTo>
                  <a:lnTo>
                    <a:pt x="39355" y="6757"/>
                  </a:lnTo>
                  <a:lnTo>
                    <a:pt x="44299" y="14087"/>
                  </a:lnTo>
                  <a:lnTo>
                    <a:pt x="46113" y="23056"/>
                  </a:lnTo>
                  <a:lnTo>
                    <a:pt x="46537" y="35694"/>
                  </a:lnTo>
                  <a:lnTo>
                    <a:pt x="47411" y="50109"/>
                  </a:lnTo>
                  <a:lnTo>
                    <a:pt x="51627" y="93790"/>
                  </a:lnTo>
                  <a:lnTo>
                    <a:pt x="60660" y="155488"/>
                  </a:lnTo>
                  <a:lnTo>
                    <a:pt x="76344" y="233061"/>
                  </a:lnTo>
                  <a:lnTo>
                    <a:pt x="87252" y="277131"/>
                  </a:lnTo>
                  <a:lnTo>
                    <a:pt x="100509" y="324365"/>
                  </a:lnTo>
                  <a:lnTo>
                    <a:pt x="116345" y="374497"/>
                  </a:lnTo>
                  <a:lnTo>
                    <a:pt x="134988" y="427258"/>
                  </a:lnTo>
                  <a:lnTo>
                    <a:pt x="156668" y="482381"/>
                  </a:lnTo>
                  <a:lnTo>
                    <a:pt x="181613" y="539597"/>
                  </a:lnTo>
                  <a:lnTo>
                    <a:pt x="210053" y="598639"/>
                  </a:lnTo>
                  <a:lnTo>
                    <a:pt x="242216" y="659238"/>
                  </a:lnTo>
                  <a:lnTo>
                    <a:pt x="278331" y="721128"/>
                  </a:lnTo>
                  <a:lnTo>
                    <a:pt x="318628" y="784040"/>
                  </a:lnTo>
                  <a:lnTo>
                    <a:pt x="363335" y="847706"/>
                  </a:lnTo>
                  <a:lnTo>
                    <a:pt x="412682" y="911859"/>
                  </a:lnTo>
                  <a:lnTo>
                    <a:pt x="466897" y="976230"/>
                  </a:lnTo>
                  <a:lnTo>
                    <a:pt x="471472" y="984153"/>
                  </a:lnTo>
                  <a:lnTo>
                    <a:pt x="472612" y="992900"/>
                  </a:lnTo>
                  <a:lnTo>
                    <a:pt x="470376" y="1001436"/>
                  </a:lnTo>
                  <a:lnTo>
                    <a:pt x="464822" y="1008723"/>
                  </a:lnTo>
                  <a:lnTo>
                    <a:pt x="460430" y="1012619"/>
                  </a:lnTo>
                  <a:close/>
                </a:path>
              </a:pathLst>
            </a:custGeom>
            <a:solidFill>
              <a:srgbClr val="8BC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06378" y="4536156"/>
              <a:ext cx="415290" cy="968375"/>
            </a:xfrm>
            <a:custGeom>
              <a:avLst/>
              <a:gdLst/>
              <a:ahLst/>
              <a:cxnLst/>
              <a:rect l="l" t="t" r="r" b="b"/>
              <a:pathLst>
                <a:path w="415289" h="968375">
                  <a:moveTo>
                    <a:pt x="29266" y="968259"/>
                  </a:moveTo>
                  <a:lnTo>
                    <a:pt x="17421" y="968259"/>
                  </a:lnTo>
                  <a:lnTo>
                    <a:pt x="11835" y="966235"/>
                  </a:lnTo>
                  <a:lnTo>
                    <a:pt x="7357" y="962137"/>
                  </a:lnTo>
                  <a:lnTo>
                    <a:pt x="2022" y="954722"/>
                  </a:lnTo>
                  <a:lnTo>
                    <a:pt x="0" y="946112"/>
                  </a:lnTo>
                  <a:lnTo>
                    <a:pt x="1346" y="937363"/>
                  </a:lnTo>
                  <a:lnTo>
                    <a:pt x="6117" y="929529"/>
                  </a:lnTo>
                  <a:lnTo>
                    <a:pt x="50821" y="877521"/>
                  </a:lnTo>
                  <a:lnTo>
                    <a:pt x="91791" y="822639"/>
                  </a:lnTo>
                  <a:lnTo>
                    <a:pt x="129185" y="765477"/>
                  </a:lnTo>
                  <a:lnTo>
                    <a:pt x="163158" y="706631"/>
                  </a:lnTo>
                  <a:lnTo>
                    <a:pt x="193867" y="646695"/>
                  </a:lnTo>
                  <a:lnTo>
                    <a:pt x="221468" y="586263"/>
                  </a:lnTo>
                  <a:lnTo>
                    <a:pt x="246117" y="525929"/>
                  </a:lnTo>
                  <a:lnTo>
                    <a:pt x="267970" y="466288"/>
                  </a:lnTo>
                  <a:lnTo>
                    <a:pt x="287183" y="407934"/>
                  </a:lnTo>
                  <a:lnTo>
                    <a:pt x="303913" y="351462"/>
                  </a:lnTo>
                  <a:lnTo>
                    <a:pt x="318315" y="297466"/>
                  </a:lnTo>
                  <a:lnTo>
                    <a:pt x="330547" y="246540"/>
                  </a:lnTo>
                  <a:lnTo>
                    <a:pt x="340764" y="199280"/>
                  </a:lnTo>
                  <a:lnTo>
                    <a:pt x="349122" y="156279"/>
                  </a:lnTo>
                  <a:lnTo>
                    <a:pt x="355778" y="118131"/>
                  </a:lnTo>
                  <a:lnTo>
                    <a:pt x="364607" y="58775"/>
                  </a:lnTo>
                  <a:lnTo>
                    <a:pt x="368987" y="21004"/>
                  </a:lnTo>
                  <a:lnTo>
                    <a:pt x="371723" y="12213"/>
                  </a:lnTo>
                  <a:lnTo>
                    <a:pt x="377564" y="5351"/>
                  </a:lnTo>
                  <a:lnTo>
                    <a:pt x="385341" y="1065"/>
                  </a:lnTo>
                  <a:lnTo>
                    <a:pt x="393888" y="0"/>
                  </a:lnTo>
                  <a:lnTo>
                    <a:pt x="402673" y="2556"/>
                  </a:lnTo>
                  <a:lnTo>
                    <a:pt x="409556" y="8098"/>
                  </a:lnTo>
                  <a:lnTo>
                    <a:pt x="413863" y="15811"/>
                  </a:lnTo>
                  <a:lnTo>
                    <a:pt x="414921" y="24878"/>
                  </a:lnTo>
                  <a:lnTo>
                    <a:pt x="414270" y="31886"/>
                  </a:lnTo>
                  <a:lnTo>
                    <a:pt x="406872" y="92131"/>
                  </a:lnTo>
                  <a:lnTo>
                    <a:pt x="395968" y="160071"/>
                  </a:lnTo>
                  <a:lnTo>
                    <a:pt x="388294" y="200902"/>
                  </a:lnTo>
                  <a:lnTo>
                    <a:pt x="378947" y="245653"/>
                  </a:lnTo>
                  <a:lnTo>
                    <a:pt x="367785" y="293833"/>
                  </a:lnTo>
                  <a:lnTo>
                    <a:pt x="354662" y="344952"/>
                  </a:lnTo>
                  <a:lnTo>
                    <a:pt x="339437" y="398519"/>
                  </a:lnTo>
                  <a:lnTo>
                    <a:pt x="321966" y="454044"/>
                  </a:lnTo>
                  <a:lnTo>
                    <a:pt x="302104" y="511035"/>
                  </a:lnTo>
                  <a:lnTo>
                    <a:pt x="279709" y="569003"/>
                  </a:lnTo>
                  <a:lnTo>
                    <a:pt x="254637" y="627456"/>
                  </a:lnTo>
                  <a:lnTo>
                    <a:pt x="226745" y="685904"/>
                  </a:lnTo>
                  <a:lnTo>
                    <a:pt x="195889" y="743857"/>
                  </a:lnTo>
                  <a:lnTo>
                    <a:pt x="161926" y="800823"/>
                  </a:lnTo>
                  <a:lnTo>
                    <a:pt x="124712" y="856312"/>
                  </a:lnTo>
                  <a:lnTo>
                    <a:pt x="84104" y="909834"/>
                  </a:lnTo>
                  <a:lnTo>
                    <a:pt x="39959" y="960898"/>
                  </a:lnTo>
                  <a:lnTo>
                    <a:pt x="35457" y="965780"/>
                  </a:lnTo>
                  <a:close/>
                </a:path>
              </a:pathLst>
            </a:custGeom>
            <a:solidFill>
              <a:srgbClr val="7DAF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737879" y="6627469"/>
            <a:ext cx="2606870" cy="2607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7708300" y="293468"/>
            <a:ext cx="10557510" cy="8823960"/>
            <a:chOff x="7708300" y="293468"/>
            <a:chExt cx="10557510" cy="8823960"/>
          </a:xfrm>
        </p:grpSpPr>
        <p:sp>
          <p:nvSpPr>
            <p:cNvPr id="11" name="object 11"/>
            <p:cNvSpPr/>
            <p:nvPr/>
          </p:nvSpPr>
          <p:spPr>
            <a:xfrm>
              <a:off x="7708300" y="293468"/>
              <a:ext cx="7359233" cy="6819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634059" y="2525937"/>
              <a:ext cx="5631468" cy="6591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919833" y="3045421"/>
            <a:ext cx="1607820" cy="2629535"/>
          </a:xfrm>
          <a:custGeom>
            <a:avLst/>
            <a:gdLst/>
            <a:ahLst/>
            <a:cxnLst/>
            <a:rect l="l" t="t" r="r" b="b"/>
            <a:pathLst>
              <a:path w="1607820" h="2629535">
                <a:moveTo>
                  <a:pt x="1607362" y="1869859"/>
                </a:moveTo>
                <a:lnTo>
                  <a:pt x="1606905" y="1822475"/>
                </a:lnTo>
                <a:lnTo>
                  <a:pt x="1603616" y="1774253"/>
                </a:lnTo>
                <a:lnTo>
                  <a:pt x="1597393" y="1725244"/>
                </a:lnTo>
                <a:lnTo>
                  <a:pt x="1588147" y="1675498"/>
                </a:lnTo>
                <a:lnTo>
                  <a:pt x="1575803" y="1625079"/>
                </a:lnTo>
                <a:lnTo>
                  <a:pt x="1560995" y="1575752"/>
                </a:lnTo>
                <a:lnTo>
                  <a:pt x="1543964" y="1526946"/>
                </a:lnTo>
                <a:lnTo>
                  <a:pt x="1524927" y="1478648"/>
                </a:lnTo>
                <a:lnTo>
                  <a:pt x="1504162" y="1430807"/>
                </a:lnTo>
                <a:lnTo>
                  <a:pt x="1481874" y="1383385"/>
                </a:lnTo>
                <a:lnTo>
                  <a:pt x="1458341" y="1336344"/>
                </a:lnTo>
                <a:lnTo>
                  <a:pt x="1433804" y="1289646"/>
                </a:lnTo>
                <a:lnTo>
                  <a:pt x="1408480" y="1243266"/>
                </a:lnTo>
                <a:lnTo>
                  <a:pt x="1382636" y="1197152"/>
                </a:lnTo>
                <a:lnTo>
                  <a:pt x="1356512" y="1151280"/>
                </a:lnTo>
                <a:lnTo>
                  <a:pt x="1308735" y="1067714"/>
                </a:lnTo>
                <a:lnTo>
                  <a:pt x="1304391" y="1060094"/>
                </a:lnTo>
                <a:lnTo>
                  <a:pt x="1291234" y="1036993"/>
                </a:lnTo>
                <a:lnTo>
                  <a:pt x="1279499" y="1016355"/>
                </a:lnTo>
                <a:lnTo>
                  <a:pt x="1269034" y="998118"/>
                </a:lnTo>
                <a:lnTo>
                  <a:pt x="1179474" y="841565"/>
                </a:lnTo>
                <a:lnTo>
                  <a:pt x="1154658" y="797712"/>
                </a:lnTo>
                <a:lnTo>
                  <a:pt x="1130046" y="753719"/>
                </a:lnTo>
                <a:lnTo>
                  <a:pt x="1105674" y="709561"/>
                </a:lnTo>
                <a:lnTo>
                  <a:pt x="1081620" y="665175"/>
                </a:lnTo>
                <a:lnTo>
                  <a:pt x="1057935" y="620547"/>
                </a:lnTo>
                <a:lnTo>
                  <a:pt x="1034694" y="575627"/>
                </a:lnTo>
                <a:lnTo>
                  <a:pt x="1011948" y="530364"/>
                </a:lnTo>
                <a:lnTo>
                  <a:pt x="989749" y="484746"/>
                </a:lnTo>
                <a:lnTo>
                  <a:pt x="968171" y="438734"/>
                </a:lnTo>
                <a:lnTo>
                  <a:pt x="947267" y="392264"/>
                </a:lnTo>
                <a:lnTo>
                  <a:pt x="927100" y="345313"/>
                </a:lnTo>
                <a:lnTo>
                  <a:pt x="907719" y="297853"/>
                </a:lnTo>
                <a:lnTo>
                  <a:pt x="889203" y="249821"/>
                </a:lnTo>
                <a:lnTo>
                  <a:pt x="871601" y="201206"/>
                </a:lnTo>
                <a:lnTo>
                  <a:pt x="854964" y="151955"/>
                </a:lnTo>
                <a:lnTo>
                  <a:pt x="839368" y="102019"/>
                </a:lnTo>
                <a:lnTo>
                  <a:pt x="824865" y="51384"/>
                </a:lnTo>
                <a:lnTo>
                  <a:pt x="811517" y="0"/>
                </a:lnTo>
                <a:lnTo>
                  <a:pt x="804037" y="17360"/>
                </a:lnTo>
                <a:lnTo>
                  <a:pt x="798563" y="29692"/>
                </a:lnTo>
                <a:lnTo>
                  <a:pt x="794740" y="38773"/>
                </a:lnTo>
                <a:lnTo>
                  <a:pt x="792175" y="46355"/>
                </a:lnTo>
                <a:lnTo>
                  <a:pt x="778129" y="94970"/>
                </a:lnTo>
                <a:lnTo>
                  <a:pt x="763117" y="143141"/>
                </a:lnTo>
                <a:lnTo>
                  <a:pt x="747166" y="190881"/>
                </a:lnTo>
                <a:lnTo>
                  <a:pt x="730300" y="238226"/>
                </a:lnTo>
                <a:lnTo>
                  <a:pt x="712584" y="285178"/>
                </a:lnTo>
                <a:lnTo>
                  <a:pt x="694029" y="331774"/>
                </a:lnTo>
                <a:lnTo>
                  <a:pt x="674700" y="378015"/>
                </a:lnTo>
                <a:lnTo>
                  <a:pt x="654608" y="423913"/>
                </a:lnTo>
                <a:lnTo>
                  <a:pt x="633806" y="469506"/>
                </a:lnTo>
                <a:lnTo>
                  <a:pt x="612330" y="514794"/>
                </a:lnTo>
                <a:lnTo>
                  <a:pt x="590219" y="559816"/>
                </a:lnTo>
                <a:lnTo>
                  <a:pt x="567499" y="604570"/>
                </a:lnTo>
                <a:lnTo>
                  <a:pt x="544220" y="649084"/>
                </a:lnTo>
                <a:lnTo>
                  <a:pt x="520420" y="693369"/>
                </a:lnTo>
                <a:lnTo>
                  <a:pt x="496125" y="737450"/>
                </a:lnTo>
                <a:lnTo>
                  <a:pt x="471373" y="781354"/>
                </a:lnTo>
                <a:lnTo>
                  <a:pt x="446214" y="825080"/>
                </a:lnTo>
                <a:lnTo>
                  <a:pt x="395033" y="913218"/>
                </a:lnTo>
                <a:lnTo>
                  <a:pt x="379844" y="939482"/>
                </a:lnTo>
                <a:lnTo>
                  <a:pt x="344004" y="1001496"/>
                </a:lnTo>
                <a:lnTo>
                  <a:pt x="318630" y="1045705"/>
                </a:lnTo>
                <a:lnTo>
                  <a:pt x="293370" y="1090002"/>
                </a:lnTo>
                <a:lnTo>
                  <a:pt x="268287" y="1134376"/>
                </a:lnTo>
                <a:lnTo>
                  <a:pt x="243382" y="1178852"/>
                </a:lnTo>
                <a:lnTo>
                  <a:pt x="218706" y="1223441"/>
                </a:lnTo>
                <a:lnTo>
                  <a:pt x="194284" y="1268158"/>
                </a:lnTo>
                <a:lnTo>
                  <a:pt x="170129" y="1313014"/>
                </a:lnTo>
                <a:lnTo>
                  <a:pt x="146291" y="1358023"/>
                </a:lnTo>
                <a:lnTo>
                  <a:pt x="122796" y="1403210"/>
                </a:lnTo>
                <a:lnTo>
                  <a:pt x="99669" y="1448574"/>
                </a:lnTo>
                <a:lnTo>
                  <a:pt x="77749" y="1494688"/>
                </a:lnTo>
                <a:lnTo>
                  <a:pt x="58458" y="1540865"/>
                </a:lnTo>
                <a:lnTo>
                  <a:pt x="41846" y="1587080"/>
                </a:lnTo>
                <a:lnTo>
                  <a:pt x="27927" y="1633308"/>
                </a:lnTo>
                <a:lnTo>
                  <a:pt x="16751" y="1679524"/>
                </a:lnTo>
                <a:lnTo>
                  <a:pt x="8356" y="1725701"/>
                </a:lnTo>
                <a:lnTo>
                  <a:pt x="2755" y="1771827"/>
                </a:lnTo>
                <a:lnTo>
                  <a:pt x="0" y="1817852"/>
                </a:lnTo>
                <a:lnTo>
                  <a:pt x="114" y="1863763"/>
                </a:lnTo>
                <a:lnTo>
                  <a:pt x="3124" y="1909533"/>
                </a:lnTo>
                <a:lnTo>
                  <a:pt x="9080" y="1955152"/>
                </a:lnTo>
                <a:lnTo>
                  <a:pt x="18008" y="2000567"/>
                </a:lnTo>
                <a:lnTo>
                  <a:pt x="29933" y="2045779"/>
                </a:lnTo>
                <a:lnTo>
                  <a:pt x="44894" y="2090750"/>
                </a:lnTo>
                <a:lnTo>
                  <a:pt x="62928" y="2135454"/>
                </a:lnTo>
                <a:lnTo>
                  <a:pt x="84061" y="2179878"/>
                </a:lnTo>
                <a:lnTo>
                  <a:pt x="108331" y="2223986"/>
                </a:lnTo>
                <a:lnTo>
                  <a:pt x="135775" y="2267750"/>
                </a:lnTo>
                <a:lnTo>
                  <a:pt x="166471" y="2311273"/>
                </a:lnTo>
                <a:lnTo>
                  <a:pt x="198691" y="2352040"/>
                </a:lnTo>
                <a:lnTo>
                  <a:pt x="232410" y="2390025"/>
                </a:lnTo>
                <a:lnTo>
                  <a:pt x="267601" y="2425242"/>
                </a:lnTo>
                <a:lnTo>
                  <a:pt x="304228" y="2457666"/>
                </a:lnTo>
                <a:lnTo>
                  <a:pt x="342290" y="2487307"/>
                </a:lnTo>
                <a:lnTo>
                  <a:pt x="381723" y="2514142"/>
                </a:lnTo>
                <a:lnTo>
                  <a:pt x="422529" y="2538184"/>
                </a:lnTo>
                <a:lnTo>
                  <a:pt x="464667" y="2559418"/>
                </a:lnTo>
                <a:lnTo>
                  <a:pt x="508101" y="2577833"/>
                </a:lnTo>
                <a:lnTo>
                  <a:pt x="552818" y="2593429"/>
                </a:lnTo>
                <a:lnTo>
                  <a:pt x="598792" y="2606205"/>
                </a:lnTo>
                <a:lnTo>
                  <a:pt x="645972" y="2616149"/>
                </a:lnTo>
                <a:lnTo>
                  <a:pt x="694359" y="2623248"/>
                </a:lnTo>
                <a:lnTo>
                  <a:pt x="743915" y="2627503"/>
                </a:lnTo>
                <a:lnTo>
                  <a:pt x="794600" y="2628912"/>
                </a:lnTo>
                <a:lnTo>
                  <a:pt x="846404" y="2627465"/>
                </a:lnTo>
                <a:lnTo>
                  <a:pt x="899287" y="2623147"/>
                </a:lnTo>
                <a:lnTo>
                  <a:pt x="942911" y="2617266"/>
                </a:lnTo>
                <a:lnTo>
                  <a:pt x="985926" y="2609100"/>
                </a:lnTo>
                <a:lnTo>
                  <a:pt x="1028204" y="2598686"/>
                </a:lnTo>
                <a:lnTo>
                  <a:pt x="1069695" y="2586088"/>
                </a:lnTo>
                <a:lnTo>
                  <a:pt x="1110297" y="2571369"/>
                </a:lnTo>
                <a:lnTo>
                  <a:pt x="1149921" y="2554579"/>
                </a:lnTo>
                <a:lnTo>
                  <a:pt x="1188504" y="2535771"/>
                </a:lnTo>
                <a:lnTo>
                  <a:pt x="1225931" y="2515006"/>
                </a:lnTo>
                <a:lnTo>
                  <a:pt x="1262138" y="2492337"/>
                </a:lnTo>
                <a:lnTo>
                  <a:pt x="1297025" y="2467813"/>
                </a:lnTo>
                <a:lnTo>
                  <a:pt x="1330528" y="2441511"/>
                </a:lnTo>
                <a:lnTo>
                  <a:pt x="1362544" y="2413470"/>
                </a:lnTo>
                <a:lnTo>
                  <a:pt x="1392986" y="2383752"/>
                </a:lnTo>
                <a:lnTo>
                  <a:pt x="1421777" y="2352395"/>
                </a:lnTo>
                <a:lnTo>
                  <a:pt x="1448828" y="2319490"/>
                </a:lnTo>
                <a:lnTo>
                  <a:pt x="1474063" y="2285060"/>
                </a:lnTo>
                <a:lnTo>
                  <a:pt x="1497393" y="2249170"/>
                </a:lnTo>
                <a:lnTo>
                  <a:pt x="1518716" y="2211882"/>
                </a:lnTo>
                <a:lnTo>
                  <a:pt x="1537970" y="2173262"/>
                </a:lnTo>
                <a:lnTo>
                  <a:pt x="1555051" y="2133333"/>
                </a:lnTo>
                <a:lnTo>
                  <a:pt x="1569897" y="2092185"/>
                </a:lnTo>
                <a:lnTo>
                  <a:pt x="1582394" y="2049856"/>
                </a:lnTo>
                <a:lnTo>
                  <a:pt x="1592478" y="2006396"/>
                </a:lnTo>
                <a:lnTo>
                  <a:pt x="1600060" y="1961883"/>
                </a:lnTo>
                <a:lnTo>
                  <a:pt x="1605051" y="1916353"/>
                </a:lnTo>
                <a:lnTo>
                  <a:pt x="1607362" y="1869859"/>
                </a:lnTo>
                <a:close/>
              </a:path>
            </a:pathLst>
          </a:custGeom>
          <a:solidFill>
            <a:srgbClr val="53A3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40918" y="973615"/>
            <a:ext cx="6905625" cy="13042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350" spc="405">
                <a:solidFill>
                  <a:srgbClr val="2A59DB"/>
                </a:solidFill>
              </a:rPr>
              <a:t>Componen</a:t>
            </a:r>
            <a:r>
              <a:rPr dirty="0" sz="8200" spc="405">
                <a:solidFill>
                  <a:srgbClr val="2A59DB"/>
                </a:solidFill>
                <a:latin typeface="Trebuchet MS"/>
                <a:cs typeface="Trebuchet MS"/>
              </a:rPr>
              <a:t>ts</a:t>
            </a:r>
            <a:r>
              <a:rPr dirty="0" sz="8050" spc="405">
                <a:solidFill>
                  <a:srgbClr val="2A59DB"/>
                </a:solidFill>
              </a:rPr>
              <a:t>:</a:t>
            </a:r>
            <a:endParaRPr sz="8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2342" y="5758004"/>
            <a:ext cx="1585595" cy="6527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4100" spc="470">
                <a:solidFill>
                  <a:srgbClr val="2A59DB"/>
                </a:solidFill>
                <a:latin typeface="Arial"/>
                <a:cs typeface="Arial"/>
              </a:rPr>
              <a:t>W</a:t>
            </a:r>
            <a:r>
              <a:rPr dirty="0" sz="4100" spc="15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3050" spc="365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4100" spc="30">
                <a:solidFill>
                  <a:srgbClr val="2A59DB"/>
                </a:solidFill>
                <a:latin typeface="Arial"/>
                <a:cs typeface="Arial"/>
              </a:rPr>
              <a:t>e</a:t>
            </a:r>
            <a:r>
              <a:rPr dirty="0" sz="3050" spc="55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34653" y="7370098"/>
            <a:ext cx="8932545" cy="251396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algn="ctr" marR="5565775">
              <a:lnSpc>
                <a:spcPct val="100000"/>
              </a:lnSpc>
              <a:spcBef>
                <a:spcPts val="750"/>
              </a:spcBef>
            </a:pPr>
            <a:r>
              <a:rPr dirty="0" sz="4650" spc="325">
                <a:solidFill>
                  <a:srgbClr val="2A59DB"/>
                </a:solidFill>
                <a:latin typeface="Arial"/>
                <a:cs typeface="Arial"/>
              </a:rPr>
              <a:t>Tambalang</a:t>
            </a:r>
            <a:endParaRPr sz="4650">
              <a:latin typeface="Arial"/>
              <a:cs typeface="Arial"/>
            </a:endParaRPr>
          </a:p>
          <a:p>
            <a:pPr algn="ctr" marR="5565775">
              <a:lnSpc>
                <a:spcPct val="100000"/>
              </a:lnSpc>
              <a:spcBef>
                <a:spcPts val="665"/>
              </a:spcBef>
            </a:pPr>
            <a:r>
              <a:rPr dirty="0" sz="4850" spc="125">
                <a:solidFill>
                  <a:srgbClr val="2A59DB"/>
                </a:solidFill>
                <a:latin typeface="Verdana"/>
                <a:cs typeface="Verdana"/>
              </a:rPr>
              <a:t>/</a:t>
            </a:r>
            <a:r>
              <a:rPr dirty="0" sz="4850" spc="-254">
                <a:solidFill>
                  <a:srgbClr val="2A59DB"/>
                </a:solidFill>
                <a:latin typeface="Verdana"/>
                <a:cs typeface="Verdana"/>
              </a:rPr>
              <a:t> </a:t>
            </a:r>
            <a:r>
              <a:rPr dirty="0" sz="4650" spc="459">
                <a:solidFill>
                  <a:srgbClr val="2A59DB"/>
                </a:solidFill>
                <a:latin typeface="Arial"/>
                <a:cs typeface="Arial"/>
              </a:rPr>
              <a:t>G</a:t>
            </a:r>
            <a:r>
              <a:rPr dirty="0" sz="2550" spc="459">
                <a:solidFill>
                  <a:srgbClr val="2A59DB"/>
                </a:solidFill>
                <a:latin typeface="Lato"/>
                <a:cs typeface="Lato"/>
              </a:rPr>
              <a:t>u</a:t>
            </a:r>
            <a:r>
              <a:rPr dirty="0" sz="4650" spc="459">
                <a:solidFill>
                  <a:srgbClr val="2A59DB"/>
                </a:solidFill>
                <a:latin typeface="Arial"/>
                <a:cs typeface="Arial"/>
              </a:rPr>
              <a:t>so</a:t>
            </a:r>
            <a:endParaRPr sz="4650">
              <a:latin typeface="Arial"/>
              <a:cs typeface="Arial"/>
            </a:endParaRPr>
          </a:p>
          <a:p>
            <a:pPr marL="3425825" marR="5080" indent="-243204">
              <a:lnSpc>
                <a:spcPct val="100000"/>
              </a:lnSpc>
              <a:spcBef>
                <a:spcPts val="2200"/>
              </a:spcBef>
              <a:tabLst>
                <a:tab pos="5536565" algn="l"/>
              </a:tabLst>
            </a:pPr>
            <a:r>
              <a:rPr dirty="0" sz="1950" spc="120">
                <a:solidFill>
                  <a:srgbClr val="126EF1"/>
                </a:solidFill>
                <a:latin typeface="Arial"/>
                <a:cs typeface="Arial"/>
              </a:rPr>
              <a:t>A</a:t>
            </a:r>
            <a:r>
              <a:rPr dirty="0" sz="1900" spc="120">
                <a:solidFill>
                  <a:srgbClr val="126EF1"/>
                </a:solidFill>
                <a:latin typeface="Trebuchet MS"/>
                <a:cs typeface="Trebuchet MS"/>
              </a:rPr>
              <a:t>s </a:t>
            </a:r>
            <a:r>
              <a:rPr dirty="0" sz="1950" spc="95">
                <a:solidFill>
                  <a:srgbClr val="126EF1"/>
                </a:solidFill>
                <a:latin typeface="Arial"/>
                <a:cs typeface="Arial"/>
              </a:rPr>
              <a:t>p</a:t>
            </a:r>
            <a:r>
              <a:rPr dirty="0" sz="1900" spc="95">
                <a:solidFill>
                  <a:srgbClr val="126EF1"/>
                </a:solidFill>
                <a:latin typeface="Trebuchet MS"/>
                <a:cs typeface="Trebuchet MS"/>
              </a:rPr>
              <a:t>r</a:t>
            </a:r>
            <a:r>
              <a:rPr dirty="0" sz="1950" spc="95">
                <a:solidFill>
                  <a:srgbClr val="126EF1"/>
                </a:solidFill>
                <a:latin typeface="Arial"/>
                <a:cs typeface="Arial"/>
              </a:rPr>
              <a:t>o</a:t>
            </a:r>
            <a:r>
              <a:rPr dirty="0" sz="1900" spc="95">
                <a:solidFill>
                  <a:srgbClr val="126EF1"/>
                </a:solidFill>
                <a:latin typeface="Trebuchet MS"/>
                <a:cs typeface="Trebuchet MS"/>
              </a:rPr>
              <a:t>v</a:t>
            </a:r>
            <a:r>
              <a:rPr dirty="0" sz="1950" spc="95">
                <a:solidFill>
                  <a:srgbClr val="126EF1"/>
                </a:solidFill>
                <a:latin typeface="Arial"/>
                <a:cs typeface="Arial"/>
              </a:rPr>
              <a:t>ided</a:t>
            </a:r>
            <a:r>
              <a:rPr dirty="0" sz="1950" spc="-150">
                <a:solidFill>
                  <a:srgbClr val="126EF1"/>
                </a:solidFill>
                <a:latin typeface="Arial"/>
                <a:cs typeface="Arial"/>
              </a:rPr>
              <a:t> </a:t>
            </a:r>
            <a:r>
              <a:rPr dirty="0" sz="1950" spc="125">
                <a:solidFill>
                  <a:srgbClr val="126EF1"/>
                </a:solidFill>
                <a:latin typeface="Arial"/>
                <a:cs typeface="Arial"/>
              </a:rPr>
              <a:t>b</a:t>
            </a:r>
            <a:r>
              <a:rPr dirty="0" sz="1900" spc="125">
                <a:solidFill>
                  <a:srgbClr val="126EF1"/>
                </a:solidFill>
                <a:latin typeface="Trebuchet MS"/>
                <a:cs typeface="Trebuchet MS"/>
              </a:rPr>
              <a:t>y</a:t>
            </a:r>
            <a:r>
              <a:rPr dirty="0" sz="1900" spc="-30">
                <a:solidFill>
                  <a:srgbClr val="126EF1"/>
                </a:solidFill>
                <a:latin typeface="Trebuchet MS"/>
                <a:cs typeface="Trebuchet MS"/>
              </a:rPr>
              <a:t> </a:t>
            </a:r>
            <a:r>
              <a:rPr dirty="0" sz="1900" spc="50">
                <a:solidFill>
                  <a:srgbClr val="126EF1"/>
                </a:solidFill>
                <a:latin typeface="Trebuchet MS"/>
                <a:cs typeface="Trebuchet MS"/>
              </a:rPr>
              <a:t>t</a:t>
            </a:r>
            <a:r>
              <a:rPr dirty="0" sz="1950" spc="50">
                <a:solidFill>
                  <a:srgbClr val="126EF1"/>
                </a:solidFill>
                <a:latin typeface="Arial"/>
                <a:cs typeface="Arial"/>
              </a:rPr>
              <a:t>he	</a:t>
            </a:r>
            <a:r>
              <a:rPr dirty="0" sz="1950" spc="95">
                <a:solidFill>
                  <a:srgbClr val="126EF1"/>
                </a:solidFill>
                <a:latin typeface="Arial"/>
                <a:cs typeface="Arial"/>
              </a:rPr>
              <a:t>P</a:t>
            </a:r>
            <a:r>
              <a:rPr dirty="0" sz="1900" spc="95">
                <a:solidFill>
                  <a:srgbClr val="126EF1"/>
                </a:solidFill>
                <a:latin typeface="Trebuchet MS"/>
                <a:cs typeface="Trebuchet MS"/>
              </a:rPr>
              <a:t>r</a:t>
            </a:r>
            <a:r>
              <a:rPr dirty="0" sz="1950" spc="95">
                <a:solidFill>
                  <a:srgbClr val="126EF1"/>
                </a:solidFill>
                <a:latin typeface="Arial"/>
                <a:cs typeface="Arial"/>
              </a:rPr>
              <a:t>ofe</a:t>
            </a:r>
            <a:r>
              <a:rPr dirty="0" sz="1900" spc="95">
                <a:solidFill>
                  <a:srgbClr val="126EF1"/>
                </a:solidFill>
                <a:latin typeface="Trebuchet MS"/>
                <a:cs typeface="Trebuchet MS"/>
              </a:rPr>
              <a:t>ss</a:t>
            </a:r>
            <a:r>
              <a:rPr dirty="0" sz="1950" spc="95">
                <a:solidFill>
                  <a:srgbClr val="126EF1"/>
                </a:solidFill>
                <a:latin typeface="Arial"/>
                <a:cs typeface="Arial"/>
              </a:rPr>
              <a:t>ional</a:t>
            </a:r>
            <a:r>
              <a:rPr dirty="0" sz="1900" spc="95">
                <a:solidFill>
                  <a:srgbClr val="126EF1"/>
                </a:solidFill>
                <a:latin typeface="Trebuchet MS"/>
                <a:cs typeface="Trebuchet MS"/>
              </a:rPr>
              <a:t>s </a:t>
            </a:r>
            <a:r>
              <a:rPr dirty="0" sz="1950" spc="90">
                <a:solidFill>
                  <a:srgbClr val="126EF1"/>
                </a:solidFill>
                <a:latin typeface="Arial"/>
                <a:cs typeface="Arial"/>
              </a:rPr>
              <a:t>g</a:t>
            </a:r>
            <a:r>
              <a:rPr dirty="0" sz="1900" spc="90">
                <a:solidFill>
                  <a:srgbClr val="126EF1"/>
                </a:solidFill>
                <a:latin typeface="Trebuchet MS"/>
                <a:cs typeface="Trebuchet MS"/>
              </a:rPr>
              <a:t>r</a:t>
            </a:r>
            <a:r>
              <a:rPr dirty="0" sz="1950" spc="90">
                <a:solidFill>
                  <a:srgbClr val="126EF1"/>
                </a:solidFill>
                <a:latin typeface="Arial"/>
                <a:cs typeface="Arial"/>
              </a:rPr>
              <a:t>o</a:t>
            </a:r>
            <a:r>
              <a:rPr dirty="0" sz="1900" spc="90">
                <a:solidFill>
                  <a:srgbClr val="126EF1"/>
                </a:solidFill>
                <a:latin typeface="Trebuchet MS"/>
                <a:cs typeface="Trebuchet MS"/>
              </a:rPr>
              <a:t>u</a:t>
            </a:r>
            <a:r>
              <a:rPr dirty="0" sz="1950" spc="90">
                <a:solidFill>
                  <a:srgbClr val="126EF1"/>
                </a:solidFill>
                <a:latin typeface="Arial"/>
                <a:cs typeface="Arial"/>
              </a:rPr>
              <a:t>p </a:t>
            </a:r>
            <a:r>
              <a:rPr dirty="0" sz="1950" spc="15">
                <a:solidFill>
                  <a:srgbClr val="126EF1"/>
                </a:solidFill>
                <a:latin typeface="Arial"/>
                <a:cs typeface="Arial"/>
              </a:rPr>
              <a:t>a</a:t>
            </a:r>
            <a:r>
              <a:rPr dirty="0" sz="1900" spc="15">
                <a:solidFill>
                  <a:srgbClr val="126EF1"/>
                </a:solidFill>
                <a:latin typeface="Trebuchet MS"/>
                <a:cs typeface="Trebuchet MS"/>
              </a:rPr>
              <a:t>t</a:t>
            </a:r>
            <a:r>
              <a:rPr dirty="0" sz="1900" spc="-395">
                <a:solidFill>
                  <a:srgbClr val="126EF1"/>
                </a:solidFill>
                <a:latin typeface="Trebuchet MS"/>
                <a:cs typeface="Trebuchet MS"/>
              </a:rPr>
              <a:t> </a:t>
            </a:r>
            <a:r>
              <a:rPr dirty="0" sz="1950" spc="80">
                <a:solidFill>
                  <a:srgbClr val="126EF1"/>
                </a:solidFill>
                <a:latin typeface="Arial"/>
                <a:cs typeface="Arial"/>
              </a:rPr>
              <a:t>Oma</a:t>
            </a:r>
            <a:r>
              <a:rPr dirty="0" sz="1900" spc="80">
                <a:solidFill>
                  <a:srgbClr val="126EF1"/>
                </a:solidFill>
                <a:latin typeface="Trebuchet MS"/>
                <a:cs typeface="Trebuchet MS"/>
              </a:rPr>
              <a:t>r  </a:t>
            </a:r>
            <a:r>
              <a:rPr dirty="0" sz="1950" spc="114">
                <a:solidFill>
                  <a:srgbClr val="126EF1"/>
                </a:solidFill>
                <a:latin typeface="Arial"/>
                <a:cs typeface="Arial"/>
              </a:rPr>
              <a:t>bin</a:t>
            </a:r>
            <a:r>
              <a:rPr dirty="0" sz="1950" spc="-40">
                <a:solidFill>
                  <a:srgbClr val="126EF1"/>
                </a:solidFill>
                <a:latin typeface="Arial"/>
                <a:cs typeface="Arial"/>
              </a:rPr>
              <a:t> </a:t>
            </a:r>
            <a:r>
              <a:rPr dirty="0" sz="1950" spc="120">
                <a:solidFill>
                  <a:srgbClr val="126EF1"/>
                </a:solidFill>
                <a:latin typeface="Arial"/>
                <a:cs typeface="Arial"/>
              </a:rPr>
              <a:t>Abd</a:t>
            </a:r>
            <a:r>
              <a:rPr dirty="0" sz="1900" spc="120">
                <a:solidFill>
                  <a:srgbClr val="126EF1"/>
                </a:solidFill>
                <a:latin typeface="Trebuchet MS"/>
                <a:cs typeface="Trebuchet MS"/>
              </a:rPr>
              <a:t>u</a:t>
            </a:r>
            <a:r>
              <a:rPr dirty="0" sz="1950" spc="120">
                <a:solidFill>
                  <a:srgbClr val="126EF1"/>
                </a:solidFill>
                <a:latin typeface="Arial"/>
                <a:cs typeface="Arial"/>
              </a:rPr>
              <a:t>lA</a:t>
            </a:r>
            <a:r>
              <a:rPr dirty="0" sz="1900" spc="120">
                <a:solidFill>
                  <a:srgbClr val="126EF1"/>
                </a:solidFill>
                <a:latin typeface="Trebuchet MS"/>
                <a:cs typeface="Trebuchet MS"/>
              </a:rPr>
              <a:t>z</a:t>
            </a:r>
            <a:r>
              <a:rPr dirty="0" sz="1950" spc="120">
                <a:solidFill>
                  <a:srgbClr val="126EF1"/>
                </a:solidFill>
                <a:latin typeface="Arial"/>
                <a:cs typeface="Arial"/>
              </a:rPr>
              <a:t>i</a:t>
            </a:r>
            <a:r>
              <a:rPr dirty="0" sz="1900" spc="120">
                <a:solidFill>
                  <a:srgbClr val="126EF1"/>
                </a:solidFill>
                <a:latin typeface="Trebuchet MS"/>
                <a:cs typeface="Trebuchet MS"/>
              </a:rPr>
              <a:t>z</a:t>
            </a:r>
            <a:r>
              <a:rPr dirty="0" sz="1900" spc="-70">
                <a:solidFill>
                  <a:srgbClr val="126EF1"/>
                </a:solidFill>
                <a:latin typeface="Trebuchet MS"/>
                <a:cs typeface="Trebuchet MS"/>
              </a:rPr>
              <a:t> </a:t>
            </a:r>
            <a:r>
              <a:rPr dirty="0" sz="1950" spc="55">
                <a:solidFill>
                  <a:srgbClr val="126EF1"/>
                </a:solidFill>
                <a:latin typeface="Arial"/>
                <a:cs typeface="Arial"/>
              </a:rPr>
              <a:t>Seconda</a:t>
            </a:r>
            <a:r>
              <a:rPr dirty="0" sz="1900" spc="55">
                <a:solidFill>
                  <a:srgbClr val="126EF1"/>
                </a:solidFill>
                <a:latin typeface="Trebuchet MS"/>
                <a:cs typeface="Trebuchet MS"/>
              </a:rPr>
              <a:t>ry</a:t>
            </a:r>
            <a:r>
              <a:rPr dirty="0" sz="1900" spc="-70">
                <a:solidFill>
                  <a:srgbClr val="126EF1"/>
                </a:solidFill>
                <a:latin typeface="Trebuchet MS"/>
                <a:cs typeface="Trebuchet MS"/>
              </a:rPr>
              <a:t> </a:t>
            </a:r>
            <a:r>
              <a:rPr dirty="0" sz="1950" spc="80">
                <a:solidFill>
                  <a:srgbClr val="126EF1"/>
                </a:solidFill>
                <a:latin typeface="Arial"/>
                <a:cs typeface="Arial"/>
              </a:rPr>
              <a:t>Independen</a:t>
            </a:r>
            <a:r>
              <a:rPr dirty="0" sz="1900" spc="80">
                <a:solidFill>
                  <a:srgbClr val="126EF1"/>
                </a:solidFill>
                <a:latin typeface="Trebuchet MS"/>
                <a:cs typeface="Trebuchet MS"/>
              </a:rPr>
              <a:t>t</a:t>
            </a:r>
            <a:r>
              <a:rPr dirty="0" sz="1900" spc="-70">
                <a:solidFill>
                  <a:srgbClr val="126EF1"/>
                </a:solidFill>
                <a:latin typeface="Trebuchet MS"/>
                <a:cs typeface="Trebuchet MS"/>
              </a:rPr>
              <a:t> </a:t>
            </a:r>
            <a:r>
              <a:rPr dirty="0" sz="1950" spc="60">
                <a:solidFill>
                  <a:srgbClr val="126EF1"/>
                </a:solidFill>
                <a:latin typeface="Arial"/>
                <a:cs typeface="Arial"/>
              </a:rPr>
              <a:t>School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3300" y="5758004"/>
            <a:ext cx="2990850" cy="6527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4100" spc="280">
                <a:solidFill>
                  <a:srgbClr val="2A59DB"/>
                </a:solidFill>
                <a:latin typeface="Arial"/>
                <a:cs typeface="Arial"/>
              </a:rPr>
              <a:t>Co</a:t>
            </a:r>
            <a:r>
              <a:rPr dirty="0" sz="3050" spc="280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4100" spc="280">
                <a:solidFill>
                  <a:srgbClr val="2A59DB"/>
                </a:solidFill>
                <a:latin typeface="Arial"/>
                <a:cs typeface="Arial"/>
              </a:rPr>
              <a:t>n</a:t>
            </a:r>
            <a:r>
              <a:rPr dirty="0" sz="4100" spc="10">
                <a:solidFill>
                  <a:srgbClr val="2A59DB"/>
                </a:solidFill>
                <a:latin typeface="Arial"/>
                <a:cs typeface="Arial"/>
              </a:rPr>
              <a:t> </a:t>
            </a:r>
            <a:r>
              <a:rPr dirty="0" sz="3050" spc="335">
                <a:solidFill>
                  <a:srgbClr val="2A59DB"/>
                </a:solidFill>
                <a:latin typeface="Trebuchet MS"/>
                <a:cs typeface="Trebuchet MS"/>
              </a:rPr>
              <a:t>st</a:t>
            </a:r>
            <a:r>
              <a:rPr dirty="0" sz="4100" spc="335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3050" spc="335">
                <a:solidFill>
                  <a:srgbClr val="2A59DB"/>
                </a:solidFill>
                <a:latin typeface="Trebuchet MS"/>
                <a:cs typeface="Trebuchet MS"/>
              </a:rPr>
              <a:t>r</a:t>
            </a:r>
            <a:r>
              <a:rPr dirty="0" sz="4100" spc="335">
                <a:solidFill>
                  <a:srgbClr val="2A59DB"/>
                </a:solidFill>
                <a:latin typeface="Arial"/>
                <a:cs typeface="Arial"/>
              </a:rPr>
              <a:t>ch</a:t>
            </a:r>
            <a:endParaRPr sz="4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80592" y="9201680"/>
            <a:ext cx="2226945" cy="650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100" spc="150">
                <a:solidFill>
                  <a:srgbClr val="2A59DB"/>
                </a:solidFill>
                <a:latin typeface="Arial"/>
                <a:cs typeface="Arial"/>
              </a:rPr>
              <a:t>C</a:t>
            </a:r>
            <a:r>
              <a:rPr dirty="0" sz="4100" spc="180">
                <a:solidFill>
                  <a:srgbClr val="2A59DB"/>
                </a:solidFill>
                <a:latin typeface="Arial"/>
                <a:cs typeface="Arial"/>
              </a:rPr>
              <a:t>o</a:t>
            </a:r>
            <a:r>
              <a:rPr dirty="0" sz="4100" spc="300">
                <a:solidFill>
                  <a:srgbClr val="2A59DB"/>
                </a:solidFill>
                <a:latin typeface="Arial"/>
                <a:cs typeface="Arial"/>
              </a:rPr>
              <a:t>ll</a:t>
            </a:r>
            <a:r>
              <a:rPr dirty="0" sz="4100" spc="5">
                <a:solidFill>
                  <a:srgbClr val="2A59DB"/>
                </a:solidFill>
                <a:latin typeface="Arial"/>
                <a:cs typeface="Arial"/>
              </a:rPr>
              <a:t>a</a:t>
            </a:r>
            <a:r>
              <a:rPr dirty="0" sz="4100" spc="-10">
                <a:solidFill>
                  <a:srgbClr val="2A59DB"/>
                </a:solidFill>
                <a:latin typeface="Arial"/>
                <a:cs typeface="Arial"/>
              </a:rPr>
              <a:t>g</a:t>
            </a:r>
            <a:r>
              <a:rPr dirty="0" sz="4100" spc="20">
                <a:solidFill>
                  <a:srgbClr val="2A59DB"/>
                </a:solidFill>
                <a:latin typeface="Arial"/>
                <a:cs typeface="Arial"/>
              </a:rPr>
              <a:t>e</a:t>
            </a:r>
            <a:r>
              <a:rPr dirty="0" sz="4100" spc="170">
                <a:solidFill>
                  <a:srgbClr val="2A59DB"/>
                </a:solidFill>
                <a:latin typeface="Arial"/>
                <a:cs typeface="Arial"/>
              </a:rPr>
              <a:t>n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9110" y="1562248"/>
            <a:ext cx="6007735" cy="130429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350" spc="385">
                <a:solidFill>
                  <a:srgbClr val="2A59DB"/>
                </a:solidFill>
              </a:rPr>
              <a:t>Po</a:t>
            </a:r>
            <a:r>
              <a:rPr dirty="0" sz="8200" spc="385">
                <a:solidFill>
                  <a:srgbClr val="2A59DB"/>
                </a:solidFill>
                <a:latin typeface="Trebuchet MS"/>
                <a:cs typeface="Trebuchet MS"/>
              </a:rPr>
              <a:t>ss</a:t>
            </a:r>
            <a:r>
              <a:rPr dirty="0" sz="8350" spc="385">
                <a:solidFill>
                  <a:srgbClr val="2A59DB"/>
                </a:solidFill>
              </a:rPr>
              <a:t>ibili</a:t>
            </a:r>
            <a:r>
              <a:rPr dirty="0" sz="8200" spc="385">
                <a:solidFill>
                  <a:srgbClr val="2A59DB"/>
                </a:solidFill>
                <a:latin typeface="Trebuchet MS"/>
                <a:cs typeface="Trebuchet MS"/>
              </a:rPr>
              <a:t>t</a:t>
            </a:r>
            <a:r>
              <a:rPr dirty="0" sz="8350" spc="385">
                <a:solidFill>
                  <a:srgbClr val="2A59DB"/>
                </a:solidFill>
              </a:rPr>
              <a:t>ie</a:t>
            </a:r>
            <a:r>
              <a:rPr dirty="0" sz="8200" spc="385">
                <a:solidFill>
                  <a:srgbClr val="2A59DB"/>
                </a:solidFill>
                <a:latin typeface="Trebuchet MS"/>
                <a:cs typeface="Trebuchet MS"/>
              </a:rPr>
              <a:t>s</a:t>
            </a:r>
            <a:endParaRPr sz="8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2020-02-07T15:38:18Z</dcterms:created>
  <dcterms:modified xsi:type="dcterms:W3CDTF">2020-02-07T15:38:18Z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2020-02-07T00:00:00Z</vt:filetime>
  </property>
</Properties>
</file>